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0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C18A-AB78-499F-B6A0-244223B4E650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04EF-D8C1-46D5-8E3B-596FEBF10CF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AC2E-C674-44E8-9165-2A9BFDF27E43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747C-E863-4F32-89EA-0113A2D152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0057-DD6F-4E4E-B6C4-597E64253740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19A2-F51C-4C03-9F68-429C42485CD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95F9-72CA-4DF5-9A58-0A8AEB22FB49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9227-F4A1-455E-A017-A604C2ABF8E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AA7C-D6EE-4221-B872-CC6E70873B23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9FDA-6A13-46D3-8DD2-CB0307F07C0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95D9E2-5C75-46CE-B890-10B44B23ECC6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EB41E4-4350-4D27-9F76-F99C52DEAFE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4513" y="1079500"/>
            <a:ext cx="4789487" cy="2501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938588" indent="-196850" algn="r">
              <a:lnSpc>
                <a:spcPct val="148000"/>
              </a:lnSpc>
            </a:pPr>
            <a:r>
              <a:rPr lang="en-US" sz="900">
                <a:latin typeface="Arial" charset="0"/>
              </a:rPr>
              <a:t>ةيدوعسلا ةيبرعلا ةكلمما ياعلا ميلعتلا ةرازو ةعمجا ةعماج</a:t>
            </a:r>
          </a:p>
          <a:p>
            <a:pPr marL="3938588" indent="-196850" algn="r">
              <a:spcBef>
                <a:spcPts val="513"/>
              </a:spcBef>
            </a:pPr>
            <a:r>
              <a:rPr lang="en-US" sz="900">
                <a:latin typeface="Arial" charset="0"/>
              </a:rPr>
              <a:t>يملعلا ثحبلاو ايلعلا تاساردلل ةعماěا ةلاكو</a:t>
            </a:r>
          </a:p>
          <a:p>
            <a:pPr marL="3938588" indent="-196850" algn="r">
              <a:spcBef>
                <a:spcPts val="513"/>
              </a:spcBef>
            </a:pPr>
            <a:r>
              <a:rPr lang="en-US" sz="900">
                <a:latin typeface="Arial" charset="0"/>
              </a:rPr>
              <a:t>يملعلا سلجا</a:t>
            </a:r>
          </a:p>
          <a:p>
            <a:pPr marL="3938588" indent="-196850" algn="ctr">
              <a:spcBef>
                <a:spcPts val="725"/>
              </a:spcBef>
            </a:pPr>
            <a:r>
              <a:rPr lang="en-US" sz="1600">
                <a:latin typeface="Arial" charset="0"/>
              </a:rPr>
              <a:t>سيردتلا ةئيه ءاضعأ نيعتل ةيتاذلا ةرسلا ةرامتسا</a:t>
            </a:r>
          </a:p>
          <a:p>
            <a:pPr marL="3938588" indent="-196850" algn="ctr">
              <a:spcBef>
                <a:spcPts val="800"/>
              </a:spcBef>
            </a:pPr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لوأا</a:t>
            </a:r>
            <a:r>
              <a:rPr lang="en-US" sz="20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مسقƃا</a:t>
            </a:r>
            <a:endParaRPr lang="en-US" sz="2000">
              <a:latin typeface="Simplified Arabic" pitchFamily="18" charset="-78"/>
              <a:cs typeface="Simplified Arabic" pitchFamily="18" charset="-78"/>
            </a:endParaRPr>
          </a:p>
          <a:p>
            <a:pPr marL="3938588" indent="-196850" algn="ctr">
              <a:spcBef>
                <a:spcPts val="925"/>
              </a:spcBef>
            </a:pPr>
            <a:r>
              <a:rPr lang="en-US" sz="2000" b="1">
                <a:latin typeface="Simplified Arabic" pitchFamily="18" charset="-78"/>
                <a:cs typeface="Simplified Arabic" pitchFamily="18" charset="-78"/>
              </a:rPr>
              <a:t>حشرمƃا لبق نم أمت تاƈايب</a:t>
            </a:r>
            <a:endParaRPr lang="en-US" sz="2000">
              <a:latin typeface="Simplified Arabic" pitchFamily="18" charset="-78"/>
              <a:cs typeface="Simplified Arabic" pitchFamily="18" charset="-78"/>
            </a:endParaRPr>
          </a:p>
          <a:p>
            <a:pPr marL="3938588" indent="-196850" algn="r">
              <a:spcBef>
                <a:spcPts val="850"/>
              </a:spcBef>
            </a:pPr>
            <a:r>
              <a:rPr lang="en-US" sz="1600" b="1">
                <a:latin typeface="Simplified Arabic" pitchFamily="18" charset="-78"/>
                <a:cs typeface="Simplified Arabic" pitchFamily="18" charset="-78"/>
              </a:rPr>
              <a:t>: ةيـــــصخـشƃا تاƈايبƃا	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-:ا</a:t>
            </a:r>
            <a:r>
              <a:rPr lang="en-US" sz="2400" b="1" u="sng" baseline="-5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2400" b="1" baseline="-500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وأ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8188" y="3884613"/>
            <a:ext cx="684212" cy="482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20" dirty="0">
                <a:latin typeface="Tahoma"/>
                <a:cs typeface="Tahoma"/>
              </a:rPr>
              <a:t>لو</a:t>
            </a:r>
            <a:r>
              <a:rPr sz="1500" spc="-15" dirty="0">
                <a:latin typeface="Tahoma"/>
                <a:cs typeface="Tahoma"/>
              </a:rPr>
              <a:t>أ</a:t>
            </a:r>
            <a:r>
              <a:rPr sz="1500" spc="-30" dirty="0">
                <a:latin typeface="Tahoma"/>
                <a:cs typeface="Tahoma"/>
              </a:rPr>
              <a:t>ا</a:t>
            </a:r>
            <a:r>
              <a:rPr sz="1500" spc="-130" dirty="0">
                <a:latin typeface="Tahoma"/>
                <a:cs typeface="Tahoma"/>
              </a:rPr>
              <a:t> </a:t>
            </a:r>
            <a:r>
              <a:rPr sz="1500" spc="-310" dirty="0">
                <a:latin typeface="Tahoma"/>
                <a:cs typeface="Tahoma"/>
              </a:rPr>
              <a:t>م</a:t>
            </a:r>
            <a:r>
              <a:rPr sz="1500" spc="-919" dirty="0">
                <a:latin typeface="Tahoma"/>
                <a:cs typeface="Tahoma"/>
              </a:rPr>
              <a:t>س</a:t>
            </a:r>
            <a:r>
              <a:rPr sz="1500" spc="180" dirty="0">
                <a:latin typeface="Tahoma"/>
                <a:cs typeface="Tahoma"/>
              </a:rPr>
              <a:t>اا</a:t>
            </a:r>
            <a:endParaRPr sz="1500">
              <a:latin typeface="Tahoma"/>
              <a:cs typeface="Tahoma"/>
            </a:endParaRPr>
          </a:p>
          <a:p>
            <a:pPr marL="53975" fontAlgn="auto">
              <a:spcBef>
                <a:spcPts val="1310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2663" y="3884613"/>
            <a:ext cx="641350" cy="482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76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25" dirty="0">
                <a:latin typeface="Tahoma"/>
                <a:cs typeface="Tahoma"/>
              </a:rPr>
              <a:t>بأا</a:t>
            </a:r>
            <a:r>
              <a:rPr sz="1500" spc="-130" dirty="0">
                <a:latin typeface="Tahoma"/>
                <a:cs typeface="Tahoma"/>
              </a:rPr>
              <a:t> </a:t>
            </a:r>
            <a:r>
              <a:rPr sz="1500" spc="-315" dirty="0">
                <a:latin typeface="Tahoma"/>
                <a:cs typeface="Tahoma"/>
              </a:rPr>
              <a:t>م</a:t>
            </a:r>
            <a:r>
              <a:rPr sz="1500" spc="-919" dirty="0">
                <a:latin typeface="Tahoma"/>
                <a:cs typeface="Tahoma"/>
              </a:rPr>
              <a:t>س</a:t>
            </a:r>
            <a:r>
              <a:rPr sz="1500" spc="-30" dirty="0">
                <a:latin typeface="Tahoma"/>
                <a:cs typeface="Tahoma"/>
              </a:rPr>
              <a:t>ا</a:t>
            </a:r>
            <a:endParaRPr sz="1500">
              <a:latin typeface="Tahoma"/>
              <a:cs typeface="Tahoma"/>
            </a:endParaRPr>
          </a:p>
          <a:p>
            <a:pPr algn="ctr" fontAlgn="auto">
              <a:spcBef>
                <a:spcPts val="1310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5863" y="3884613"/>
            <a:ext cx="650875" cy="482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5206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45" dirty="0">
                <a:latin typeface="Tahoma"/>
                <a:cs typeface="Tahoma"/>
              </a:rPr>
              <a:t>د</a:t>
            </a:r>
            <a:r>
              <a:rPr sz="1500" spc="-210" dirty="0">
                <a:latin typeface="Tahoma"/>
                <a:cs typeface="Tahoma"/>
              </a:rPr>
              <a:t>ـ</a:t>
            </a:r>
            <a:r>
              <a:rPr sz="1500" spc="305" dirty="0">
                <a:latin typeface="Tahoma"/>
                <a:cs typeface="Tahoma"/>
              </a:rPr>
              <a:t>ج</a:t>
            </a:r>
            <a:r>
              <a:rPr sz="1500" spc="-30" dirty="0">
                <a:latin typeface="Tahoma"/>
                <a:cs typeface="Tahoma"/>
              </a:rPr>
              <a:t>ا</a:t>
            </a:r>
            <a:r>
              <a:rPr sz="1500" spc="-130" dirty="0">
                <a:latin typeface="Tahoma"/>
                <a:cs typeface="Tahoma"/>
              </a:rPr>
              <a:t> </a:t>
            </a:r>
            <a:r>
              <a:rPr sz="1500" spc="-310" dirty="0">
                <a:latin typeface="Tahoma"/>
                <a:cs typeface="Tahoma"/>
              </a:rPr>
              <a:t>م</a:t>
            </a:r>
            <a:r>
              <a:rPr sz="1500" spc="-919" dirty="0">
                <a:latin typeface="Tahoma"/>
                <a:cs typeface="Tahoma"/>
              </a:rPr>
              <a:t>س</a:t>
            </a:r>
            <a:r>
              <a:rPr sz="1500" spc="-30" dirty="0">
                <a:latin typeface="Tahoma"/>
                <a:cs typeface="Tahoma"/>
              </a:rPr>
              <a:t>ا</a:t>
            </a:r>
            <a:endParaRPr sz="1500">
              <a:latin typeface="Tahoma"/>
              <a:cs typeface="Tahoma"/>
            </a:endParaRPr>
          </a:p>
          <a:p>
            <a:pPr marL="12700" fontAlgn="auto">
              <a:spcBef>
                <a:spcPts val="1310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1913" y="3884613"/>
            <a:ext cx="682625" cy="482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254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500" spc="-390" dirty="0">
                <a:latin typeface="Tahoma"/>
                <a:cs typeface="Tahoma"/>
              </a:rPr>
              <a:t>ة</a:t>
            </a:r>
            <a:r>
              <a:rPr sz="1500" spc="-550" dirty="0">
                <a:latin typeface="Tahoma"/>
                <a:cs typeface="Tahoma"/>
              </a:rPr>
              <a:t>ل</a:t>
            </a:r>
            <a:r>
              <a:rPr sz="1500" spc="-430" dirty="0">
                <a:latin typeface="Tahoma"/>
                <a:cs typeface="Tahoma"/>
              </a:rPr>
              <a:t>ئا</a:t>
            </a:r>
            <a:r>
              <a:rPr sz="1500" spc="-470" dirty="0">
                <a:latin typeface="Tahoma"/>
                <a:cs typeface="Tahoma"/>
              </a:rPr>
              <a:t>ع</a:t>
            </a:r>
            <a:r>
              <a:rPr sz="1500" spc="-315" dirty="0">
                <a:latin typeface="Tahoma"/>
                <a:cs typeface="Tahoma"/>
              </a:rPr>
              <a:t>لا</a:t>
            </a:r>
            <a:r>
              <a:rPr sz="1500" spc="-130" dirty="0">
                <a:latin typeface="Tahoma"/>
                <a:cs typeface="Tahoma"/>
              </a:rPr>
              <a:t> </a:t>
            </a:r>
            <a:r>
              <a:rPr sz="1500" spc="-315" dirty="0">
                <a:latin typeface="Tahoma"/>
                <a:cs typeface="Tahoma"/>
              </a:rPr>
              <a:t>م</a:t>
            </a:r>
            <a:r>
              <a:rPr sz="1500" spc="-919" dirty="0">
                <a:latin typeface="Tahoma"/>
                <a:cs typeface="Tahoma"/>
              </a:rPr>
              <a:t>س</a:t>
            </a:r>
            <a:r>
              <a:rPr sz="1500" spc="-30" dirty="0">
                <a:latin typeface="Tahoma"/>
                <a:cs typeface="Tahoma"/>
              </a:rPr>
              <a:t>ا</a:t>
            </a:r>
            <a:endParaRPr sz="1500">
              <a:latin typeface="Tahoma"/>
              <a:cs typeface="Tahoma"/>
            </a:endParaRPr>
          </a:p>
          <a:p>
            <a:pPr marL="12700" fontAlgn="auto">
              <a:spcBef>
                <a:spcPts val="1310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3550" y="4184650"/>
            <a:ext cx="1060450" cy="22383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20" dirty="0">
                <a:latin typeface="Simplified Arabic"/>
                <a:cs typeface="Simplified Arabic"/>
              </a:rPr>
              <a:t>:</a:t>
            </a:r>
            <a:r>
              <a:rPr sz="2100" i="1" spc="-660" baseline="-5952" dirty="0">
                <a:latin typeface="Simplified Arabic"/>
                <a:cs typeface="Simplified Arabic"/>
              </a:rPr>
              <a:t> 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550" dirty="0">
                <a:latin typeface="Simplified Arabic"/>
                <a:cs typeface="Simplified Arabic"/>
              </a:rPr>
              <a:t>ي</a:t>
            </a:r>
            <a:r>
              <a:rPr sz="1400" i="1" spc="-45" dirty="0">
                <a:latin typeface="Simplified Arabic"/>
                <a:cs typeface="Simplified Arabic"/>
              </a:rPr>
              <a:t>ع</a:t>
            </a:r>
            <a:r>
              <a:rPr sz="1400" i="1" spc="25" dirty="0">
                <a:latin typeface="Simplified Arabic"/>
                <a:cs typeface="Simplified Arabic"/>
              </a:rPr>
              <a:t>ا</a:t>
            </a:r>
            <a:r>
              <a:rPr sz="1400" i="1" spc="-910" dirty="0">
                <a:latin typeface="Simplified Arabic"/>
                <a:cs typeface="Simplified Arabic"/>
              </a:rPr>
              <a:t>ب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450" dirty="0">
                <a:latin typeface="Simplified Arabic"/>
                <a:cs typeface="Simplified Arabic"/>
              </a:rPr>
              <a:t>ق</a:t>
            </a:r>
            <a:r>
              <a:rPr sz="1400" i="1" spc="-655" dirty="0">
                <a:latin typeface="Simplified Arabic"/>
                <a:cs typeface="Simplified Arabic"/>
              </a:rPr>
              <a:t>ت</a:t>
            </a:r>
            <a:r>
              <a:rPr sz="1400" i="1" spc="70" dirty="0">
                <a:latin typeface="Simplified Arabic"/>
                <a:cs typeface="Simplified Arabic"/>
              </a:rPr>
              <a:t>م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5" dirty="0">
                <a:latin typeface="Simplified Arabic"/>
                <a:cs typeface="Simplified Arabic"/>
              </a:rPr>
              <a:t>م</a:t>
            </a:r>
            <a:r>
              <a:rPr sz="1400" i="1" spc="-42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3225" y="4478338"/>
            <a:ext cx="3660775" cy="7937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04775" indent="234950">
              <a:lnSpc>
                <a:spcPct val="138000"/>
              </a:lnSpc>
              <a:tabLst>
                <a:tab pos="479425" algn="l"/>
                <a:tab pos="762000" algn="l"/>
                <a:tab pos="1044575" algn="l"/>
                <a:tab pos="2217738" algn="l"/>
                <a:tab pos="2674938" algn="l"/>
                <a:tab pos="2900363" algn="l"/>
              </a:tabLst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:دايمƅا ةهج	/	/	:دايمƅا خيرات ـه	/	/	:ةعمجمƅا ةعماجب ديعم ةفيظو يف نييعتƅا خيرات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104775" indent="234950">
              <a:spcBef>
                <a:spcPts val="650"/>
              </a:spcBef>
              <a:tabLst>
                <a:tab pos="479425" algn="l"/>
                <a:tab pos="762000" algn="l"/>
                <a:tab pos="1044575" algn="l"/>
                <a:tab pos="2217738" algn="l"/>
                <a:tab pos="2674938" algn="l"/>
                <a:tab pos="2900363" algn="l"/>
              </a:tabLst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ـه	/	/	:ةعمجمƅا ةعماج ريغب ديعم ةفيظوب نييعتƅا خيرات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4913" y="4460875"/>
            <a:ext cx="1609725" cy="8112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15900" indent="-203200">
              <a:lnSpc>
                <a:spcPct val="138000"/>
              </a:lnSpc>
              <a:tabLst>
                <a:tab pos="287338" algn="l"/>
                <a:tab pos="615950" algn="l"/>
                <a:tab pos="741363" algn="l"/>
                <a:tab pos="896938" algn="l"/>
                <a:tab pos="1179513" algn="l"/>
              </a:tabLst>
            </a:pPr>
            <a:r>
              <a:rPr lang="en-US" sz="1400">
                <a:latin typeface="Arial" charset="0"/>
              </a:rPr>
              <a:t>□	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ىثƊأ		</a:t>
            </a:r>
            <a:r>
              <a:rPr lang="en-US" sz="1400">
                <a:latin typeface="Arial" charset="0"/>
              </a:rPr>
              <a:t>□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رƄذ :سƊجƅا م		/		/	قفاومƅا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215900" indent="-203200">
              <a:spcBef>
                <a:spcPts val="650"/>
              </a:spcBef>
              <a:tabLst>
                <a:tab pos="287338" algn="l"/>
                <a:tab pos="615950" algn="l"/>
                <a:tab pos="741363" algn="l"/>
                <a:tab pos="896938" algn="l"/>
                <a:tab pos="1179513" algn="l"/>
              </a:tabLst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	/	/	قفاومƅا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4313" y="5611813"/>
            <a:ext cx="5119687" cy="22780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1600" b="1">
                <a:latin typeface="Simplified Arabic" pitchFamily="18" charset="-78"/>
                <a:cs typeface="Simplified Arabic" pitchFamily="18" charset="-78"/>
              </a:rPr>
              <a:t>:)لماƂƃاب ةجردƃا مسا بتƂي( ةيملعƃا تاجردƃا 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en-US" sz="2400" b="1" u="sng" baseline="-5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ايƈاث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>
              <a:spcBef>
                <a:spcPts val="50"/>
              </a:spcBef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:سويروƃاƂبƃا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ةجرد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8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:ةــــــيبرعƅا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5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:ةــــيزيلجƊإا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:اهــــــتحƊم يتƅا ةعماجƅا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:اهـــــــتحƊم يتƅا ةيلƄƅا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5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:اهـــــــحƊم يذƅا مسقƅا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81525" y="7980363"/>
            <a:ext cx="2022475" cy="5000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اهƅ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55" dirty="0">
                <a:latin typeface="Simplified Arabic"/>
                <a:cs typeface="Simplified Arabic"/>
              </a:rPr>
              <a:t>ب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740" dirty="0">
                <a:latin typeface="Simplified Arabic"/>
                <a:cs typeface="Simplified Arabic"/>
              </a:rPr>
              <a:t>لبƅ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 marL="64769" fontAlgn="auto">
              <a:spcBef>
                <a:spcPts val="645"/>
              </a:spcBef>
              <a:spcAft>
                <a:spcPts val="0"/>
              </a:spcAft>
              <a:tabLst>
                <a:tab pos="346710" algn="l"/>
                <a:tab pos="798830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215" dirty="0">
                <a:latin typeface="Simplified Arabic"/>
                <a:cs typeface="Simplified Arabic"/>
              </a:rPr>
              <a:t>:اهيلع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9175" y="8034338"/>
            <a:ext cx="33623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2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1888" y="8275638"/>
            <a:ext cx="3246437" cy="4984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666115" fontAlgn="auto">
              <a:spcBef>
                <a:spcPts val="0"/>
              </a:spcBef>
              <a:spcAft>
                <a:spcPts val="0"/>
              </a:spcAft>
              <a:tabLst>
                <a:tab pos="1065530" algn="l"/>
                <a:tab pos="1347470" algn="l"/>
                <a:tab pos="1629410" algn="l"/>
                <a:tab pos="3139440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م	/	/	</a:t>
            </a:r>
            <a:r>
              <a:rPr sz="1400" i="1" spc="-5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114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635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...........</a:t>
            </a:r>
            <a:r>
              <a:rPr sz="800" i="1" dirty="0">
                <a:latin typeface="Simplified Arabic"/>
                <a:cs typeface="Simplified Arabic"/>
              </a:rPr>
              <a:t>. </a:t>
            </a:r>
            <a:r>
              <a:rPr sz="800" i="1" spc="-70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35" dirty="0">
                <a:latin typeface="Simplified Arabic"/>
                <a:cs typeface="Simplified Arabic"/>
              </a:rPr>
              <a:t>ريدقت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0688" y="8569325"/>
            <a:ext cx="2373312" cy="2047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...........</a:t>
            </a:r>
            <a:r>
              <a:rPr sz="800" i="1" dirty="0">
                <a:latin typeface="Simplified Arabic"/>
                <a:cs typeface="Simplified Arabic"/>
              </a:rPr>
              <a:t>. </a:t>
            </a:r>
            <a:r>
              <a:rPr sz="800" i="1" spc="-6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2063" name="object 15"/>
          <p:cNvSpPr>
            <a:spLocks noChangeArrowheads="1"/>
          </p:cNvSpPr>
          <p:nvPr/>
        </p:nvSpPr>
        <p:spPr bwMode="auto">
          <a:xfrm>
            <a:off x="1196975" y="858838"/>
            <a:ext cx="1352550" cy="81756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0325" y="682625"/>
            <a:ext cx="2362200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854075" y="331788"/>
            <a:ext cx="1071563" cy="6477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1116013" y="1455738"/>
            <a:ext cx="5487987" cy="20224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:ريتسجامƃا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ةجرد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70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:ةــــــيبرعƅا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:ةــــيزيلجƊإا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:اهــــــتحƊم يتƅا ةعماجƅا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5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:اهـــــــتحƊم يتƅا ةيلƄƅا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:اهـــــــحƊم يذƅا مسقƅا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5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:ةعماجƅا اهƅ عباتƅا دلبƅاو ةƊيدمƅا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27450" y="9626600"/>
            <a:ext cx="106363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225" dirty="0">
                <a:latin typeface="Times New Roman"/>
                <a:cs typeface="Times New Roman"/>
              </a:rPr>
              <a:t>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4700" y="4157663"/>
            <a:ext cx="4559300" cy="7937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69850" algn="ctr" fontAlgn="auto">
              <a:spcBef>
                <a:spcPts val="0"/>
              </a:spcBef>
              <a:spcAft>
                <a:spcPts val="0"/>
              </a:spcAft>
              <a:tabLst>
                <a:tab pos="3479800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15" dirty="0">
                <a:latin typeface="Simplified Arabic"/>
                <a:cs typeface="Simplified Arabic"/>
              </a:rPr>
              <a:t>اـ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ــ</a:t>
            </a:r>
            <a:r>
              <a:rPr sz="1400" i="1" spc="-195" dirty="0">
                <a:latin typeface="Simplified Arabic"/>
                <a:cs typeface="Simplified Arabic"/>
              </a:rPr>
              <a:t>ع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ـƅ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ـصختƅا</a:t>
            </a:r>
            <a:endParaRPr sz="1400">
              <a:latin typeface="Simplified Arabic"/>
              <a:cs typeface="Simplified Arabic"/>
            </a:endParaRPr>
          </a:p>
          <a:p>
            <a:pPr algn="ctr" fontAlgn="auto">
              <a:spcBef>
                <a:spcPts val="635"/>
              </a:spcBef>
              <a:spcAft>
                <a:spcPts val="0"/>
              </a:spcAft>
              <a:tabLst>
                <a:tab pos="3409315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5" dirty="0">
                <a:latin typeface="Simplified Arabic"/>
                <a:cs typeface="Simplified Arabic"/>
              </a:rPr>
              <a:t>قـ</a:t>
            </a:r>
            <a:r>
              <a:rPr sz="1400" i="1" dirty="0">
                <a:latin typeface="Simplified Arabic"/>
                <a:cs typeface="Simplified Arabic"/>
              </a:rPr>
              <a:t>ـــ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11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70" dirty="0">
                <a:latin typeface="Simplified Arabic"/>
                <a:cs typeface="Simplified Arabic"/>
              </a:rPr>
              <a:t>ـصختƅا</a:t>
            </a:r>
            <a:endParaRPr sz="1400">
              <a:latin typeface="Simplified Arabic"/>
              <a:cs typeface="Simplified Arabic"/>
            </a:endParaRPr>
          </a:p>
          <a:p>
            <a:pPr marL="33655" fontAlgn="auto">
              <a:spcBef>
                <a:spcPts val="645"/>
              </a:spcBef>
              <a:spcAft>
                <a:spcPts val="0"/>
              </a:spcAft>
              <a:tabLst>
                <a:tab pos="3443604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 </a:t>
            </a:r>
            <a:r>
              <a:rPr sz="1400" i="1" spc="-1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ـــ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335" dirty="0">
                <a:latin typeface="Simplified Arabic"/>
                <a:cs typeface="Simplified Arabic"/>
              </a:rPr>
              <a:t>ـيدقت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3863" y="5041900"/>
            <a:ext cx="541337" cy="476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92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9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1235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0913" y="5041900"/>
            <a:ext cx="541337" cy="476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76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245" dirty="0">
                <a:latin typeface="Simplified Arabic"/>
                <a:cs typeface="Simplified Arabic"/>
              </a:rPr>
              <a:t>رهش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1235"/>
              </a:spcBef>
              <a:spcAft>
                <a:spcPts val="0"/>
              </a:spcAft>
              <a:defRPr/>
            </a:pP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7638" y="5041900"/>
            <a:ext cx="542925" cy="4762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7239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ـس</a:t>
            </a:r>
            <a:endParaRPr sz="1400">
              <a:latin typeface="Simplified Arabic"/>
              <a:cs typeface="Simplified Arabic"/>
            </a:endParaRPr>
          </a:p>
          <a:p>
            <a:pPr algn="ctr" fontAlgn="auto">
              <a:spcBef>
                <a:spcPts val="1235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9525" y="5335588"/>
            <a:ext cx="2784475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380" dirty="0">
                <a:latin typeface="Simplified Arabic"/>
                <a:cs typeface="Simplified Arabic"/>
              </a:rPr>
              <a:t>ريت</a:t>
            </a:r>
            <a:r>
              <a:rPr sz="1400" i="1" spc="-52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535" dirty="0">
                <a:latin typeface="Simplified Arabic"/>
                <a:cs typeface="Simplified Arabic"/>
              </a:rPr>
              <a:t>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اه</a:t>
            </a:r>
            <a:r>
              <a:rPr sz="1400" i="1" spc="-260" dirty="0">
                <a:latin typeface="Simplified Arabic"/>
                <a:cs typeface="Simplified Arabic"/>
              </a:rPr>
              <a:t>اضق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يت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87488" y="5630863"/>
            <a:ext cx="5114925" cy="2047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3195320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225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ن</a:t>
            </a:r>
            <a:r>
              <a:rPr sz="1400" i="1" spc="-15" dirty="0">
                <a:latin typeface="Simplified Arabic"/>
                <a:cs typeface="Simplified Arabic"/>
              </a:rPr>
              <a:t>إ</a:t>
            </a:r>
            <a:r>
              <a:rPr sz="1400" i="1" dirty="0">
                <a:latin typeface="Simplified Arabic"/>
                <a:cs typeface="Simplified Arabic"/>
              </a:rPr>
              <a:t>(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75" dirty="0">
                <a:latin typeface="Simplified Arabic"/>
                <a:cs typeface="Simplified Arabic"/>
              </a:rPr>
              <a:t>ري</a:t>
            </a:r>
            <a:r>
              <a:rPr sz="1400" i="1" spc="-465" dirty="0">
                <a:latin typeface="Simplified Arabic"/>
                <a:cs typeface="Simplified Arabic"/>
              </a:rPr>
              <a:t>ت</a:t>
            </a:r>
            <a:r>
              <a:rPr sz="1400" i="1" spc="-430" dirty="0">
                <a:latin typeface="Simplified Arabic"/>
                <a:cs typeface="Simplified Arabic"/>
              </a:rPr>
              <a:t>س</a:t>
            </a:r>
            <a:r>
              <a:rPr sz="1400" i="1" spc="-215" dirty="0">
                <a:latin typeface="Simplified Arabic"/>
                <a:cs typeface="Simplified Arabic"/>
              </a:rPr>
              <a:t>جامƅا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20" dirty="0">
                <a:latin typeface="Simplified Arabic"/>
                <a:cs typeface="Simplified Arabic"/>
              </a:rPr>
              <a:t>ةƅا</a:t>
            </a:r>
            <a:r>
              <a:rPr sz="1400" i="1" spc="-660" dirty="0">
                <a:latin typeface="Simplified Arabic"/>
                <a:cs typeface="Simplified Arabic"/>
              </a:rPr>
              <a:t>س</a:t>
            </a:r>
            <a:r>
              <a:rPr sz="1400" i="1" dirty="0">
                <a:latin typeface="Simplified Arabic"/>
                <a:cs typeface="Simplified Arabic"/>
              </a:rPr>
              <a:t>ر ن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75" dirty="0">
                <a:latin typeface="Simplified Arabic"/>
                <a:cs typeface="Simplified Arabic"/>
              </a:rPr>
              <a:t>Ɗ</a:t>
            </a:r>
            <a:r>
              <a:rPr sz="1400" i="1" spc="-35" dirty="0">
                <a:latin typeface="Simplified Arabic"/>
                <a:cs typeface="Simplified Arabic"/>
              </a:rPr>
              <a:t>ع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82913" y="5924550"/>
            <a:ext cx="3619500" cy="5000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indent="41275">
              <a:lnSpc>
                <a:spcPct val="139000"/>
              </a:lnSpc>
              <a:tabLst>
                <a:tab pos="330200" algn="l"/>
                <a:tab pos="612775" algn="l"/>
                <a:tab pos="674688" algn="l"/>
                <a:tab pos="1965325" algn="l"/>
              </a:tabLst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/	 /		:ريتسجامƅا ةجرد ىلع لوصحƅا تابلطتم ءاهƊإ خيرات ـه	/	/		:رـــيتسجامƅا ةجرد هحƊم خيرات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4925" y="5924550"/>
            <a:ext cx="1535113" cy="5000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33363" indent="-220663">
              <a:lnSpc>
                <a:spcPct val="139000"/>
              </a:lnSpc>
              <a:tabLst>
                <a:tab pos="355600" algn="l"/>
                <a:tab pos="574675" algn="l"/>
                <a:tab pos="636588" algn="l"/>
                <a:tab pos="857250" algn="l"/>
                <a:tab pos="919163" algn="l"/>
                <a:tab pos="1139825" algn="l"/>
              </a:tabLst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		/		/		قفاومƅا  ـه م		/		/		قفاومƅا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9575" y="6846888"/>
            <a:ext cx="4924425" cy="17256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:Ɖرا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وتƂدƃا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ةجرد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70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:ةــــــيبرعƅا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:ةــــيزيلجƊإا ةغلƅاب ةجردƅا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:اهــــــتحƊم يتƅا ةعماجƅا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50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................................................................................................  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:اهـــــــتحƊم يتƅا ةيلƄƅا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38"/>
              </a:spcBef>
            </a:pPr>
            <a:r>
              <a:rPr lang="en-US" sz="8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:اهـــــــحƊم يذƅا مسقƅا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1525" y="8664575"/>
            <a:ext cx="2022475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r>
              <a:rPr sz="1400" i="1" spc="-20" dirty="0">
                <a:latin typeface="Simplified Arabic"/>
                <a:cs typeface="Simplified Arabic"/>
              </a:rPr>
              <a:t> </a:t>
            </a:r>
            <a:r>
              <a:rPr sz="1400" i="1" spc="-470" dirty="0">
                <a:latin typeface="Simplified Arabic"/>
                <a:cs typeface="Simplified Arabic"/>
              </a:rPr>
              <a:t>اهƅ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45" dirty="0">
                <a:latin typeface="Simplified Arabic"/>
                <a:cs typeface="Simplified Arabic"/>
              </a:rPr>
              <a:t>ع</a:t>
            </a:r>
            <a:r>
              <a:rPr sz="1400" i="1" spc="-455" dirty="0">
                <a:latin typeface="Simplified Arabic"/>
                <a:cs typeface="Simplified Arabic"/>
              </a:rPr>
              <a:t>ب</a:t>
            </a:r>
            <a:r>
              <a:rPr sz="1400" i="1" spc="-145" dirty="0">
                <a:latin typeface="Simplified Arabic"/>
                <a:cs typeface="Simplified Arabic"/>
              </a:rPr>
              <a:t>ا</a:t>
            </a:r>
            <a:r>
              <a:rPr sz="1400" i="1" spc="-484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740" dirty="0">
                <a:latin typeface="Simplified Arabic"/>
                <a:cs typeface="Simplified Arabic"/>
              </a:rPr>
              <a:t>لبƅ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210" dirty="0">
                <a:latin typeface="Simplified Arabic"/>
                <a:cs typeface="Simplified Arabic"/>
              </a:rPr>
              <a:t>ة</a:t>
            </a:r>
            <a:r>
              <a:rPr sz="1400" i="1" spc="-725" dirty="0">
                <a:latin typeface="Simplified Arabic"/>
                <a:cs typeface="Simplified Arabic"/>
              </a:rPr>
              <a:t>Ɗ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0175" y="8718550"/>
            <a:ext cx="3036888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1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endParaRPr sz="800">
              <a:latin typeface="Simplified Arabic"/>
              <a:cs typeface="Simplified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5450" y="9253538"/>
            <a:ext cx="2365375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344805" algn="l"/>
                <a:tab pos="628015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/	/	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5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480" dirty="0">
                <a:latin typeface="Simplified Arabic"/>
                <a:cs typeface="Simplified Arabic"/>
              </a:rPr>
              <a:t>س</a:t>
            </a:r>
            <a:r>
              <a:rPr sz="1400" i="1" spc="-62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11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00" dirty="0">
                <a:latin typeface="Simplified Arabic"/>
                <a:cs typeface="Simplified Arabic"/>
              </a:rPr>
              <a:t>يف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ءد</a:t>
            </a:r>
            <a:r>
              <a:rPr sz="1400" i="1" spc="-595" dirty="0">
                <a:latin typeface="Simplified Arabic"/>
                <a:cs typeface="Simplified Arabic"/>
              </a:rPr>
              <a:t>بƅا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1738" y="9253538"/>
            <a:ext cx="117475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120" dirty="0">
                <a:latin typeface="Simplified Arabic"/>
                <a:cs typeface="Simplified Arabic"/>
              </a:rPr>
              <a:t>ـه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63850" y="9253538"/>
            <a:ext cx="539750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140" dirty="0">
                <a:latin typeface="Simplified Arabic"/>
                <a:cs typeface="Simplified Arabic"/>
              </a:rPr>
              <a:t>/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ق</a:t>
            </a:r>
            <a:r>
              <a:rPr sz="1400" i="1" spc="-735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092" name="object 20"/>
          <p:cNvSpPr txBox="1">
            <a:spLocks noChangeArrowheads="1"/>
          </p:cNvSpPr>
          <p:nvPr/>
        </p:nvSpPr>
        <p:spPr bwMode="auto">
          <a:xfrm>
            <a:off x="2406650" y="9253538"/>
            <a:ext cx="8255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/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093" name="object 21"/>
          <p:cNvSpPr txBox="1">
            <a:spLocks noChangeArrowheads="1"/>
          </p:cNvSpPr>
          <p:nvPr/>
        </p:nvSpPr>
        <p:spPr bwMode="auto">
          <a:xfrm>
            <a:off x="1944688" y="9253538"/>
            <a:ext cx="857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85913" y="3516313"/>
          <a:ext cx="5038725" cy="727075"/>
        </p:xfrm>
        <a:graphic>
          <a:graphicData uri="http://schemas.openxmlformats.org/drawingml/2006/table">
            <a:tbl>
              <a:tblPr/>
              <a:tblGrid>
                <a:gridCol w="282575"/>
                <a:gridCol w="339725"/>
                <a:gridCol w="282575"/>
                <a:gridCol w="890587"/>
                <a:gridCol w="628650"/>
                <a:gridCol w="309563"/>
                <a:gridCol w="311150"/>
                <a:gridCol w="1993900"/>
              </a:tblGrid>
              <a:tr h="30003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قفاومƅا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76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ـه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2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:ريتــسجامƅا ةسرا د يف ءدبƅا خيرات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م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قفاومƅا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ـه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/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71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:ريتـــسجامƅا ىلع لوصحƅا خيرات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854075" y="331788"/>
            <a:ext cx="1071563" cy="6477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2600325" y="682625"/>
            <a:ext cx="4002088" cy="6445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  <a:p>
            <a:pPr fontAlgn="auto">
              <a:spcBef>
                <a:spcPts val="19"/>
              </a:spcBef>
              <a:spcAft>
                <a:spcPts val="0"/>
              </a:spcAft>
              <a:defRPr/>
            </a:pPr>
            <a:endParaRPr sz="1700">
              <a:latin typeface="Times New Roman"/>
              <a:cs typeface="Times New Roman"/>
            </a:endParaRPr>
          </a:p>
          <a:p>
            <a:pPr marL="350520" fontAlgn="auto">
              <a:spcBef>
                <a:spcPts val="0"/>
              </a:spcBef>
              <a:spcAft>
                <a:spcPts val="0"/>
              </a:spcAft>
              <a:tabLst>
                <a:tab pos="1153795" algn="l"/>
                <a:tab pos="1647825" algn="l"/>
                <a:tab pos="2018030" algn="l"/>
                <a:tab pos="2300605" algn="l"/>
              </a:tabLst>
              <a:defRPr/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ه</a:t>
            </a:r>
            <a:r>
              <a:rPr sz="1400" i="1" dirty="0">
                <a:latin typeface="Simplified Arabic"/>
                <a:cs typeface="Simplified Arabic"/>
              </a:rPr>
              <a:t>	/	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4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وـ</a:t>
            </a:r>
            <a:r>
              <a:rPr sz="1400" i="1" spc="-10" dirty="0">
                <a:latin typeface="Simplified Arabic"/>
                <a:cs typeface="Simplified Arabic"/>
              </a:rPr>
              <a:t>ـ</a:t>
            </a:r>
            <a:r>
              <a:rPr sz="1400" i="1" spc="-425" dirty="0">
                <a:latin typeface="Simplified Arabic"/>
                <a:cs typeface="Simplified Arabic"/>
              </a:rPr>
              <a:t>ـتƄ</a:t>
            </a:r>
            <a:r>
              <a:rPr sz="1400" i="1" spc="-25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27450" y="9626600"/>
            <a:ext cx="106363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225" dirty="0">
                <a:latin typeface="Times New Roman"/>
                <a:cs typeface="Times New Roman"/>
              </a:rPr>
              <a:t>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01" name="object 4"/>
          <p:cNvSpPr txBox="1">
            <a:spLocks noChangeArrowheads="1"/>
          </p:cNvSpPr>
          <p:nvPr/>
        </p:nvSpPr>
        <p:spPr bwMode="auto">
          <a:xfrm>
            <a:off x="2430463" y="1122363"/>
            <a:ext cx="825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/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102" name="object 5"/>
          <p:cNvSpPr txBox="1">
            <a:spLocks noChangeArrowheads="1"/>
          </p:cNvSpPr>
          <p:nvPr/>
        </p:nvSpPr>
        <p:spPr bwMode="auto">
          <a:xfrm>
            <a:off x="1949450" y="1122363"/>
            <a:ext cx="825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/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103" name="object 6"/>
          <p:cNvSpPr txBox="1">
            <a:spLocks noChangeArrowheads="1"/>
          </p:cNvSpPr>
          <p:nvPr/>
        </p:nvSpPr>
        <p:spPr bwMode="auto">
          <a:xfrm>
            <a:off x="1487488" y="1122363"/>
            <a:ext cx="8572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2463" y="1712913"/>
            <a:ext cx="5921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60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95" dirty="0">
                <a:latin typeface="Simplified Arabic"/>
                <a:cs typeface="Simplified Arabic"/>
              </a:rPr>
              <a:t>م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635"/>
              </a:spcBef>
              <a:spcAft>
                <a:spcPts val="0"/>
              </a:spcAft>
              <a:defRPr/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8975" y="1712913"/>
            <a:ext cx="592138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رهش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638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..........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6950" y="1712913"/>
            <a:ext cx="592138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9334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5" dirty="0">
                <a:latin typeface="Simplified Arabic"/>
                <a:cs typeface="Simplified Arabic"/>
              </a:rPr>
              <a:t>ـ</a:t>
            </a:r>
            <a:r>
              <a:rPr sz="1400" i="1" spc="-735" dirty="0">
                <a:latin typeface="Simplified Arabic"/>
                <a:cs typeface="Simplified Arabic"/>
              </a:rPr>
              <a:t>Ɗس</a:t>
            </a:r>
            <a:endParaRPr sz="1400">
              <a:latin typeface="Simplified Arabic"/>
              <a:cs typeface="Simplified Arabic"/>
            </a:endParaRPr>
          </a:p>
          <a:p>
            <a:pPr algn="ctr" fontAlgn="auto">
              <a:spcBef>
                <a:spcPts val="635"/>
              </a:spcBef>
              <a:spcAft>
                <a:spcPts val="0"/>
              </a:spcAft>
              <a:defRPr/>
            </a:pP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</a:t>
            </a:r>
            <a:r>
              <a:rPr sz="1400" i="1" spc="-10" dirty="0">
                <a:latin typeface="Simplified Arabic"/>
                <a:cs typeface="Simplified Arabic"/>
              </a:rPr>
              <a:t>.</a:t>
            </a:r>
            <a:r>
              <a:rPr sz="1400" i="1" spc="5" dirty="0">
                <a:latin typeface="Simplified Arabic"/>
                <a:cs typeface="Simplified Arabic"/>
              </a:rPr>
              <a:t>.</a:t>
            </a:r>
            <a:r>
              <a:rPr sz="1400" i="1" dirty="0">
                <a:latin typeface="Simplified Arabic"/>
                <a:cs typeface="Simplified Arabic"/>
              </a:rPr>
              <a:t>..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9063" y="2006600"/>
            <a:ext cx="2674937" cy="5381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4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535" dirty="0">
                <a:latin typeface="Simplified Arabic"/>
                <a:cs typeface="Simplified Arabic"/>
              </a:rPr>
              <a:t>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5" dirty="0">
                <a:latin typeface="Simplified Arabic"/>
                <a:cs typeface="Simplified Arabic"/>
              </a:rPr>
              <a:t>اه</a:t>
            </a:r>
            <a:r>
              <a:rPr sz="1400" i="1" spc="-260" dirty="0">
                <a:latin typeface="Simplified Arabic"/>
                <a:cs typeface="Simplified Arabic"/>
              </a:rPr>
              <a:t>اضق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370" dirty="0">
                <a:latin typeface="Simplified Arabic"/>
                <a:cs typeface="Simplified Arabic"/>
              </a:rPr>
              <a:t>يت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endParaRPr sz="1400">
              <a:latin typeface="Simplified Arabic"/>
              <a:cs typeface="Simplified Arabic"/>
            </a:endParaRPr>
          </a:p>
          <a:p>
            <a:pPr marL="1189355" fontAlgn="auto">
              <a:spcBef>
                <a:spcPts val="685"/>
              </a:spcBef>
              <a:spcAft>
                <a:spcPts val="0"/>
              </a:spcAft>
              <a:defRPr/>
            </a:pPr>
            <a:r>
              <a:rPr sz="1600" b="1" u="sng" spc="-20" dirty="0">
                <a:latin typeface="Simplified Arabic"/>
                <a:cs typeface="Simplified Arabic"/>
              </a:rPr>
              <a:t>:</a:t>
            </a:r>
            <a:r>
              <a:rPr sz="1600" b="1" u="sng" spc="-1070" dirty="0">
                <a:latin typeface="Simplified Arabic"/>
                <a:cs typeface="Simplified Arabic"/>
              </a:rPr>
              <a:t>Ɖ</a:t>
            </a:r>
            <a:r>
              <a:rPr sz="1600" b="1" u="sng" spc="-690" dirty="0">
                <a:latin typeface="Simplified Arabic"/>
                <a:cs typeface="Simplified Arabic"/>
              </a:rPr>
              <a:t>ر</a:t>
            </a:r>
            <a:r>
              <a:rPr sz="1600" b="1" u="sng" spc="-5" dirty="0">
                <a:latin typeface="Simplified Arabic"/>
                <a:cs typeface="Simplified Arabic"/>
              </a:rPr>
              <a:t>ا</a:t>
            </a:r>
            <a:r>
              <a:rPr sz="1600" u="sng" spc="-95" dirty="0">
                <a:latin typeface="Times New Roman"/>
                <a:cs typeface="Times New Roman"/>
              </a:rPr>
              <a:t> </a:t>
            </a:r>
            <a:r>
              <a:rPr sz="1600" b="1" u="sng" spc="-415" dirty="0">
                <a:latin typeface="Simplified Arabic"/>
                <a:cs typeface="Simplified Arabic"/>
              </a:rPr>
              <a:t>وتƂد</a:t>
            </a:r>
            <a:r>
              <a:rPr sz="1600" b="1" u="sng" spc="-625" dirty="0">
                <a:latin typeface="Simplified Arabic"/>
                <a:cs typeface="Simplified Arabic"/>
              </a:rPr>
              <a:t>ƃا</a:t>
            </a:r>
            <a:r>
              <a:rPr sz="1600" u="sng" spc="105" dirty="0">
                <a:latin typeface="Times New Roman"/>
                <a:cs typeface="Times New Roman"/>
              </a:rPr>
              <a:t> </a:t>
            </a:r>
            <a:r>
              <a:rPr sz="1600" b="1" u="sng" spc="-475" dirty="0">
                <a:latin typeface="Simplified Arabic"/>
                <a:cs typeface="Simplified Arabic"/>
              </a:rPr>
              <a:t>ةƃ</a:t>
            </a:r>
            <a:r>
              <a:rPr sz="1600" b="1" u="sng" spc="-160" dirty="0">
                <a:latin typeface="Simplified Arabic"/>
                <a:cs typeface="Simplified Arabic"/>
              </a:rPr>
              <a:t>ا</a:t>
            </a:r>
            <a:r>
              <a:rPr sz="1600" b="1" u="sng" spc="-690" dirty="0">
                <a:latin typeface="Simplified Arabic"/>
                <a:cs typeface="Simplified Arabic"/>
              </a:rPr>
              <a:t>س</a:t>
            </a:r>
            <a:r>
              <a:rPr sz="1600" b="1" u="sng" spc="-10" dirty="0">
                <a:latin typeface="Simplified Arabic"/>
                <a:cs typeface="Simplified Arabic"/>
              </a:rPr>
              <a:t>ر</a:t>
            </a:r>
            <a:r>
              <a:rPr sz="1600" u="sng" spc="100" dirty="0">
                <a:latin typeface="Times New Roman"/>
                <a:cs typeface="Times New Roman"/>
              </a:rPr>
              <a:t> </a:t>
            </a:r>
            <a:r>
              <a:rPr sz="1600" b="1" u="sng" spc="-10" dirty="0">
                <a:latin typeface="Simplified Arabic"/>
                <a:cs typeface="Simplified Arabic"/>
              </a:rPr>
              <a:t>ن</a:t>
            </a:r>
            <a:r>
              <a:rPr sz="1600" b="1" u="sng" spc="-235" dirty="0">
                <a:latin typeface="Simplified Arabic"/>
                <a:cs typeface="Simplified Arabic"/>
              </a:rPr>
              <a:t>ا</a:t>
            </a:r>
            <a:r>
              <a:rPr sz="1600" b="1" u="sng" spc="-395" dirty="0">
                <a:latin typeface="Simplified Arabic"/>
                <a:cs typeface="Simplified Arabic"/>
              </a:rPr>
              <a:t>وƈع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8225" y="2638425"/>
            <a:ext cx="5565775" cy="10906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61925" algn="ctr" fontAlgn="auto">
              <a:spcBef>
                <a:spcPts val="0"/>
              </a:spcBef>
              <a:spcAft>
                <a:spcPts val="0"/>
              </a:spcAft>
              <a:tabLst>
                <a:tab pos="4638675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1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55" dirty="0">
                <a:latin typeface="Simplified Arabic"/>
                <a:cs typeface="Simplified Arabic"/>
              </a:rPr>
              <a:t>:ة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ـي</a:t>
            </a:r>
            <a:r>
              <a:rPr sz="1400" i="1" spc="-894" dirty="0">
                <a:latin typeface="Simplified Arabic"/>
                <a:cs typeface="Simplified Arabic"/>
              </a:rPr>
              <a:t>ب</a:t>
            </a:r>
            <a:r>
              <a:rPr sz="1400" i="1" spc="-340" dirty="0">
                <a:latin typeface="Simplified Arabic"/>
                <a:cs typeface="Simplified Arabic"/>
              </a:rPr>
              <a:t>رع</a:t>
            </a:r>
            <a:r>
              <a:rPr sz="1400" i="1" spc="-6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endParaRPr sz="1400">
              <a:latin typeface="Simplified Arabic"/>
              <a:cs typeface="Simplified Arabic"/>
            </a:endParaRPr>
          </a:p>
          <a:p>
            <a:pPr marL="204470" algn="ctr" fontAlgn="auto">
              <a:spcBef>
                <a:spcPts val="645"/>
              </a:spcBef>
              <a:spcAft>
                <a:spcPts val="0"/>
              </a:spcAft>
              <a:tabLst>
                <a:tab pos="4680585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4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55" dirty="0">
                <a:latin typeface="Simplified Arabic"/>
                <a:cs typeface="Simplified Arabic"/>
              </a:rPr>
              <a:t>:ة</a:t>
            </a:r>
            <a:r>
              <a:rPr sz="1400" i="1" dirty="0">
                <a:latin typeface="Simplified Arabic"/>
                <a:cs typeface="Simplified Arabic"/>
              </a:rPr>
              <a:t>ـ</a:t>
            </a:r>
            <a:r>
              <a:rPr sz="1400" i="1" spc="-305" dirty="0">
                <a:latin typeface="Simplified Arabic"/>
                <a:cs typeface="Simplified Arabic"/>
              </a:rPr>
              <a:t>ـي</a:t>
            </a:r>
            <a:r>
              <a:rPr sz="1400" i="1" spc="-615" dirty="0">
                <a:latin typeface="Simplified Arabic"/>
                <a:cs typeface="Simplified Arabic"/>
              </a:rPr>
              <a:t>ب</a:t>
            </a:r>
            <a:r>
              <a:rPr sz="1400" i="1" spc="-1065" dirty="0">
                <a:latin typeface="Simplified Arabic"/>
                <a:cs typeface="Simplified Arabic"/>
              </a:rPr>
              <a:t>Ɗ</a:t>
            </a:r>
            <a:r>
              <a:rPr sz="1400" i="1" spc="-65" dirty="0">
                <a:latin typeface="Simplified Arabic"/>
                <a:cs typeface="Simplified Arabic"/>
              </a:rPr>
              <a:t>ج</a:t>
            </a:r>
            <a:r>
              <a:rPr sz="1400" i="1" spc="470" dirty="0">
                <a:latin typeface="Simplified Arabic"/>
                <a:cs typeface="Simplified Arabic"/>
              </a:rPr>
              <a:t>أ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60" dirty="0">
                <a:latin typeface="Simplified Arabic"/>
                <a:cs typeface="Simplified Arabic"/>
              </a:rPr>
              <a:t>ةغ</a:t>
            </a:r>
            <a:r>
              <a:rPr sz="1400" i="1" spc="-204" dirty="0">
                <a:latin typeface="Simplified Arabic"/>
                <a:cs typeface="Simplified Arabic"/>
              </a:rPr>
              <a:t>ل</a:t>
            </a:r>
            <a:r>
              <a:rPr sz="1400" i="1" spc="-585" dirty="0">
                <a:latin typeface="Simplified Arabic"/>
                <a:cs typeface="Simplified Arabic"/>
              </a:rPr>
              <a:t>ƅاب</a:t>
            </a:r>
            <a:endParaRPr sz="1400">
              <a:latin typeface="Simplified Arabic"/>
              <a:cs typeface="Simplified Arabic"/>
            </a:endParaRPr>
          </a:p>
          <a:p>
            <a:pPr marL="93980" algn="ctr" fontAlgn="auto">
              <a:spcBef>
                <a:spcPts val="640"/>
              </a:spcBef>
              <a:spcAft>
                <a:spcPts val="0"/>
              </a:spcAf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.....</a:t>
            </a:r>
            <a:r>
              <a:rPr sz="800" i="1" dirty="0">
                <a:latin typeface="Simplified Arabic"/>
                <a:cs typeface="Simplified Arabic"/>
              </a:rPr>
              <a:t>.   </a:t>
            </a:r>
            <a:r>
              <a:rPr sz="800" i="1" spc="-130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00" dirty="0">
                <a:latin typeface="Simplified Arabic"/>
                <a:cs typeface="Simplified Arabic"/>
              </a:rPr>
              <a:t>اـع</a:t>
            </a:r>
            <a:r>
              <a:rPr sz="1400" i="1" spc="-7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  <a:p>
            <a:pPr algn="ctr" fontAlgn="auto">
              <a:spcBef>
                <a:spcPts val="645"/>
              </a:spcBef>
              <a:spcAft>
                <a:spcPts val="0"/>
              </a:spcAft>
              <a:tabLst>
                <a:tab pos="4541520" algn="l"/>
              </a:tabLst>
              <a:defRPr/>
            </a:pP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20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30" dirty="0">
                <a:latin typeface="Simplified Arabic"/>
                <a:cs typeface="Simplified Arabic"/>
              </a:rPr>
              <a:t>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spc="5" dirty="0">
                <a:latin typeface="Simplified Arabic"/>
                <a:cs typeface="Simplified Arabic"/>
              </a:rPr>
              <a:t>.</a:t>
            </a:r>
            <a:r>
              <a:rPr sz="800" i="1" spc="-5" dirty="0">
                <a:latin typeface="Simplified Arabic"/>
                <a:cs typeface="Simplified Arabic"/>
              </a:rPr>
              <a:t>...</a:t>
            </a:r>
            <a:r>
              <a:rPr sz="800" i="1" dirty="0">
                <a:latin typeface="Simplified Arabic"/>
                <a:cs typeface="Simplified Arabic"/>
              </a:rPr>
              <a:t>.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285" dirty="0">
                <a:latin typeface="Simplified Arabic"/>
                <a:cs typeface="Simplified Arabic"/>
              </a:rPr>
              <a:t>قي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4075" y="3819525"/>
            <a:ext cx="3208338" cy="4968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0480" fontAlgn="auto">
              <a:spcBef>
                <a:spcPts val="0"/>
              </a:spcBef>
              <a:spcAft>
                <a:spcPts val="0"/>
              </a:spcAft>
              <a:tabLst>
                <a:tab pos="368935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4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645" dirty="0">
                <a:latin typeface="Simplified Arabic"/>
                <a:cs typeface="Simplified Arabic"/>
              </a:rPr>
              <a:t>Ƅ</a:t>
            </a:r>
            <a:r>
              <a:rPr sz="1400" i="1" spc="-229" dirty="0">
                <a:latin typeface="Simplified Arabic"/>
                <a:cs typeface="Simplified Arabic"/>
              </a:rPr>
              <a:t>د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75" dirty="0">
                <a:latin typeface="Simplified Arabic"/>
                <a:cs typeface="Simplified Arabic"/>
              </a:rPr>
              <a:t>ىلع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85" dirty="0">
                <a:latin typeface="Simplified Arabic"/>
                <a:cs typeface="Simplified Arabic"/>
              </a:rPr>
              <a:t>صحƅا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35" dirty="0">
                <a:latin typeface="Simplified Arabic"/>
                <a:cs typeface="Simplified Arabic"/>
              </a:rPr>
              <a:t>ا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-254" dirty="0">
                <a:latin typeface="Simplified Arabic"/>
                <a:cs typeface="Simplified Arabic"/>
              </a:rPr>
              <a:t>لطتم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5" dirty="0">
                <a:latin typeface="Simplified Arabic"/>
                <a:cs typeface="Simplified Arabic"/>
              </a:rPr>
              <a:t>ء</a:t>
            </a:r>
            <a:r>
              <a:rPr sz="1400" i="1" spc="-305" dirty="0">
                <a:latin typeface="Simplified Arabic"/>
                <a:cs typeface="Simplified Arabic"/>
              </a:rPr>
              <a:t>اه</a:t>
            </a:r>
            <a:r>
              <a:rPr sz="1400" i="1" spc="-740" dirty="0">
                <a:latin typeface="Simplified Arabic"/>
                <a:cs typeface="Simplified Arabic"/>
              </a:rPr>
              <a:t>Ɗ</a:t>
            </a:r>
            <a:r>
              <a:rPr sz="1400" i="1" dirty="0">
                <a:latin typeface="Simplified Arabic"/>
                <a:cs typeface="Simplified Arabic"/>
              </a:rPr>
              <a:t>إ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15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635"/>
              </a:spcBef>
              <a:spcAft>
                <a:spcPts val="0"/>
              </a:spcAft>
              <a:tabLst>
                <a:tab pos="1703705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75" dirty="0">
                <a:latin typeface="Simplified Arabic"/>
                <a:cs typeface="Simplified Arabic"/>
              </a:rPr>
              <a:t>Ƌ</a:t>
            </a:r>
            <a:r>
              <a:rPr sz="1400" i="1" spc="-630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24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r>
              <a:rPr sz="1400" i="1" spc="-570" dirty="0">
                <a:latin typeface="Simplified Arabic"/>
                <a:cs typeface="Simplified Arabic"/>
              </a:rPr>
              <a:t>Ƅد</a:t>
            </a:r>
            <a:r>
              <a:rPr sz="1400" i="1" spc="-85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25" dirty="0">
                <a:latin typeface="Simplified Arabic"/>
                <a:cs typeface="Simplified Arabic"/>
              </a:rPr>
              <a:t>ة</a:t>
            </a:r>
            <a:r>
              <a:rPr sz="1400" i="1" spc="-325" dirty="0">
                <a:latin typeface="Simplified Arabic"/>
                <a:cs typeface="Simplified Arabic"/>
              </a:rPr>
              <a:t>ج</a:t>
            </a:r>
            <a:r>
              <a:rPr sz="1400" i="1" spc="-5" dirty="0">
                <a:latin typeface="Simplified Arabic"/>
                <a:cs typeface="Simplified Arabic"/>
              </a:rPr>
              <a:t>ر</a:t>
            </a:r>
            <a:r>
              <a:rPr sz="1400" i="1" dirty="0">
                <a:latin typeface="Simplified Arabic"/>
                <a:cs typeface="Simplified Arabic"/>
              </a:rPr>
              <a:t>د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405" dirty="0">
                <a:latin typeface="Simplified Arabic"/>
                <a:cs typeface="Simplified Arabic"/>
              </a:rPr>
              <a:t>هح</a:t>
            </a:r>
            <a:r>
              <a:rPr sz="1400" i="1" spc="-670" dirty="0">
                <a:latin typeface="Simplified Arabic"/>
                <a:cs typeface="Simplified Arabic"/>
              </a:rPr>
              <a:t>Ɗ</a:t>
            </a:r>
            <a:r>
              <a:rPr sz="1400" i="1" spc="75" dirty="0">
                <a:latin typeface="Simplified Arabic"/>
                <a:cs typeface="Simplified Arabic"/>
              </a:rPr>
              <a:t>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20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2375" y="3819525"/>
            <a:ext cx="1878013" cy="4968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indent="17463">
              <a:lnSpc>
                <a:spcPct val="138000"/>
              </a:lnSpc>
              <a:tabLst>
                <a:tab pos="355600" algn="l"/>
                <a:tab pos="636588" algn="l"/>
                <a:tab pos="862013" algn="l"/>
                <a:tab pos="1470025" algn="l"/>
                <a:tab pos="1789113" algn="l"/>
              </a:tabLst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	 /	 /	 قفاومƅا	 ـه	 / م	/	/	قفاومƅا	ـه	/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09700" y="4675188"/>
            <a:ext cx="5194300" cy="2492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5" dirty="0">
                <a:latin typeface="Simplified Arabic"/>
                <a:cs typeface="Simplified Arabic"/>
              </a:rPr>
              <a:t>:</a:t>
            </a:r>
            <a:r>
              <a:rPr sz="1600" b="1" spc="-405" dirty="0">
                <a:latin typeface="Simplified Arabic"/>
                <a:cs typeface="Simplified Arabic"/>
              </a:rPr>
              <a:t>ةفي</a:t>
            </a:r>
            <a:r>
              <a:rPr sz="1600" b="1" spc="-120" dirty="0">
                <a:latin typeface="Simplified Arabic"/>
                <a:cs typeface="Simplified Arabic"/>
              </a:rPr>
              <a:t>ظ</a:t>
            </a:r>
            <a:r>
              <a:rPr sz="1600" b="1" spc="-10" dirty="0">
                <a:latin typeface="Simplified Arabic"/>
                <a:cs typeface="Simplified Arabic"/>
              </a:rPr>
              <a:t>و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525" dirty="0">
                <a:latin typeface="Simplified Arabic"/>
                <a:cs typeface="Simplified Arabic"/>
              </a:rPr>
              <a:t>لƂ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430" dirty="0">
                <a:latin typeface="Simplified Arabic"/>
                <a:cs typeface="Simplified Arabic"/>
              </a:rPr>
              <a:t>يف</a:t>
            </a:r>
            <a:r>
              <a:rPr sz="1600" b="1" spc="10" dirty="0">
                <a:latin typeface="Simplified Arabic"/>
                <a:cs typeface="Simplified Arabic"/>
              </a:rPr>
              <a:t> </a:t>
            </a:r>
            <a:r>
              <a:rPr sz="1600" b="1" spc="-80" dirty="0">
                <a:latin typeface="Simplified Arabic"/>
                <a:cs typeface="Simplified Arabic"/>
              </a:rPr>
              <a:t>ا</a:t>
            </a:r>
            <a:r>
              <a:rPr sz="1600" b="1" spc="-250" dirty="0">
                <a:latin typeface="Simplified Arabic"/>
                <a:cs typeface="Simplified Arabic"/>
              </a:rPr>
              <a:t>ه</a:t>
            </a:r>
            <a:r>
              <a:rPr sz="1600" b="1" spc="-315" dirty="0">
                <a:latin typeface="Simplified Arabic"/>
                <a:cs typeface="Simplified Arabic"/>
              </a:rPr>
              <a:t>اضق</a:t>
            </a:r>
            <a:r>
              <a:rPr sz="1600" b="1" spc="10" dirty="0">
                <a:latin typeface="Simplified Arabic"/>
                <a:cs typeface="Simplified Arabic"/>
              </a:rPr>
              <a:t> </a:t>
            </a:r>
            <a:r>
              <a:rPr sz="1600" b="1" spc="-495" dirty="0">
                <a:latin typeface="Simplified Arabic"/>
                <a:cs typeface="Simplified Arabic"/>
              </a:rPr>
              <a:t>يتƃا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10" dirty="0">
                <a:latin typeface="Simplified Arabic"/>
                <a:cs typeface="Simplified Arabic"/>
              </a:rPr>
              <a:t>ة</a:t>
            </a:r>
            <a:r>
              <a:rPr sz="1600" b="1" spc="-385" dirty="0">
                <a:latin typeface="Simplified Arabic"/>
                <a:cs typeface="Simplified Arabic"/>
              </a:rPr>
              <a:t>دمƃ</a:t>
            </a:r>
            <a:r>
              <a:rPr sz="1600" b="1" spc="-229" dirty="0">
                <a:latin typeface="Simplified Arabic"/>
                <a:cs typeface="Simplified Arabic"/>
              </a:rPr>
              <a:t>ا</a:t>
            </a:r>
            <a:r>
              <a:rPr sz="1600" b="1" spc="-10" dirty="0">
                <a:latin typeface="Simplified Arabic"/>
                <a:cs typeface="Simplified Arabic"/>
              </a:rPr>
              <a:t>و</a:t>
            </a:r>
            <a:r>
              <a:rPr sz="1600" b="1" spc="5" dirty="0">
                <a:latin typeface="Simplified Arabic"/>
                <a:cs typeface="Simplified Arabic"/>
              </a:rPr>
              <a:t> </a:t>
            </a:r>
            <a:r>
              <a:rPr sz="1600" b="1" spc="-405" dirty="0">
                <a:latin typeface="Simplified Arabic"/>
                <a:cs typeface="Simplified Arabic"/>
              </a:rPr>
              <a:t>ةفي</a:t>
            </a:r>
            <a:r>
              <a:rPr sz="1600" b="1" spc="-120" dirty="0">
                <a:latin typeface="Simplified Arabic"/>
                <a:cs typeface="Simplified Arabic"/>
              </a:rPr>
              <a:t>ظ</a:t>
            </a:r>
            <a:r>
              <a:rPr sz="1600" b="1" spc="-530" dirty="0">
                <a:latin typeface="Simplified Arabic"/>
                <a:cs typeface="Simplified Arabic"/>
              </a:rPr>
              <a:t>ولƃ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395" dirty="0">
                <a:latin typeface="Simplified Arabic"/>
                <a:cs typeface="Simplified Arabic"/>
              </a:rPr>
              <a:t>مدقتƃا</a:t>
            </a:r>
            <a:r>
              <a:rPr sz="1600" b="1" spc="5" dirty="0">
                <a:latin typeface="Simplified Arabic"/>
                <a:cs typeface="Simplified Arabic"/>
              </a:rPr>
              <a:t> </a:t>
            </a:r>
            <a:r>
              <a:rPr sz="1600" b="1" spc="-375" dirty="0">
                <a:latin typeface="Simplified Arabic"/>
                <a:cs typeface="Simplified Arabic"/>
              </a:rPr>
              <a:t>لبق</a:t>
            </a:r>
            <a:r>
              <a:rPr sz="1600" b="1" spc="5" dirty="0">
                <a:latin typeface="Simplified Arabic"/>
                <a:cs typeface="Simplified Arabic"/>
              </a:rPr>
              <a:t> </a:t>
            </a:r>
            <a:r>
              <a:rPr sz="1600" b="1" spc="-295" dirty="0">
                <a:latin typeface="Simplified Arabic"/>
                <a:cs typeface="Simplified Arabic"/>
              </a:rPr>
              <a:t>اهلغش</a:t>
            </a:r>
            <a:r>
              <a:rPr sz="1600" b="1" spc="5" dirty="0">
                <a:latin typeface="Simplified Arabic"/>
                <a:cs typeface="Simplified Arabic"/>
              </a:rPr>
              <a:t> </a:t>
            </a:r>
            <a:r>
              <a:rPr sz="1600" b="1" spc="-495" dirty="0">
                <a:latin typeface="Simplified Arabic"/>
                <a:cs typeface="Simplified Arabic"/>
              </a:rPr>
              <a:t>يتƃا</a:t>
            </a:r>
            <a:r>
              <a:rPr sz="1600" b="1" spc="-5" dirty="0">
                <a:latin typeface="Simplified Arabic"/>
                <a:cs typeface="Simplified Arabic"/>
              </a:rPr>
              <a:t> </a:t>
            </a:r>
            <a:r>
              <a:rPr sz="1600" b="1" spc="-150" dirty="0">
                <a:latin typeface="Simplified Arabic"/>
                <a:cs typeface="Simplified Arabic"/>
              </a:rPr>
              <a:t>فئا</a:t>
            </a:r>
            <a:r>
              <a:rPr sz="1600" b="1" spc="-225" dirty="0">
                <a:latin typeface="Simplified Arabic"/>
                <a:cs typeface="Simplified Arabic"/>
              </a:rPr>
              <a:t>ظ</a:t>
            </a:r>
            <a:r>
              <a:rPr sz="1600" b="1" spc="-420" dirty="0">
                <a:latin typeface="Simplified Arabic"/>
                <a:cs typeface="Simplified Arabic"/>
              </a:rPr>
              <a:t>وƃا</a:t>
            </a:r>
            <a:r>
              <a:rPr sz="1600" b="1" spc="15" dirty="0">
                <a:latin typeface="Simplified Arabic"/>
                <a:cs typeface="Simplified Arabic"/>
              </a:rPr>
              <a:t> </a:t>
            </a:r>
            <a:r>
              <a:rPr sz="1600" b="1" spc="-65" dirty="0">
                <a:latin typeface="Simplified Arabic"/>
                <a:cs typeface="Simplified Arabic"/>
              </a:rPr>
              <a:t>:</a:t>
            </a:r>
            <a:r>
              <a:rPr sz="2400" b="1" spc="-419" baseline="-5208" dirty="0">
                <a:latin typeface="Simplified Arabic"/>
                <a:cs typeface="Simplified Arabic"/>
              </a:rPr>
              <a:t>ً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20" dirty="0">
                <a:latin typeface="Simplified Arabic"/>
                <a:cs typeface="Simplified Arabic"/>
              </a:rPr>
              <a:t>ث</a:t>
            </a:r>
            <a:r>
              <a:rPr sz="1600" b="1" u="sng" spc="-1240" dirty="0">
                <a:latin typeface="Simplified Arabic"/>
                <a:cs typeface="Simplified Arabic"/>
              </a:rPr>
              <a:t>ƃ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615" dirty="0">
                <a:latin typeface="Simplified Arabic"/>
                <a:cs typeface="Simplified Arabic"/>
              </a:rPr>
              <a:t>ث</a:t>
            </a:r>
            <a:endParaRPr sz="1600">
              <a:latin typeface="Simplified Arabic"/>
              <a:cs typeface="Simplified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51425" y="5273675"/>
            <a:ext cx="865188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570" dirty="0">
                <a:latin typeface="Arial"/>
                <a:cs typeface="Arial"/>
              </a:rPr>
              <a:t>في</a:t>
            </a:r>
            <a:r>
              <a:rPr sz="1400" b="1" spc="-125" dirty="0">
                <a:latin typeface="Arial"/>
                <a:cs typeface="Arial"/>
              </a:rPr>
              <a:t>ظϭلا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ى</a:t>
            </a:r>
            <a:r>
              <a:rPr sz="1400" b="1" spc="-20" dirty="0">
                <a:latin typeface="Arial"/>
                <a:cs typeface="Arial"/>
              </a:rPr>
              <a:t>م</a:t>
            </a:r>
            <a:r>
              <a:rPr sz="1400" b="1" spc="-170" dirty="0">
                <a:latin typeface="Arial"/>
                <a:cs typeface="Arial"/>
              </a:rPr>
              <a:t>سم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7963" y="5273675"/>
            <a:ext cx="355600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434" dirty="0">
                <a:latin typeface="Arial"/>
                <a:cs typeface="Arial"/>
              </a:rPr>
              <a:t>Δ</a:t>
            </a:r>
            <a:r>
              <a:rPr sz="1400" b="1" spc="-195" dirty="0">
                <a:latin typeface="Arial"/>
                <a:cs typeface="Arial"/>
              </a:rPr>
              <a:t>Ϭجلا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25625" y="5273675"/>
            <a:ext cx="617538" cy="203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>
                <a:latin typeface="Arial"/>
                <a:cs typeface="Arial"/>
              </a:rPr>
              <a:t>ةد</a:t>
            </a:r>
            <a:r>
              <a:rPr sz="1400" b="1" spc="-10" dirty="0">
                <a:latin typeface="Arial"/>
                <a:cs typeface="Arial"/>
              </a:rPr>
              <a:t>ـ</a:t>
            </a:r>
            <a:r>
              <a:rPr sz="1400" b="1" dirty="0">
                <a:latin typeface="Arial"/>
                <a:cs typeface="Arial"/>
              </a:rPr>
              <a:t>ــ</a:t>
            </a:r>
            <a:r>
              <a:rPr sz="1400" b="1" spc="-5" dirty="0">
                <a:latin typeface="Arial"/>
                <a:cs typeface="Arial"/>
              </a:rPr>
              <a:t>ــــــ</a:t>
            </a:r>
            <a:r>
              <a:rPr sz="1400" b="1" spc="75" dirty="0">
                <a:latin typeface="Arial"/>
                <a:cs typeface="Arial"/>
              </a:rPr>
              <a:t>م</a:t>
            </a:r>
            <a:r>
              <a:rPr sz="1400" b="1" spc="-310" dirty="0">
                <a:latin typeface="Arial"/>
                <a:cs typeface="Arial"/>
              </a:rPr>
              <a:t>ل</a:t>
            </a:r>
            <a:r>
              <a:rPr sz="1400" b="1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75263" y="5765800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57625" y="5765800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9688" y="5735638"/>
            <a:ext cx="771525" cy="13033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4290" fontAlgn="auto">
              <a:spcBef>
                <a:spcPts val="0"/>
              </a:spcBef>
              <a:spcAft>
                <a:spcPts val="0"/>
              </a:spcAft>
              <a:tabLst>
                <a:tab pos="274955" algn="l"/>
                <a:tab pos="515620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نم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80"/>
              </a:spcBef>
              <a:spcAft>
                <a:spcPts val="0"/>
              </a:spcAft>
              <a:tabLst>
                <a:tab pos="252729" algn="l"/>
                <a:tab pos="494030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نم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90"/>
              </a:spcBef>
              <a:spcAft>
                <a:spcPts val="0"/>
              </a:spcAft>
              <a:tabLst>
                <a:tab pos="252729" algn="l"/>
                <a:tab pos="494030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نم</a:t>
            </a:r>
            <a:endParaRPr sz="1400">
              <a:latin typeface="Tahoma"/>
              <a:cs typeface="Tahoma"/>
            </a:endParaRPr>
          </a:p>
          <a:p>
            <a:pPr marL="33655" fontAlgn="auto">
              <a:spcBef>
                <a:spcPts val="490"/>
              </a:spcBef>
              <a:spcAft>
                <a:spcPts val="0"/>
              </a:spcAft>
              <a:tabLst>
                <a:tab pos="274320" algn="l"/>
                <a:tab pos="515620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نم</a:t>
            </a:r>
            <a:endParaRPr sz="1400">
              <a:latin typeface="Tahoma"/>
              <a:cs typeface="Tahoma"/>
            </a:endParaRPr>
          </a:p>
          <a:p>
            <a:pPr marL="33655" fontAlgn="auto">
              <a:spcBef>
                <a:spcPts val="480"/>
              </a:spcBef>
              <a:spcAft>
                <a:spcPts val="0"/>
              </a:spcAft>
              <a:tabLst>
                <a:tab pos="274320" algn="l"/>
                <a:tab pos="515620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80" dirty="0">
                <a:latin typeface="Tahoma"/>
                <a:cs typeface="Tahoma"/>
              </a:rPr>
              <a:t>نم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9375" y="5735638"/>
            <a:ext cx="1154113" cy="13033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216535" algn="l"/>
                <a:tab pos="457200" algn="l"/>
                <a:tab pos="833755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215" dirty="0">
                <a:latin typeface="Tahoma"/>
                <a:cs typeface="Tahoma"/>
              </a:rPr>
              <a:t>ى</a:t>
            </a:r>
            <a:r>
              <a:rPr sz="1400" spc="-65" dirty="0">
                <a:latin typeface="Tahoma"/>
                <a:cs typeface="Tahoma"/>
              </a:rPr>
              <a:t>إ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spc="-55" dirty="0">
                <a:latin typeface="Tahoma"/>
                <a:cs typeface="Tahoma"/>
              </a:rPr>
              <a:t>ـ</a:t>
            </a:r>
            <a:r>
              <a:rPr sz="1400" spc="-110" dirty="0">
                <a:latin typeface="Tahoma"/>
                <a:cs typeface="Tahoma"/>
              </a:rPr>
              <a:t>ه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65" dirty="0"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80"/>
              </a:spcBef>
              <a:spcAft>
                <a:spcPts val="0"/>
              </a:spcAft>
              <a:tabLst>
                <a:tab pos="216535" algn="l"/>
                <a:tab pos="457200" algn="l"/>
                <a:tab pos="812165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215" dirty="0">
                <a:latin typeface="Tahoma"/>
                <a:cs typeface="Tahoma"/>
              </a:rPr>
              <a:t>ى</a:t>
            </a:r>
            <a:r>
              <a:rPr sz="1400" spc="-65" dirty="0">
                <a:latin typeface="Tahoma"/>
                <a:cs typeface="Tahoma"/>
              </a:rPr>
              <a:t>إ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spc="-55" dirty="0">
                <a:latin typeface="Tahoma"/>
                <a:cs typeface="Tahoma"/>
              </a:rPr>
              <a:t>ـ</a:t>
            </a:r>
            <a:r>
              <a:rPr sz="1400" spc="-110" dirty="0">
                <a:latin typeface="Tahoma"/>
                <a:cs typeface="Tahoma"/>
              </a:rPr>
              <a:t>ه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65" dirty="0"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90"/>
              </a:spcBef>
              <a:spcAft>
                <a:spcPts val="0"/>
              </a:spcAft>
              <a:tabLst>
                <a:tab pos="216535" algn="l"/>
                <a:tab pos="457200" algn="l"/>
                <a:tab pos="812165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215" dirty="0">
                <a:latin typeface="Tahoma"/>
                <a:cs typeface="Tahoma"/>
              </a:rPr>
              <a:t>ى</a:t>
            </a:r>
            <a:r>
              <a:rPr sz="1400" spc="-65" dirty="0">
                <a:latin typeface="Tahoma"/>
                <a:cs typeface="Tahoma"/>
              </a:rPr>
              <a:t>إ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spc="-55" dirty="0">
                <a:latin typeface="Tahoma"/>
                <a:cs typeface="Tahoma"/>
              </a:rPr>
              <a:t>ـ</a:t>
            </a:r>
            <a:r>
              <a:rPr sz="1400" spc="-110" dirty="0">
                <a:latin typeface="Tahoma"/>
                <a:cs typeface="Tahoma"/>
              </a:rPr>
              <a:t>ه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65" dirty="0"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90"/>
              </a:spcBef>
              <a:spcAft>
                <a:spcPts val="0"/>
              </a:spcAft>
              <a:tabLst>
                <a:tab pos="216535" algn="l"/>
                <a:tab pos="457200" algn="l"/>
                <a:tab pos="833755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215" dirty="0">
                <a:latin typeface="Tahoma"/>
                <a:cs typeface="Tahoma"/>
              </a:rPr>
              <a:t>ى</a:t>
            </a:r>
            <a:r>
              <a:rPr sz="1400" spc="-65" dirty="0">
                <a:latin typeface="Tahoma"/>
                <a:cs typeface="Tahoma"/>
              </a:rPr>
              <a:t>إ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spc="-55" dirty="0">
                <a:latin typeface="Tahoma"/>
                <a:cs typeface="Tahoma"/>
              </a:rPr>
              <a:t>ـ</a:t>
            </a:r>
            <a:r>
              <a:rPr sz="1400" spc="-110" dirty="0">
                <a:latin typeface="Tahoma"/>
                <a:cs typeface="Tahoma"/>
              </a:rPr>
              <a:t>ه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65" dirty="0"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  <a:p>
            <a:pPr marL="12700" fontAlgn="auto">
              <a:spcBef>
                <a:spcPts val="480"/>
              </a:spcBef>
              <a:spcAft>
                <a:spcPts val="0"/>
              </a:spcAft>
              <a:tabLst>
                <a:tab pos="216535" algn="l"/>
                <a:tab pos="457200" algn="l"/>
                <a:tab pos="833755" algn="l"/>
              </a:tabLst>
              <a:defRPr/>
            </a:pPr>
            <a:r>
              <a:rPr sz="1400" spc="55" dirty="0">
                <a:latin typeface="Tahoma"/>
                <a:cs typeface="Tahoma"/>
              </a:rPr>
              <a:t>/	/	</a:t>
            </a:r>
            <a:r>
              <a:rPr sz="1400" spc="-145" dirty="0">
                <a:latin typeface="Tahoma"/>
                <a:cs typeface="Tahoma"/>
              </a:rPr>
              <a:t>:</a:t>
            </a:r>
            <a:r>
              <a:rPr sz="1400" spc="-215" dirty="0">
                <a:latin typeface="Tahoma"/>
                <a:cs typeface="Tahoma"/>
              </a:rPr>
              <a:t>ى</a:t>
            </a:r>
            <a:r>
              <a:rPr sz="1400" spc="-65" dirty="0">
                <a:latin typeface="Tahoma"/>
                <a:cs typeface="Tahoma"/>
              </a:rPr>
              <a:t>إ</a:t>
            </a:r>
            <a:r>
              <a:rPr sz="1400" dirty="0">
                <a:latin typeface="Tahoma"/>
                <a:cs typeface="Tahoma"/>
              </a:rPr>
              <a:t>	</a:t>
            </a:r>
            <a:r>
              <a:rPr sz="1400" spc="-55" dirty="0">
                <a:latin typeface="Tahoma"/>
                <a:cs typeface="Tahoma"/>
              </a:rPr>
              <a:t>ـ</a:t>
            </a:r>
            <a:r>
              <a:rPr sz="1400" spc="-110" dirty="0">
                <a:latin typeface="Tahoma"/>
                <a:cs typeface="Tahoma"/>
              </a:rPr>
              <a:t>ه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65" dirty="0"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2025" y="5735638"/>
            <a:ext cx="290513" cy="130333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just">
              <a:lnSpc>
                <a:spcPct val="129000"/>
              </a:lnSpc>
            </a:pPr>
            <a:r>
              <a:rPr lang="en-US" sz="1400">
                <a:latin typeface="Tahoma" pitchFamily="34" charset="0"/>
                <a:cs typeface="Tahoma" pitchFamily="34" charset="0"/>
              </a:rPr>
              <a:t>ـه14 ـه14 ـه14 ـه14 ـه14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275263" y="6038850"/>
            <a:ext cx="720725" cy="1285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57625" y="6038850"/>
            <a:ext cx="720725" cy="1285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75263" y="6315075"/>
            <a:ext cx="720725" cy="1285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57625" y="6315075"/>
            <a:ext cx="720725" cy="1285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75263" y="6591300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57625" y="6591300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80025" y="6865938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57625" y="6865938"/>
            <a:ext cx="720725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dirty="0">
                <a:latin typeface="Arial"/>
                <a:cs typeface="Arial"/>
              </a:rPr>
              <a:t>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............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11713" y="7472363"/>
            <a:ext cx="1749425" cy="10556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77279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5" dirty="0">
                <a:latin typeface="Simplified Arabic"/>
                <a:cs typeface="Simplified Arabic"/>
              </a:rPr>
              <a:t>:</a:t>
            </a:r>
            <a:r>
              <a:rPr sz="1600" b="1" spc="10" dirty="0">
                <a:latin typeface="Simplified Arabic"/>
                <a:cs typeface="Simplified Arabic"/>
              </a:rPr>
              <a:t>ث</a:t>
            </a:r>
            <a:r>
              <a:rPr sz="1600" b="1" spc="-5" dirty="0">
                <a:latin typeface="Simplified Arabic"/>
                <a:cs typeface="Simplified Arabic"/>
              </a:rPr>
              <a:t>ا</a:t>
            </a:r>
            <a:r>
              <a:rPr sz="1600" b="1" spc="-200" dirty="0">
                <a:latin typeface="Simplified Arabic"/>
                <a:cs typeface="Simplified Arabic"/>
              </a:rPr>
              <a:t>عــتب</a:t>
            </a:r>
            <a:r>
              <a:rPr sz="1600" b="1" spc="-100" dirty="0">
                <a:latin typeface="Simplified Arabic"/>
                <a:cs typeface="Simplified Arabic"/>
              </a:rPr>
              <a:t>ا</a:t>
            </a:r>
            <a:r>
              <a:rPr sz="1600" b="1" spc="-5" dirty="0">
                <a:latin typeface="Simplified Arabic"/>
                <a:cs typeface="Simplified Arabic"/>
              </a:rPr>
              <a:t>ا</a:t>
            </a:r>
            <a:r>
              <a:rPr sz="1600" b="1" spc="5" dirty="0">
                <a:latin typeface="Simplified Arabic"/>
                <a:cs typeface="Simplified Arabic"/>
              </a:rPr>
              <a:t> </a:t>
            </a:r>
            <a:r>
              <a:rPr sz="1600" b="1" spc="-15" dirty="0">
                <a:latin typeface="Simplified Arabic"/>
                <a:cs typeface="Simplified Arabic"/>
              </a:rPr>
              <a:t>:</a:t>
            </a:r>
            <a:r>
              <a:rPr sz="1600" b="1" u="sng" spc="15" dirty="0">
                <a:latin typeface="Simplified Arabic"/>
                <a:cs typeface="Simplified Arabic"/>
              </a:rPr>
              <a:t>ا</a:t>
            </a:r>
            <a:r>
              <a:rPr sz="1600" b="1" u="sng" spc="-1290" dirty="0">
                <a:latin typeface="Simplified Arabic"/>
                <a:cs typeface="Simplified Arabic"/>
              </a:rPr>
              <a:t>ع</a:t>
            </a:r>
            <a:r>
              <a:rPr sz="2400" b="1" spc="-7" baseline="-5208" dirty="0">
                <a:latin typeface="Simplified Arabic"/>
                <a:cs typeface="Simplified Arabic"/>
              </a:rPr>
              <a:t>ً</a:t>
            </a:r>
            <a:r>
              <a:rPr sz="2400" b="1" spc="247" baseline="-5208" dirty="0">
                <a:latin typeface="Simplified Arabic"/>
                <a:cs typeface="Simplified Arabic"/>
              </a:rPr>
              <a:t> </a:t>
            </a:r>
            <a:r>
              <a:rPr sz="1600" b="1" u="sng" spc="-630" dirty="0">
                <a:latin typeface="Simplified Arabic"/>
                <a:cs typeface="Simplified Arabic"/>
              </a:rPr>
              <a:t>ب</a:t>
            </a:r>
            <a:r>
              <a:rPr sz="1600" b="1" u="sng" spc="-690" dirty="0">
                <a:latin typeface="Simplified Arabic"/>
                <a:cs typeface="Simplified Arabic"/>
              </a:rPr>
              <a:t>ر</a:t>
            </a:r>
            <a:r>
              <a:rPr sz="1600" b="1" u="sng" spc="-5" dirty="0">
                <a:latin typeface="Simplified Arabic"/>
                <a:cs typeface="Simplified Arabic"/>
              </a:rPr>
              <a:t>ا</a:t>
            </a:r>
            <a:endParaRPr sz="1600">
              <a:latin typeface="Simplified Arabic"/>
              <a:cs typeface="Simplified Arabic"/>
            </a:endParaRPr>
          </a:p>
          <a:p>
            <a:pPr fontAlgn="auto">
              <a:spcBef>
                <a:spcPts val="10"/>
              </a:spcBef>
              <a:spcAft>
                <a:spcPts val="0"/>
              </a:spcAft>
              <a:defRPr/>
            </a:pPr>
            <a:endParaRPr sz="2200">
              <a:latin typeface="Times New Roman"/>
              <a:cs typeface="Times New Roman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350520" algn="l"/>
                <a:tab pos="869315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/	/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225" dirty="0">
                <a:latin typeface="Simplified Arabic"/>
                <a:cs typeface="Simplified Arabic"/>
              </a:rPr>
              <a:t>اع</a:t>
            </a:r>
            <a:r>
              <a:rPr sz="1400" i="1" spc="-405" dirty="0">
                <a:latin typeface="Simplified Arabic"/>
                <a:cs typeface="Simplified Arabic"/>
              </a:rPr>
              <a:t>ت</a:t>
            </a:r>
            <a:r>
              <a:rPr sz="1400" i="1" spc="-660" dirty="0">
                <a:latin typeface="Simplified Arabic"/>
                <a:cs typeface="Simplified Arabic"/>
              </a:rPr>
              <a:t>ب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60" dirty="0">
                <a:latin typeface="Simplified Arabic"/>
                <a:cs typeface="Simplified Arabic"/>
              </a:rPr>
              <a:t>خ</a:t>
            </a:r>
            <a:r>
              <a:rPr sz="1400" i="1" spc="-790" dirty="0">
                <a:latin typeface="Simplified Arabic"/>
                <a:cs typeface="Simplified Arabic"/>
              </a:rPr>
              <a:t>ي</a:t>
            </a:r>
            <a:r>
              <a:rPr sz="1400" i="1" spc="-220" dirty="0">
                <a:latin typeface="Simplified Arabic"/>
                <a:cs typeface="Simplified Arabic"/>
              </a:rPr>
              <a:t>رات</a:t>
            </a:r>
            <a:endParaRPr sz="1400">
              <a:latin typeface="Simplified Arabic"/>
              <a:cs typeface="Simplified Arabic"/>
            </a:endParaRPr>
          </a:p>
          <a:p>
            <a:pPr marL="309880" fontAlgn="auto">
              <a:spcBef>
                <a:spcPts val="635"/>
              </a:spcBef>
              <a:spcAft>
                <a:spcPts val="0"/>
              </a:spcAft>
              <a:defRPr/>
            </a:pPr>
            <a:r>
              <a:rPr sz="1400" i="1" spc="-330" dirty="0">
                <a:latin typeface="Simplified Arabic"/>
                <a:cs typeface="Simplified Arabic"/>
              </a:rPr>
              <a:t>:اهيƅإ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690" dirty="0">
                <a:latin typeface="Simplified Arabic"/>
                <a:cs typeface="Simplified Arabic"/>
              </a:rPr>
              <a:t>ب</a:t>
            </a:r>
            <a:r>
              <a:rPr sz="1400" i="1" spc="-43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65" dirty="0">
                <a:latin typeface="Simplified Arabic"/>
                <a:cs typeface="Simplified Arabic"/>
              </a:rPr>
              <a:t>ةعماجƅا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16000" y="8029575"/>
            <a:ext cx="3649663" cy="4667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397635" fontAlgn="auto">
              <a:spcBef>
                <a:spcPts val="0"/>
              </a:spcBef>
              <a:spcAft>
                <a:spcPts val="0"/>
              </a:spcAft>
              <a:tabLst>
                <a:tab pos="1859914" algn="l"/>
                <a:tab pos="2313940" algn="l"/>
                <a:tab pos="3260090" algn="l"/>
              </a:tabLst>
              <a:defRPr/>
            </a:pPr>
            <a:r>
              <a:rPr sz="1400" i="1" dirty="0">
                <a:latin typeface="Simplified Arabic"/>
                <a:cs typeface="Simplified Arabic"/>
              </a:rPr>
              <a:t>م	/	/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10" dirty="0">
                <a:latin typeface="Simplified Arabic"/>
                <a:cs typeface="Simplified Arabic"/>
              </a:rPr>
              <a:t>ق</a:t>
            </a:r>
            <a:r>
              <a:rPr sz="1400" i="1" spc="-430" dirty="0">
                <a:latin typeface="Simplified Arabic"/>
                <a:cs typeface="Simplified Arabic"/>
              </a:rPr>
              <a:t>ف</a:t>
            </a:r>
            <a:r>
              <a:rPr sz="1400" i="1" spc="-21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50" dirty="0">
                <a:latin typeface="Simplified Arabic"/>
                <a:cs typeface="Simplified Arabic"/>
              </a:rPr>
              <a:t>مƅا</a:t>
            </a:r>
            <a:r>
              <a:rPr sz="1400" i="1" dirty="0">
                <a:latin typeface="Simplified Arabic"/>
                <a:cs typeface="Simplified Arabic"/>
              </a:rPr>
              <a:t>	</a:t>
            </a:r>
            <a:r>
              <a:rPr sz="1400" i="1" spc="-30" dirty="0">
                <a:latin typeface="Simplified Arabic"/>
                <a:cs typeface="Simplified Arabic"/>
              </a:rPr>
              <a:t>ـ</a:t>
            </a:r>
            <a:r>
              <a:rPr sz="1400" i="1" spc="-210" dirty="0">
                <a:latin typeface="Simplified Arabic"/>
                <a:cs typeface="Simplified Arabic"/>
              </a:rPr>
              <a:t>ه</a:t>
            </a:r>
            <a:r>
              <a:rPr sz="1400" i="1" spc="5" dirty="0">
                <a:latin typeface="Simplified Arabic"/>
                <a:cs typeface="Simplified Arabic"/>
              </a:rPr>
              <a:t>143</a:t>
            </a:r>
            <a:endParaRPr sz="1400">
              <a:latin typeface="Simplified Arabic"/>
              <a:cs typeface="Simplified Arabic"/>
            </a:endParaRPr>
          </a:p>
          <a:p>
            <a:pPr marL="12700" fontAlgn="auto">
              <a:spcBef>
                <a:spcPts val="1235"/>
              </a:spcBef>
              <a:spcAft>
                <a:spcPts val="0"/>
              </a:spcAft>
              <a:defRPr/>
            </a:pPr>
            <a:r>
              <a:rPr sz="800" spc="-10" dirty="0">
                <a:latin typeface="Arial"/>
                <a:cs typeface="Arial"/>
              </a:rPr>
              <a:t>..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2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2988" y="8620125"/>
            <a:ext cx="5561012" cy="7921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tabLst>
                <a:tab pos="3426460" algn="l"/>
              </a:tabLst>
              <a:defRPr/>
            </a:pPr>
            <a:r>
              <a:rPr sz="800" spc="-10" dirty="0">
                <a:latin typeface="Arial"/>
                <a:cs typeface="Arial"/>
              </a:rPr>
              <a:t>..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1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2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	</a:t>
            </a: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spc="-440" dirty="0">
                <a:latin typeface="Simplified Arabic"/>
                <a:cs typeface="Simplified Arabic"/>
              </a:rPr>
              <a:t>ه</a:t>
            </a:r>
            <a:r>
              <a:rPr sz="1400" i="1" spc="-455" dirty="0">
                <a:latin typeface="Simplified Arabic"/>
                <a:cs typeface="Simplified Arabic"/>
              </a:rPr>
              <a:t>ي</a:t>
            </a:r>
            <a:r>
              <a:rPr sz="1400" i="1" spc="-225" dirty="0">
                <a:latin typeface="Simplified Arabic"/>
                <a:cs typeface="Simplified Arabic"/>
              </a:rPr>
              <a:t>لع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-10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265" dirty="0">
                <a:latin typeface="Simplified Arabic"/>
                <a:cs typeface="Simplified Arabic"/>
              </a:rPr>
              <a:t>ص</a:t>
            </a:r>
            <a:r>
              <a:rPr sz="1400" i="1" spc="-150" dirty="0">
                <a:latin typeface="Simplified Arabic"/>
                <a:cs typeface="Simplified Arabic"/>
              </a:rPr>
              <a:t>ح</a:t>
            </a:r>
            <a:r>
              <a:rPr sz="1400" i="1" spc="-770" dirty="0">
                <a:latin typeface="Simplified Arabic"/>
                <a:cs typeface="Simplified Arabic"/>
              </a:rPr>
              <a:t>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680" dirty="0">
                <a:latin typeface="Simplified Arabic"/>
                <a:cs typeface="Simplified Arabic"/>
              </a:rPr>
              <a:t>ب</a:t>
            </a:r>
            <a:r>
              <a:rPr sz="1400" i="1" spc="-43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275" dirty="0">
                <a:latin typeface="Simplified Arabic"/>
                <a:cs typeface="Simplified Arabic"/>
              </a:rPr>
              <a:t>يذ</a:t>
            </a:r>
            <a:r>
              <a:rPr sz="1400" i="1" spc="-5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ص</a:t>
            </a:r>
            <a:r>
              <a:rPr sz="1400" i="1" spc="-355" dirty="0">
                <a:latin typeface="Simplified Arabic"/>
                <a:cs typeface="Simplified Arabic"/>
              </a:rPr>
              <a:t>صخت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endParaRPr sz="1400">
              <a:latin typeface="Simplified Arabic"/>
              <a:cs typeface="Simplified Arabic"/>
            </a:endParaRPr>
          </a:p>
          <a:p>
            <a:pPr marL="62865" fontAlgn="auto">
              <a:spcBef>
                <a:spcPts val="635"/>
              </a:spcBef>
              <a:spcAft>
                <a:spcPts val="0"/>
              </a:spcAft>
              <a:tabLst>
                <a:tab pos="3618865" algn="l"/>
              </a:tabLst>
              <a:defRPr/>
            </a:pP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5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1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25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	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240" dirty="0">
                <a:latin typeface="Simplified Arabic"/>
                <a:cs typeface="Simplified Arabic"/>
              </a:rPr>
              <a:t>اه</a:t>
            </a:r>
            <a:r>
              <a:rPr sz="1400" i="1" spc="-365" dirty="0">
                <a:latin typeface="Simplified Arabic"/>
                <a:cs typeface="Simplified Arabic"/>
              </a:rPr>
              <a:t>ي</a:t>
            </a:r>
            <a:r>
              <a:rPr sz="1400" i="1" spc="-225" dirty="0">
                <a:latin typeface="Simplified Arabic"/>
                <a:cs typeface="Simplified Arabic"/>
              </a:rPr>
              <a:t>لع</a:t>
            </a:r>
            <a:r>
              <a:rPr sz="1400" i="1" dirty="0">
                <a:latin typeface="Simplified Arabic"/>
                <a:cs typeface="Simplified Arabic"/>
              </a:rPr>
              <a:t> </a:t>
            </a:r>
            <a:r>
              <a:rPr sz="1400" i="1" spc="-110" dirty="0">
                <a:latin typeface="Simplified Arabic"/>
                <a:cs typeface="Simplified Arabic"/>
              </a:rPr>
              <a:t>ل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370" dirty="0">
                <a:latin typeface="Simplified Arabic"/>
                <a:cs typeface="Simplified Arabic"/>
              </a:rPr>
              <a:t>ص</a:t>
            </a:r>
            <a:r>
              <a:rPr sz="1400" i="1" spc="-535" dirty="0">
                <a:latin typeface="Simplified Arabic"/>
                <a:cs typeface="Simplified Arabic"/>
              </a:rPr>
              <a:t>حلƅ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ث</a:t>
            </a:r>
            <a:r>
              <a:rPr sz="1400" i="1" spc="-440" dirty="0">
                <a:latin typeface="Simplified Arabic"/>
                <a:cs typeface="Simplified Arabic"/>
              </a:rPr>
              <a:t>عت</a:t>
            </a:r>
            <a:r>
              <a:rPr sz="1400" i="1" spc="-675" dirty="0">
                <a:latin typeface="Simplified Arabic"/>
                <a:cs typeface="Simplified Arabic"/>
              </a:rPr>
              <a:t>ب</a:t>
            </a:r>
            <a:r>
              <a:rPr sz="1400" i="1" spc="-430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أ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350" dirty="0">
                <a:latin typeface="Simplified Arabic"/>
                <a:cs typeface="Simplified Arabic"/>
              </a:rPr>
              <a:t>ي</a:t>
            </a:r>
            <a:r>
              <a:rPr sz="1400" i="1" spc="-385" dirty="0">
                <a:latin typeface="Simplified Arabic"/>
                <a:cs typeface="Simplified Arabic"/>
              </a:rPr>
              <a:t>ت</a:t>
            </a:r>
            <a:r>
              <a:rPr sz="1400" i="1" spc="-560" dirty="0">
                <a:latin typeface="Simplified Arabic"/>
                <a:cs typeface="Simplified Arabic"/>
              </a:rPr>
              <a:t>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130" dirty="0">
                <a:latin typeface="Simplified Arabic"/>
                <a:cs typeface="Simplified Arabic"/>
              </a:rPr>
              <a:t>ة</a:t>
            </a:r>
            <a:r>
              <a:rPr sz="1400" i="1" spc="-33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ر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112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71755" fontAlgn="auto">
              <a:spcBef>
                <a:spcPts val="635"/>
              </a:spcBef>
              <a:spcAft>
                <a:spcPts val="0"/>
              </a:spcAft>
              <a:tabLst>
                <a:tab pos="3542665" algn="l"/>
              </a:tabLst>
              <a:defRPr/>
            </a:pPr>
            <a:r>
              <a:rPr sz="800" dirty="0">
                <a:latin typeface="Arial"/>
                <a:cs typeface="Arial"/>
              </a:rPr>
              <a:t>..............................................................................................................</a:t>
            </a:r>
            <a:r>
              <a:rPr sz="800" spc="2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...	</a:t>
            </a:r>
            <a:r>
              <a:rPr sz="1400" i="1" dirty="0">
                <a:latin typeface="Simplified Arabic"/>
                <a:cs typeface="Simplified Arabic"/>
              </a:rPr>
              <a:t>:</a:t>
            </a:r>
            <a:r>
              <a:rPr sz="1400" i="1" spc="-10" dirty="0">
                <a:latin typeface="Simplified Arabic"/>
                <a:cs typeface="Simplified Arabic"/>
              </a:rPr>
              <a:t>)تد</a:t>
            </a:r>
            <a:r>
              <a:rPr sz="1400" i="1" spc="-220" dirty="0">
                <a:latin typeface="Simplified Arabic"/>
                <a:cs typeface="Simplified Arabic"/>
              </a:rPr>
              <a:t>ج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نإ(</a:t>
            </a:r>
            <a:r>
              <a:rPr sz="1400" i="1" spc="-10" dirty="0">
                <a:latin typeface="Simplified Arabic"/>
                <a:cs typeface="Simplified Arabic"/>
              </a:rPr>
              <a:t> ث</a:t>
            </a:r>
            <a:r>
              <a:rPr sz="1400" i="1" spc="-220" dirty="0">
                <a:latin typeface="Simplified Arabic"/>
                <a:cs typeface="Simplified Arabic"/>
              </a:rPr>
              <a:t>اع</a:t>
            </a:r>
            <a:r>
              <a:rPr sz="1400" i="1" spc="-405" dirty="0">
                <a:latin typeface="Simplified Arabic"/>
                <a:cs typeface="Simplified Arabic"/>
              </a:rPr>
              <a:t>ت</a:t>
            </a:r>
            <a:r>
              <a:rPr sz="1400" i="1" spc="-650" dirty="0">
                <a:latin typeface="Simplified Arabic"/>
                <a:cs typeface="Simplified Arabic"/>
              </a:rPr>
              <a:t>ب</a:t>
            </a:r>
            <a:r>
              <a:rPr sz="1400" i="1" spc="470" dirty="0">
                <a:latin typeface="Simplified Arabic"/>
                <a:cs typeface="Simplified Arabic"/>
              </a:rPr>
              <a:t>ا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75" dirty="0">
                <a:latin typeface="Simplified Arabic"/>
                <a:cs typeface="Simplified Arabic"/>
              </a:rPr>
              <a:t>ةهج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ت</a:t>
            </a:r>
            <a:r>
              <a:rPr sz="1400" i="1" spc="-50" dirty="0">
                <a:latin typeface="Simplified Arabic"/>
                <a:cs typeface="Simplified Arabic"/>
              </a:rPr>
              <a:t>ايد</a:t>
            </a:r>
            <a:r>
              <a:rPr sz="1400" i="1" spc="-75" dirty="0">
                <a:latin typeface="Simplified Arabic"/>
                <a:cs typeface="Simplified Arabic"/>
              </a:rPr>
              <a:t>ع</a:t>
            </a:r>
            <a:r>
              <a:rPr sz="1400" i="1" spc="-660" dirty="0">
                <a:latin typeface="Simplified Arabic"/>
                <a:cs typeface="Simplified Arabic"/>
              </a:rPr>
              <a:t>ت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0325" y="682625"/>
            <a:ext cx="2362200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854075" y="331788"/>
            <a:ext cx="1071563" cy="6477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5299075" y="1122363"/>
            <a:ext cx="1304925" cy="2047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i="1" spc="-5" dirty="0">
                <a:latin typeface="Simplified Arabic"/>
                <a:cs typeface="Simplified Arabic"/>
              </a:rPr>
              <a:t>:</a:t>
            </a:r>
            <a:r>
              <a:rPr sz="1400" i="1" dirty="0">
                <a:latin typeface="Simplified Arabic"/>
                <a:cs typeface="Simplified Arabic"/>
              </a:rPr>
              <a:t>)ة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5" dirty="0">
                <a:latin typeface="Simplified Arabic"/>
                <a:cs typeface="Simplified Arabic"/>
              </a:rPr>
              <a:t>ـ</a:t>
            </a:r>
            <a:r>
              <a:rPr sz="1400" i="1" spc="-265" dirty="0">
                <a:latin typeface="Simplified Arabic"/>
                <a:cs typeface="Simplified Arabic"/>
              </a:rPr>
              <a:t>ـيدج</a:t>
            </a:r>
            <a:r>
              <a:rPr sz="1400" i="1" spc="-670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(</a:t>
            </a:r>
            <a:r>
              <a:rPr sz="1400" i="1" spc="-10" dirty="0">
                <a:latin typeface="Simplified Arabic"/>
                <a:cs typeface="Simplified Arabic"/>
              </a:rPr>
              <a:t> </a:t>
            </a:r>
            <a:r>
              <a:rPr sz="1400" i="1" spc="50" dirty="0">
                <a:latin typeface="Simplified Arabic"/>
                <a:cs typeface="Simplified Arabic"/>
              </a:rPr>
              <a:t>ةـ</a:t>
            </a:r>
            <a:r>
              <a:rPr sz="1400" i="1" spc="10" dirty="0">
                <a:latin typeface="Simplified Arabic"/>
                <a:cs typeface="Simplified Arabic"/>
              </a:rPr>
              <a:t>ـ</a:t>
            </a:r>
            <a:r>
              <a:rPr sz="1400" i="1" spc="-35" dirty="0">
                <a:latin typeface="Simplified Arabic"/>
                <a:cs typeface="Simplified Arabic"/>
              </a:rPr>
              <a:t>ـ</a:t>
            </a:r>
            <a:r>
              <a:rPr sz="1400" i="1" spc="-280" dirty="0">
                <a:latin typeface="Simplified Arabic"/>
                <a:cs typeface="Simplified Arabic"/>
              </a:rPr>
              <a:t>ه</a:t>
            </a:r>
            <a:r>
              <a:rPr sz="1400" i="1" spc="-390" dirty="0">
                <a:latin typeface="Simplified Arabic"/>
                <a:cs typeface="Simplified Arabic"/>
              </a:rPr>
              <a:t>جƅا</a:t>
            </a:r>
            <a:r>
              <a:rPr sz="1400" i="1" spc="-5" dirty="0">
                <a:latin typeface="Simplified Arabic"/>
                <a:cs typeface="Simplified Arabic"/>
              </a:rPr>
              <a:t> </a:t>
            </a:r>
            <a:r>
              <a:rPr sz="1400" i="1" dirty="0">
                <a:latin typeface="Simplified Arabic"/>
                <a:cs typeface="Simplified Arabic"/>
              </a:rPr>
              <a:t>م</a:t>
            </a:r>
            <a:r>
              <a:rPr sz="1400" i="1" spc="-210" dirty="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7450" y="9626600"/>
            <a:ext cx="106363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150" dirty="0">
                <a:latin typeface="Times New Roman"/>
                <a:cs typeface="Times New Roman"/>
              </a:rPr>
              <a:t>˽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84338" y="1166813"/>
            <a:ext cx="3243262" cy="127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800" spc="-10" dirty="0">
                <a:latin typeface="Arial"/>
                <a:cs typeface="Arial"/>
              </a:rPr>
              <a:t>..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5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1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spc="15" dirty="0">
                <a:latin typeface="Arial"/>
                <a:cs typeface="Arial"/>
              </a:rPr>
              <a:t>.</a:t>
            </a:r>
            <a:r>
              <a:rPr sz="800" spc="-10" dirty="0">
                <a:latin typeface="Arial"/>
                <a:cs typeface="Arial"/>
              </a:rPr>
              <a:t>.</a:t>
            </a:r>
            <a:r>
              <a:rPr sz="800" dirty="0">
                <a:latin typeface="Arial"/>
                <a:cs typeface="Arial"/>
              </a:rPr>
              <a:t>..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1263" y="1417638"/>
            <a:ext cx="5392737" cy="40798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5400">
              <a:tabLst>
                <a:tab pos="3413125" algn="l"/>
              </a:tabLst>
            </a:pPr>
            <a:r>
              <a:rPr lang="en-US" sz="800">
                <a:latin typeface="Arial" charset="0"/>
              </a:rPr>
              <a:t>..................................................................................................................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:ةقفاومƅا يف ةيحاصƅا بحاص مسا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25400">
              <a:spcBef>
                <a:spcPts val="675"/>
              </a:spcBef>
              <a:tabLst>
                <a:tab pos="3413125" algn="l"/>
              </a:tabLst>
            </a:pPr>
            <a:r>
              <a:rPr lang="en-US" sz="1600" b="1">
                <a:latin typeface="Simplified Arabic" pitchFamily="18" charset="-78"/>
                <a:cs typeface="Simplified Arabic" pitchFamily="18" charset="-78"/>
              </a:rPr>
              <a:t>:حشرملƃ	يثحبƃا طاشƈƃا :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ًً</a:t>
            </a:r>
            <a:r>
              <a:rPr lang="en-US" sz="2400" b="1" u="sng" baseline="-5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اسماخ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marL="25400" algn="ctr">
              <a:spcBef>
                <a:spcPts val="1213"/>
              </a:spcBef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 algn="ctr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38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 algn="ctr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 algn="ctr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tabLst>
                <a:tab pos="3413125" algn="l"/>
              </a:tabLst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marL="25400">
              <a:spcBef>
                <a:spcPts val="525"/>
              </a:spcBef>
              <a:tabLst>
                <a:tab pos="3413125" algn="l"/>
              </a:tabLst>
            </a:pPr>
            <a:r>
              <a:rPr lang="en-US" sz="1600" b="1">
                <a:latin typeface="Simplified Arabic" pitchFamily="18" charset="-78"/>
                <a:cs typeface="Simplified Arabic" pitchFamily="18" charset="-78"/>
              </a:rPr>
              <a:t>:اهتفاضإ حشرمƃا بغري ىرخأ طشاƈم وأ تامولعم يأ :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اسد</a:t>
            </a:r>
            <a:r>
              <a:rPr lang="en-US" sz="2400" b="1" baseline="-5000">
                <a:latin typeface="Simplified Arabic" pitchFamily="18" charset="-78"/>
                <a:cs typeface="Simplified Arabic" pitchFamily="18" charset="-78"/>
              </a:rPr>
              <a:t>ً	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اس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marL="25400" algn="ctr">
              <a:spcBef>
                <a:spcPts val="1400"/>
              </a:spcBef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600">
              <a:latin typeface="Times New Roman" pitchFamily="18" charset="0"/>
              <a:cs typeface="Times New Roman" pitchFamily="18" charset="0"/>
            </a:endParaRPr>
          </a:p>
          <a:p>
            <a:pPr marL="25400">
              <a:tabLst>
                <a:tab pos="3413125" algn="l"/>
              </a:tabLst>
            </a:pPr>
            <a:r>
              <a:rPr lang="en-US" sz="700">
                <a:latin typeface="Arial" charset="0"/>
              </a:rPr>
              <a:t>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5400">
              <a:spcBef>
                <a:spcPts val="25"/>
              </a:spcBef>
              <a:tabLst>
                <a:tab pos="3413125" algn="l"/>
              </a:tabLst>
            </a:pPr>
            <a:endParaRPr lang="en-US" sz="900">
              <a:latin typeface="Times New Roman" pitchFamily="18" charset="0"/>
              <a:cs typeface="Times New Roman" pitchFamily="18" charset="0"/>
            </a:endParaRPr>
          </a:p>
          <a:p>
            <a:pPr marL="25400" algn="ctr">
              <a:tabLst>
                <a:tab pos="3413125" algn="l"/>
              </a:tabLst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:حشرمƅا عيقوت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25400" algn="ctr">
              <a:spcBef>
                <a:spcPts val="650"/>
              </a:spcBef>
              <a:tabLst>
                <a:tab pos="3413125" algn="l"/>
              </a:tabLst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:لاصتاا فتاه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9275" y="6067425"/>
            <a:ext cx="4784725" cy="9366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يƈاــثƃا</a:t>
            </a:r>
            <a:r>
              <a:rPr lang="en-US" sz="20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مــسقƃا</a:t>
            </a:r>
            <a:endParaRPr lang="en-US" sz="200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spcBef>
                <a:spcPts val="425"/>
              </a:spcBef>
            </a:pPr>
            <a:r>
              <a:rPr lang="en-US" b="1">
                <a:latin typeface="Arial" charset="0"/>
              </a:rPr>
              <a:t>نييعتϠل حشرملا هيلإ ϡدقتملا ϡسقلا لبق نم أمت Εانايب</a:t>
            </a:r>
            <a:endParaRPr lang="en-US">
              <a:latin typeface="Arial" charset="0"/>
            </a:endParaRPr>
          </a:p>
          <a:p>
            <a:pPr algn="r">
              <a:spcBef>
                <a:spcPts val="350"/>
              </a:spcBef>
            </a:pP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:ا</a:t>
            </a:r>
            <a:r>
              <a:rPr lang="en-US" sz="2400" b="1" u="sng" baseline="-5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2400" b="1" baseline="-500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وأ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66775" y="7007225"/>
          <a:ext cx="5762625" cy="2219325"/>
        </p:xfrm>
        <a:graphic>
          <a:graphicData uri="http://schemas.openxmlformats.org/drawingml/2006/table">
            <a:tbl>
              <a:tblPr/>
              <a:tblGrid>
                <a:gridCol w="495300"/>
                <a:gridCol w="539750"/>
                <a:gridCol w="433388"/>
                <a:gridCol w="1409700"/>
                <a:gridCol w="41275"/>
                <a:gridCol w="473075"/>
                <a:gridCol w="492125"/>
                <a:gridCol w="422275"/>
                <a:gridCol w="1455737"/>
              </a:tblGrid>
              <a:tr h="309563">
                <a:tc gridSpan="4">
                  <a:txBody>
                    <a:bodyPr/>
                    <a:lstStyle/>
                    <a:p>
                      <a:pPr marL="655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)رƄذي( مدقتملƅ قيقدƅا صصختƅا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85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91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695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)رƄذي( مدقتملƅ ماعƅا صصختƅا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485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91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3563">
                <a:tc>
                  <a:txBody>
                    <a:bodyPr/>
                    <a:lstStyle/>
                    <a:p>
                      <a:pPr marL="809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دقاعتم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يدوعس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84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ددعƅا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6725" marR="0" lvl="0" indent="-150813" algn="l" defTabSz="914400" rtl="0" eaLnBrk="1" fontAlgn="base" latinLnBrk="0" hangingPunct="1">
                        <a:lnSpc>
                          <a:spcPct val="13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اذه يف فئاظوƅا صصختƅا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دقاعتم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يدوعس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ددعƅا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صصختƅا اذه يف فئاظوƅا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44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كراشم 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84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كراشم 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524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دعاسم 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دعاسم ذاتسأ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51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لمعƅا سرأ  ىلع رضاحم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47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لمعƅا سرأ  ىلع رضاحم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ديعم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1041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cs typeface="Simplified Arabic" pitchFamily="18" charset="-78"/>
                        </a:rPr>
                        <a:t>ديعم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0325" y="682625"/>
            <a:ext cx="2362200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</p:txBody>
      </p:sp>
      <p:sp>
        <p:nvSpPr>
          <p:cNvPr id="6147" name="object 3"/>
          <p:cNvSpPr>
            <a:spLocks noChangeArrowheads="1"/>
          </p:cNvSpPr>
          <p:nvPr/>
        </p:nvSpPr>
        <p:spPr bwMode="auto">
          <a:xfrm>
            <a:off x="854075" y="331788"/>
            <a:ext cx="1071563" cy="6477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object 4"/>
          <p:cNvSpPr txBox="1"/>
          <p:nvPr/>
        </p:nvSpPr>
        <p:spPr>
          <a:xfrm>
            <a:off x="1157288" y="1416050"/>
            <a:ext cx="5446712" cy="36750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33375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.)</a:t>
            </a:r>
            <a:r>
              <a:rPr lang="en-US" sz="1400" b="1">
                <a:latin typeface="Simplified Arabic" pitchFamily="18" charset="-78"/>
                <a:cs typeface="Simplified Arabic" pitchFamily="18" charset="-78"/>
              </a:rPr>
              <a:t>ةقيقدƃاو ةماعƃا مهتاصصختو مسقƃاب سيردتƃا ةئيه ءاضعأ ءامسأب ةمئاق قفرت(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/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marL="333375"/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333375" algn="r"/>
            <a:r>
              <a:rPr lang="en-US" sz="1400" b="1">
                <a:latin typeface="Simplified Arabic" pitchFamily="18" charset="-78"/>
                <a:cs typeface="Simplified Arabic" pitchFamily="18" charset="-78"/>
              </a:rPr>
              <a:t>.ةافوتسم اهدجوو ةرامتساا تاƈايب ىلع يملعƃا سلجمƃا وضع علطا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:اي</a:t>
            </a:r>
            <a:r>
              <a:rPr lang="en-US" sz="2400" b="1" u="sng" baseline="-5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2400" b="1" baseline="-500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ƈاث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marL="333375">
              <a:spcBef>
                <a:spcPts val="700"/>
              </a:spcBef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:مـساا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>
              <a:spcBef>
                <a:spcPts val="638"/>
              </a:spcBef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........................................................................   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:عيقوتƅا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 algn="r">
              <a:spcBef>
                <a:spcPts val="675"/>
              </a:spcBef>
            </a:pPr>
            <a:r>
              <a:rPr lang="en-US" sz="1600" b="1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اث</a:t>
            </a:r>
            <a:r>
              <a:rPr lang="en-US" sz="2400" b="1" baseline="-5000">
                <a:latin typeface="Simplified Arabic" pitchFamily="18" charset="-78"/>
                <a:cs typeface="Simplified Arabic" pitchFamily="18" charset="-78"/>
              </a:rPr>
              <a:t>ً </a:t>
            </a:r>
            <a:r>
              <a:rPr lang="en-US" sz="1600" b="1" u="sng">
                <a:latin typeface="Simplified Arabic" pitchFamily="18" charset="-78"/>
                <a:cs typeface="Simplified Arabic" pitchFamily="18" charset="-78"/>
              </a:rPr>
              <a:t>ƃاث</a:t>
            </a:r>
            <a:endParaRPr lang="en-US" sz="1600">
              <a:latin typeface="Simplified Arabic" pitchFamily="18" charset="-78"/>
              <a:cs typeface="Simplified Arabic" pitchFamily="18" charset="-78"/>
            </a:endParaRPr>
          </a:p>
          <a:p>
            <a:pPr marL="333375" algn="r">
              <a:spcBef>
                <a:spcPts val="1000"/>
              </a:spcBef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يسرا دƅا ماعلƅ </a:t>
            </a: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............................................................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:هتسلج يف مسقƅا سلجم ررا ق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 algn="r">
              <a:lnSpc>
                <a:spcPts val="2325"/>
              </a:lnSpc>
              <a:spcBef>
                <a:spcPts val="175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	/	/	: قفاومƅا	ـه14	/	/: خيراتب ةدقعƊمƅا ررا ـــق وأ ريرمتƅاـــب رـــضحم لـــبقي او  ءاـــضعأا نـــم </a:t>
            </a:r>
            <a:r>
              <a:rPr lang="en-US" sz="2100" i="1" baseline="-600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اـــعقوم مـــسقƅا ســـلجم قاـــمتجا رـــضحم قـــفري (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 algn="r">
              <a:spcBef>
                <a:spcPts val="450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.)ضيوفتƅاب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>
              <a:spcBef>
                <a:spcPts val="650"/>
              </a:spcBef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:مسقƅا سيئر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333375" algn="ctr">
              <a:spcBef>
                <a:spcPts val="638"/>
              </a:spcBef>
            </a:pP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:عيـــقوتƅا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149" name="object 5"/>
          <p:cNvSpPr>
            <a:spLocks/>
          </p:cNvSpPr>
          <p:nvPr/>
        </p:nvSpPr>
        <p:spPr bwMode="auto">
          <a:xfrm>
            <a:off x="1068388" y="3327400"/>
            <a:ext cx="56086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7765" y="0"/>
              </a:cxn>
            </a:cxnLst>
            <a:rect l="0" t="0" r="r" b="b"/>
            <a:pathLst>
              <a:path w="5608320">
                <a:moveTo>
                  <a:pt x="0" y="0"/>
                </a:moveTo>
                <a:lnTo>
                  <a:pt x="560776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0" name="object 6"/>
          <p:cNvSpPr>
            <a:spLocks/>
          </p:cNvSpPr>
          <p:nvPr/>
        </p:nvSpPr>
        <p:spPr bwMode="auto">
          <a:xfrm>
            <a:off x="1095375" y="3351213"/>
            <a:ext cx="55626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2045" y="0"/>
              </a:cxn>
            </a:cxnLst>
            <a:rect l="0" t="0" r="r" b="b"/>
            <a:pathLst>
              <a:path w="5562600">
                <a:moveTo>
                  <a:pt x="0" y="0"/>
                </a:moveTo>
                <a:lnTo>
                  <a:pt x="5562045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1" name="object 7"/>
          <p:cNvSpPr>
            <a:spLocks/>
          </p:cNvSpPr>
          <p:nvPr/>
        </p:nvSpPr>
        <p:spPr bwMode="auto">
          <a:xfrm>
            <a:off x="1100138" y="3355975"/>
            <a:ext cx="0" cy="194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44886"/>
              </a:cxn>
            </a:cxnLst>
            <a:rect l="0" t="0" r="r" b="b"/>
            <a:pathLst>
              <a:path h="1945004">
                <a:moveTo>
                  <a:pt x="0" y="0"/>
                </a:moveTo>
                <a:lnTo>
                  <a:pt x="0" y="1944886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2" name="object 8"/>
          <p:cNvSpPr>
            <a:spLocks/>
          </p:cNvSpPr>
          <p:nvPr/>
        </p:nvSpPr>
        <p:spPr bwMode="auto">
          <a:xfrm>
            <a:off x="1077913" y="3309938"/>
            <a:ext cx="0" cy="2038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37831"/>
              </a:cxn>
            </a:cxnLst>
            <a:rect l="0" t="0" r="r" b="b"/>
            <a:pathLst>
              <a:path h="2038350">
                <a:moveTo>
                  <a:pt x="0" y="0"/>
                </a:moveTo>
                <a:lnTo>
                  <a:pt x="0" y="2037831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3" name="object 9"/>
          <p:cNvSpPr>
            <a:spLocks/>
          </p:cNvSpPr>
          <p:nvPr/>
        </p:nvSpPr>
        <p:spPr bwMode="auto">
          <a:xfrm>
            <a:off x="1068388" y="5334000"/>
            <a:ext cx="560863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07765" y="0"/>
              </a:cxn>
            </a:cxnLst>
            <a:rect l="0" t="0" r="r" b="b"/>
            <a:pathLst>
              <a:path w="5608320">
                <a:moveTo>
                  <a:pt x="0" y="0"/>
                </a:moveTo>
                <a:lnTo>
                  <a:pt x="5607765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4" name="object 10"/>
          <p:cNvSpPr>
            <a:spLocks/>
          </p:cNvSpPr>
          <p:nvPr/>
        </p:nvSpPr>
        <p:spPr bwMode="auto">
          <a:xfrm>
            <a:off x="1095375" y="5310188"/>
            <a:ext cx="55626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62045" y="0"/>
              </a:cxn>
            </a:cxnLst>
            <a:rect l="0" t="0" r="r" b="b"/>
            <a:pathLst>
              <a:path w="5562600">
                <a:moveTo>
                  <a:pt x="0" y="0"/>
                </a:moveTo>
                <a:lnTo>
                  <a:pt x="556204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5" name="object 11"/>
          <p:cNvSpPr>
            <a:spLocks/>
          </p:cNvSpPr>
          <p:nvPr/>
        </p:nvSpPr>
        <p:spPr bwMode="auto">
          <a:xfrm>
            <a:off x="6672263" y="3313113"/>
            <a:ext cx="0" cy="2028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28687"/>
              </a:cxn>
            </a:cxnLst>
            <a:rect l="0" t="0" r="r" b="b"/>
            <a:pathLst>
              <a:path h="2028825">
                <a:moveTo>
                  <a:pt x="0" y="0"/>
                </a:moveTo>
                <a:lnTo>
                  <a:pt x="0" y="2028687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6" name="object 12"/>
          <p:cNvSpPr>
            <a:spLocks/>
          </p:cNvSpPr>
          <p:nvPr/>
        </p:nvSpPr>
        <p:spPr bwMode="auto">
          <a:xfrm>
            <a:off x="6648450" y="3355975"/>
            <a:ext cx="0" cy="194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44886"/>
              </a:cxn>
            </a:cxnLst>
            <a:rect l="0" t="0" r="r" b="b"/>
            <a:pathLst>
              <a:path h="1945004">
                <a:moveTo>
                  <a:pt x="0" y="0"/>
                </a:moveTo>
                <a:lnTo>
                  <a:pt x="0" y="1944886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object 13"/>
          <p:cNvSpPr txBox="1"/>
          <p:nvPr/>
        </p:nvSpPr>
        <p:spPr>
          <a:xfrm>
            <a:off x="1265238" y="5842000"/>
            <a:ext cx="5357812" cy="30654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/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ثƃاثƃا</a:t>
            </a:r>
            <a:r>
              <a:rPr lang="en-US" sz="20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>
                <a:latin typeface="Simplified Arabic" pitchFamily="18" charset="-78"/>
                <a:cs typeface="Simplified Arabic" pitchFamily="18" charset="-78"/>
              </a:rPr>
              <a:t>مسقƃا</a:t>
            </a:r>
            <a:endParaRPr lang="en-US" sz="2000">
              <a:latin typeface="Simplified Arabic" pitchFamily="18" charset="-78"/>
              <a:cs typeface="Simplified Arabic" pitchFamily="18" charset="-78"/>
            </a:endParaRPr>
          </a:p>
          <a:p>
            <a:pPr algn="r">
              <a:spcBef>
                <a:spcPts val="938"/>
              </a:spcBef>
            </a:pPr>
            <a:r>
              <a:rPr lang="en-US" sz="2000" i="1">
                <a:latin typeface="Simplified Arabic" pitchFamily="18" charset="-78"/>
                <a:cs typeface="Simplified Arabic" pitchFamily="18" charset="-78"/>
              </a:rPr>
              <a:t>:)يمسرƅا لامعتساا(</a:t>
            </a:r>
            <a:endParaRPr lang="en-US" sz="2000">
              <a:latin typeface="Simplified Arabic" pitchFamily="18" charset="-78"/>
              <a:cs typeface="Simplified Arabic" pitchFamily="18" charset="-78"/>
            </a:endParaRPr>
          </a:p>
          <a:p>
            <a:pPr>
              <a:spcBef>
                <a:spcPts val="13"/>
              </a:spcBef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     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:يسرا دƅا ماعلƅ	</a:t>
            </a:r>
            <a:r>
              <a:rPr lang="en-US" sz="600" i="1">
                <a:latin typeface="Simplified Arabic" pitchFamily="18" charset="-78"/>
                <a:cs typeface="Simplified Arabic" pitchFamily="18" charset="-78"/>
              </a:rPr>
              <a:t>................................................	</a:t>
            </a: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:هتسلج يف ةيلƄƅا سلجم ررا ق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>
              <a:spcBef>
                <a:spcPts val="25"/>
              </a:spcBef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م	/	/	قفاومƅا	ـه14	/	/: خيراتب ةدقعƊمƅا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b="1">
                <a:latin typeface="Simplified Arabic" pitchFamily="18" charset="-78"/>
                <a:cs typeface="Simplified Arabic" pitchFamily="18" charset="-78"/>
              </a:rPr>
              <a:t>ررا ق وأ ريرمتƃاب رضحم لبقي او ،ءاضعأا نم </a:t>
            </a:r>
            <a:r>
              <a:rPr lang="en-US" sz="2100" b="1" baseline="-600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en-US" sz="1400" b="1">
                <a:latin typeface="Simplified Arabic" pitchFamily="18" charset="-78"/>
                <a:cs typeface="Simplified Arabic" pitchFamily="18" charset="-78"/>
              </a:rPr>
              <a:t>اعقوم ةيلƂƃا سلجم عامتجا رضحم قفري (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>
              <a:spcBef>
                <a:spcPts val="25"/>
              </a:spcBef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b="1">
                <a:latin typeface="Simplified Arabic" pitchFamily="18" charset="-78"/>
                <a:cs typeface="Simplified Arabic" pitchFamily="18" charset="-78"/>
              </a:rPr>
              <a:t>.)ضيوفتƃاب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>
              <a:spcBef>
                <a:spcPts val="38"/>
              </a:spcBef>
            </a:pPr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   	دمـــــتعي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158" name="object 14"/>
          <p:cNvSpPr>
            <a:spLocks/>
          </p:cNvSpPr>
          <p:nvPr/>
        </p:nvSpPr>
        <p:spPr bwMode="auto">
          <a:xfrm>
            <a:off x="1068388" y="6846888"/>
            <a:ext cx="5638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8245" y="0"/>
              </a:cxn>
            </a:cxnLst>
            <a:rect l="0" t="0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59" name="object 15"/>
          <p:cNvSpPr>
            <a:spLocks/>
          </p:cNvSpPr>
          <p:nvPr/>
        </p:nvSpPr>
        <p:spPr bwMode="auto">
          <a:xfrm>
            <a:off x="1095375" y="6870700"/>
            <a:ext cx="559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525" y="0"/>
              </a:cxn>
            </a:cxnLst>
            <a:rect l="0" t="0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0" name="object 16"/>
          <p:cNvSpPr>
            <a:spLocks/>
          </p:cNvSpPr>
          <p:nvPr/>
        </p:nvSpPr>
        <p:spPr bwMode="auto">
          <a:xfrm>
            <a:off x="1100138" y="6875463"/>
            <a:ext cx="0" cy="2214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4634"/>
              </a:cxn>
            </a:cxnLst>
            <a:rect l="0" t="0" r="r" b="b"/>
            <a:pathLst>
              <a:path h="2214879">
                <a:moveTo>
                  <a:pt x="0" y="0"/>
                </a:moveTo>
                <a:lnTo>
                  <a:pt x="0" y="2214634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1" name="object 17"/>
          <p:cNvSpPr>
            <a:spLocks/>
          </p:cNvSpPr>
          <p:nvPr/>
        </p:nvSpPr>
        <p:spPr bwMode="auto">
          <a:xfrm>
            <a:off x="1077913" y="6827838"/>
            <a:ext cx="0" cy="2308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07726"/>
              </a:cxn>
            </a:cxnLst>
            <a:rect l="0" t="0" r="r" b="b"/>
            <a:pathLst>
              <a:path h="2308225">
                <a:moveTo>
                  <a:pt x="0" y="0"/>
                </a:moveTo>
                <a:lnTo>
                  <a:pt x="0" y="2307726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2" name="object 18"/>
          <p:cNvSpPr>
            <a:spLocks/>
          </p:cNvSpPr>
          <p:nvPr/>
        </p:nvSpPr>
        <p:spPr bwMode="auto">
          <a:xfrm>
            <a:off x="1068388" y="9121775"/>
            <a:ext cx="5638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8245" y="0"/>
              </a:cxn>
            </a:cxnLst>
            <a:rect l="0" t="0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3" name="object 19"/>
          <p:cNvSpPr>
            <a:spLocks/>
          </p:cNvSpPr>
          <p:nvPr/>
        </p:nvSpPr>
        <p:spPr bwMode="auto">
          <a:xfrm>
            <a:off x="1095375" y="9099550"/>
            <a:ext cx="559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525" y="0"/>
              </a:cxn>
            </a:cxnLst>
            <a:rect l="0" t="0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4" name="object 20"/>
          <p:cNvSpPr>
            <a:spLocks/>
          </p:cNvSpPr>
          <p:nvPr/>
        </p:nvSpPr>
        <p:spPr bwMode="auto">
          <a:xfrm>
            <a:off x="6702425" y="6832600"/>
            <a:ext cx="0" cy="2298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98582"/>
              </a:cxn>
            </a:cxnLst>
            <a:rect l="0" t="0" r="r" b="b"/>
            <a:pathLst>
              <a:path h="2298700">
                <a:moveTo>
                  <a:pt x="0" y="0"/>
                </a:moveTo>
                <a:lnTo>
                  <a:pt x="0" y="2298582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65" name="object 21"/>
          <p:cNvSpPr>
            <a:spLocks/>
          </p:cNvSpPr>
          <p:nvPr/>
        </p:nvSpPr>
        <p:spPr bwMode="auto">
          <a:xfrm>
            <a:off x="6680200" y="6875463"/>
            <a:ext cx="0" cy="2214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4634"/>
              </a:cxn>
            </a:cxnLst>
            <a:rect l="0" t="0" r="r" b="b"/>
            <a:pathLst>
              <a:path h="2214879">
                <a:moveTo>
                  <a:pt x="0" y="0"/>
                </a:moveTo>
                <a:lnTo>
                  <a:pt x="0" y="2214634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object 22"/>
          <p:cNvSpPr txBox="1"/>
          <p:nvPr/>
        </p:nvSpPr>
        <p:spPr>
          <a:xfrm>
            <a:off x="3727450" y="9626600"/>
            <a:ext cx="106363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150" dirty="0">
                <a:latin typeface="Times New Roman"/>
                <a:cs typeface="Times New Roman"/>
              </a:rPr>
              <a:t>˾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2"/>
          <p:cNvSpPr>
            <a:spLocks noChangeArrowheads="1"/>
          </p:cNvSpPr>
          <p:nvPr/>
        </p:nvSpPr>
        <p:spPr bwMode="auto">
          <a:xfrm>
            <a:off x="854075" y="331788"/>
            <a:ext cx="1071563" cy="6477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1087438" y="682625"/>
            <a:ext cx="5600700" cy="19192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525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i="1" dirty="0">
                <a:latin typeface="Simplified Arabic"/>
                <a:cs typeface="Simplified Arabic"/>
              </a:rPr>
              <a:t>س</a:t>
            </a:r>
            <a:r>
              <a:rPr sz="1200" i="1" spc="-685" dirty="0">
                <a:latin typeface="Simplified Arabic"/>
                <a:cs typeface="Simplified Arabic"/>
              </a:rPr>
              <a:t>ي</a:t>
            </a:r>
            <a:r>
              <a:rPr sz="1200" i="1" dirty="0">
                <a:latin typeface="Simplified Arabic"/>
                <a:cs typeface="Simplified Arabic"/>
              </a:rPr>
              <a:t>رد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10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ئي</a:t>
            </a:r>
            <a:r>
              <a:rPr sz="1200" i="1" spc="-200" dirty="0">
                <a:latin typeface="Simplified Arabic"/>
                <a:cs typeface="Simplified Arabic"/>
              </a:rPr>
              <a:t>ه</a:t>
            </a:r>
            <a:r>
              <a:rPr sz="1200" i="1" dirty="0">
                <a:latin typeface="Simplified Arabic"/>
                <a:cs typeface="Simplified Arabic"/>
              </a:rPr>
              <a:t> </a:t>
            </a:r>
            <a:r>
              <a:rPr sz="1200" i="1" spc="-80" dirty="0">
                <a:latin typeface="Simplified Arabic"/>
                <a:cs typeface="Simplified Arabic"/>
              </a:rPr>
              <a:t>ءاضع</a:t>
            </a:r>
            <a:r>
              <a:rPr sz="1200" i="1" dirty="0">
                <a:latin typeface="Simplified Arabic"/>
                <a:cs typeface="Simplified Arabic"/>
              </a:rPr>
              <a:t>أ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dirty="0">
                <a:latin typeface="Simplified Arabic"/>
                <a:cs typeface="Simplified Arabic"/>
              </a:rPr>
              <a:t>ن</a:t>
            </a:r>
            <a:r>
              <a:rPr sz="1200" i="1" spc="-480" dirty="0">
                <a:latin typeface="Simplified Arabic"/>
                <a:cs typeface="Simplified Arabic"/>
              </a:rPr>
              <a:t>يي</a:t>
            </a:r>
            <a:r>
              <a:rPr sz="1200" i="1" spc="-190" dirty="0">
                <a:latin typeface="Simplified Arabic"/>
                <a:cs typeface="Simplified Arabic"/>
              </a:rPr>
              <a:t>ع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spc="-960" dirty="0">
                <a:latin typeface="Simplified Arabic"/>
                <a:cs typeface="Simplified Arabic"/>
              </a:rPr>
              <a:t>ƅ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105" dirty="0">
                <a:latin typeface="Simplified Arabic"/>
                <a:cs typeface="Simplified Arabic"/>
              </a:rPr>
              <a:t>ة</a:t>
            </a:r>
            <a:r>
              <a:rPr sz="1200" i="1" spc="-480" dirty="0">
                <a:latin typeface="Simplified Arabic"/>
                <a:cs typeface="Simplified Arabic"/>
              </a:rPr>
              <a:t>ي</a:t>
            </a:r>
            <a:r>
              <a:rPr sz="1200" i="1" spc="-570" dirty="0">
                <a:latin typeface="Simplified Arabic"/>
                <a:cs typeface="Simplified Arabic"/>
              </a:rPr>
              <a:t>ت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ذ</a:t>
            </a:r>
            <a:r>
              <a:rPr sz="1200" i="1" spc="-969" dirty="0">
                <a:latin typeface="Simplified Arabic"/>
                <a:cs typeface="Simplified Arabic"/>
              </a:rPr>
              <a:t>ƅ</a:t>
            </a:r>
            <a:r>
              <a:rPr sz="1200" i="1" dirty="0">
                <a:latin typeface="Simplified Arabic"/>
                <a:cs typeface="Simplified Arabic"/>
              </a:rPr>
              <a:t>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5" dirty="0">
                <a:latin typeface="Simplified Arabic"/>
                <a:cs typeface="Simplified Arabic"/>
              </a:rPr>
              <a:t>ة</a:t>
            </a:r>
            <a:r>
              <a:rPr sz="1200" i="1" spc="-245" dirty="0">
                <a:latin typeface="Simplified Arabic"/>
                <a:cs typeface="Simplified Arabic"/>
              </a:rPr>
              <a:t>ري</a:t>
            </a:r>
            <a:r>
              <a:rPr sz="1200" i="1" spc="-360" dirty="0">
                <a:latin typeface="Simplified Arabic"/>
                <a:cs typeface="Simplified Arabic"/>
              </a:rPr>
              <a:t>س</a:t>
            </a:r>
            <a:r>
              <a:rPr sz="1200" i="1" spc="-480" dirty="0">
                <a:latin typeface="Simplified Arabic"/>
                <a:cs typeface="Simplified Arabic"/>
              </a:rPr>
              <a:t>ƅا</a:t>
            </a:r>
            <a:r>
              <a:rPr sz="1200" i="1" spc="5" dirty="0">
                <a:latin typeface="Simplified Arabic"/>
                <a:cs typeface="Simplified Arabic"/>
              </a:rPr>
              <a:t> </a:t>
            </a:r>
            <a:r>
              <a:rPr sz="1200" i="1" spc="-290" dirty="0">
                <a:latin typeface="Simplified Arabic"/>
                <a:cs typeface="Simplified Arabic"/>
              </a:rPr>
              <a:t>ة</a:t>
            </a:r>
            <a:r>
              <a:rPr sz="1200" i="1" spc="-100" dirty="0">
                <a:latin typeface="Simplified Arabic"/>
                <a:cs typeface="Simplified Arabic"/>
              </a:rPr>
              <a:t>رام</a:t>
            </a:r>
            <a:r>
              <a:rPr sz="1200" i="1" spc="-210" dirty="0">
                <a:latin typeface="Simplified Arabic"/>
                <a:cs typeface="Simplified Arabic"/>
              </a:rPr>
              <a:t>ت</a:t>
            </a:r>
            <a:r>
              <a:rPr sz="1200" i="1" spc="-180" dirty="0">
                <a:latin typeface="Simplified Arabic"/>
                <a:cs typeface="Simplified Arabic"/>
              </a:rPr>
              <a:t>سا</a:t>
            </a:r>
            <a:endParaRPr sz="1200">
              <a:latin typeface="Simplified Arabic"/>
              <a:cs typeface="Simplified Arabic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200">
              <a:latin typeface="Times New Roman"/>
              <a:cs typeface="Times New Roman"/>
            </a:endParaRPr>
          </a:p>
          <a:p>
            <a:pPr marL="69850" fontAlgn="auto">
              <a:spcBef>
                <a:spcPts val="895"/>
              </a:spcBef>
              <a:spcAft>
                <a:spcPts val="0"/>
              </a:spcAft>
              <a:defRPr/>
            </a:pPr>
            <a:r>
              <a:rPr sz="600" i="1" dirty="0">
                <a:latin typeface="Simplified Arabic"/>
                <a:cs typeface="Simplified Arabic"/>
              </a:rPr>
              <a:t>.................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.................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..........    </a:t>
            </a:r>
            <a:r>
              <a:rPr sz="600" i="1" spc="-6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35" dirty="0">
                <a:latin typeface="Simplified Arabic"/>
                <a:cs typeface="Simplified Arabic"/>
              </a:rPr>
              <a:t>ة</a:t>
            </a:r>
            <a:r>
              <a:rPr sz="1400" i="1" spc="-290" dirty="0">
                <a:latin typeface="Simplified Arabic"/>
                <a:cs typeface="Simplified Arabic"/>
              </a:rPr>
              <a:t>ي</a:t>
            </a:r>
            <a:r>
              <a:rPr sz="1400" i="1" spc="-720" dirty="0">
                <a:latin typeface="Simplified Arabic"/>
                <a:cs typeface="Simplified Arabic"/>
              </a:rPr>
              <a:t>لƄ</a:t>
            </a:r>
            <a:r>
              <a:rPr sz="1400" i="1" spc="-965" dirty="0">
                <a:latin typeface="Simplified Arabic"/>
                <a:cs typeface="Simplified Arabic"/>
              </a:rPr>
              <a:t>ƅ</a:t>
            </a:r>
            <a:r>
              <a:rPr sz="1400" i="1" dirty="0">
                <a:latin typeface="Simplified Arabic"/>
                <a:cs typeface="Simplified Arabic"/>
              </a:rPr>
              <a:t>ا </a:t>
            </a:r>
            <a:r>
              <a:rPr sz="1400" i="1" spc="-10" dirty="0">
                <a:latin typeface="Simplified Arabic"/>
                <a:cs typeface="Simplified Arabic"/>
              </a:rPr>
              <a:t>د</a:t>
            </a:r>
            <a:r>
              <a:rPr sz="1400" i="1" spc="-555" dirty="0">
                <a:latin typeface="Simplified Arabic"/>
                <a:cs typeface="Simplified Arabic"/>
              </a:rPr>
              <a:t>ي</a:t>
            </a:r>
            <a:r>
              <a:rPr sz="1400" i="1" spc="20" dirty="0">
                <a:latin typeface="Simplified Arabic"/>
                <a:cs typeface="Simplified Arabic"/>
              </a:rPr>
              <a:t>مع</a:t>
            </a:r>
            <a:endParaRPr sz="1400">
              <a:latin typeface="Simplified Arabic"/>
              <a:cs typeface="Simplified Arabic"/>
            </a:endParaRPr>
          </a:p>
          <a:p>
            <a:pPr fontAlgn="auto">
              <a:spcBef>
                <a:spcPts val="17"/>
              </a:spcBef>
              <a:spcAft>
                <a:spcPts val="0"/>
              </a:spcAft>
              <a:defRPr/>
            </a:pPr>
            <a:endParaRPr sz="1550">
              <a:latin typeface="Times New Roman"/>
              <a:cs typeface="Times New Roman"/>
            </a:endParaRPr>
          </a:p>
          <a:p>
            <a:pPr marL="698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600" i="1" dirty="0">
                <a:latin typeface="Simplified Arabic"/>
                <a:cs typeface="Simplified Arabic"/>
              </a:rPr>
              <a:t>.......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............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.................</a:t>
            </a:r>
            <a:r>
              <a:rPr sz="600" i="1" spc="-15" dirty="0">
                <a:latin typeface="Simplified Arabic"/>
                <a:cs typeface="Simplified Arabic"/>
              </a:rPr>
              <a:t>.</a:t>
            </a:r>
            <a:r>
              <a:rPr sz="600" i="1" dirty="0">
                <a:latin typeface="Simplified Arabic"/>
                <a:cs typeface="Simplified Arabic"/>
              </a:rPr>
              <a:t>.........    </a:t>
            </a:r>
            <a:r>
              <a:rPr sz="600" i="1" spc="-65" dirty="0">
                <a:latin typeface="Simplified Arabic"/>
                <a:cs typeface="Simplified Arabic"/>
              </a:rPr>
              <a:t> </a:t>
            </a:r>
            <a:r>
              <a:rPr sz="1400" i="1" spc="-10" dirty="0">
                <a:latin typeface="Simplified Arabic"/>
                <a:cs typeface="Simplified Arabic"/>
              </a:rPr>
              <a:t>:</a:t>
            </a:r>
            <a:r>
              <a:rPr sz="1400" i="1" spc="-195" dirty="0">
                <a:latin typeface="Simplified Arabic"/>
                <a:cs typeface="Simplified Arabic"/>
              </a:rPr>
              <a:t>عــي</a:t>
            </a:r>
            <a:r>
              <a:rPr sz="1400" i="1" spc="-445" dirty="0">
                <a:latin typeface="Simplified Arabic"/>
                <a:cs typeface="Simplified Arabic"/>
              </a:rPr>
              <a:t>ق</a:t>
            </a:r>
            <a:r>
              <a:rPr sz="1400" i="1" dirty="0">
                <a:latin typeface="Simplified Arabic"/>
                <a:cs typeface="Simplified Arabic"/>
              </a:rPr>
              <a:t>و</a:t>
            </a:r>
            <a:r>
              <a:rPr sz="1400" i="1" spc="-595" dirty="0">
                <a:latin typeface="Simplified Arabic"/>
                <a:cs typeface="Simplified Arabic"/>
              </a:rPr>
              <a:t>تƅا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7172" name="object 4"/>
          <p:cNvSpPr>
            <a:spLocks/>
          </p:cNvSpPr>
          <p:nvPr/>
        </p:nvSpPr>
        <p:spPr bwMode="auto">
          <a:xfrm>
            <a:off x="1068388" y="1062038"/>
            <a:ext cx="5638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8245" y="0"/>
              </a:cxn>
            </a:cxnLst>
            <a:rect l="0" t="0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3" name="object 5"/>
          <p:cNvSpPr>
            <a:spLocks/>
          </p:cNvSpPr>
          <p:nvPr/>
        </p:nvSpPr>
        <p:spPr bwMode="auto">
          <a:xfrm>
            <a:off x="1095375" y="1085850"/>
            <a:ext cx="559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525" y="0"/>
              </a:cxn>
            </a:cxnLst>
            <a:rect l="0" t="0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4" name="object 6"/>
          <p:cNvSpPr>
            <a:spLocks/>
          </p:cNvSpPr>
          <p:nvPr/>
        </p:nvSpPr>
        <p:spPr bwMode="auto">
          <a:xfrm>
            <a:off x="1100138" y="1092200"/>
            <a:ext cx="0" cy="1492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1995"/>
              </a:cxn>
            </a:cxnLst>
            <a:rect l="0" t="0" r="r" b="b"/>
            <a:pathLst>
              <a:path h="1492250">
                <a:moveTo>
                  <a:pt x="0" y="0"/>
                </a:moveTo>
                <a:lnTo>
                  <a:pt x="0" y="1491995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5" name="object 7"/>
          <p:cNvSpPr>
            <a:spLocks/>
          </p:cNvSpPr>
          <p:nvPr/>
        </p:nvSpPr>
        <p:spPr bwMode="auto">
          <a:xfrm>
            <a:off x="1077913" y="1044575"/>
            <a:ext cx="0" cy="158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959"/>
              </a:cxn>
            </a:cxnLst>
            <a:rect l="0" t="0" r="r" b="b"/>
            <a:pathLst>
              <a:path h="1584960">
                <a:moveTo>
                  <a:pt x="0" y="0"/>
                </a:moveTo>
                <a:lnTo>
                  <a:pt x="0" y="1584959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6" name="object 8"/>
          <p:cNvSpPr>
            <a:spLocks/>
          </p:cNvSpPr>
          <p:nvPr/>
        </p:nvSpPr>
        <p:spPr bwMode="auto">
          <a:xfrm>
            <a:off x="1068388" y="2616200"/>
            <a:ext cx="56388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38245" y="0"/>
              </a:cxn>
            </a:cxnLst>
            <a:rect l="0" t="0" r="r" b="b"/>
            <a:pathLst>
              <a:path w="5638800">
                <a:moveTo>
                  <a:pt x="0" y="0"/>
                </a:moveTo>
                <a:lnTo>
                  <a:pt x="5638245" y="0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7" name="object 9"/>
          <p:cNvSpPr>
            <a:spLocks/>
          </p:cNvSpPr>
          <p:nvPr/>
        </p:nvSpPr>
        <p:spPr bwMode="auto">
          <a:xfrm>
            <a:off x="1095375" y="2592388"/>
            <a:ext cx="55943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92525" y="0"/>
              </a:cxn>
            </a:cxnLst>
            <a:rect l="0" t="0" r="r" b="b"/>
            <a:pathLst>
              <a:path w="5593080">
                <a:moveTo>
                  <a:pt x="0" y="0"/>
                </a:moveTo>
                <a:lnTo>
                  <a:pt x="5592525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8" name="object 10"/>
          <p:cNvSpPr>
            <a:spLocks/>
          </p:cNvSpPr>
          <p:nvPr/>
        </p:nvSpPr>
        <p:spPr bwMode="auto">
          <a:xfrm>
            <a:off x="6702425" y="1049338"/>
            <a:ext cx="0" cy="157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75815"/>
              </a:cxn>
            </a:cxnLst>
            <a:rect l="0" t="0" r="r" b="b"/>
            <a:pathLst>
              <a:path h="1576070">
                <a:moveTo>
                  <a:pt x="0" y="0"/>
                </a:moveTo>
                <a:lnTo>
                  <a:pt x="0" y="1575815"/>
                </a:lnTo>
              </a:path>
            </a:pathLst>
          </a:custGeom>
          <a:noFill/>
          <a:ln w="10413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9" name="object 11"/>
          <p:cNvSpPr>
            <a:spLocks/>
          </p:cNvSpPr>
          <p:nvPr/>
        </p:nvSpPr>
        <p:spPr bwMode="auto">
          <a:xfrm>
            <a:off x="6680200" y="1092200"/>
            <a:ext cx="0" cy="1492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1995"/>
              </a:cxn>
            </a:cxnLst>
            <a:rect l="0" t="0" r="r" b="b"/>
            <a:pathLst>
              <a:path h="1492250">
                <a:moveTo>
                  <a:pt x="0" y="0"/>
                </a:moveTo>
                <a:lnTo>
                  <a:pt x="0" y="1491995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0" name="object 12"/>
          <p:cNvSpPr>
            <a:spLocks noChangeArrowheads="1"/>
          </p:cNvSpPr>
          <p:nvPr/>
        </p:nvSpPr>
        <p:spPr bwMode="auto">
          <a:xfrm>
            <a:off x="5781675" y="3144838"/>
            <a:ext cx="876300" cy="3492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81" name="object 13"/>
          <p:cNvSpPr>
            <a:spLocks noChangeArrowheads="1"/>
          </p:cNvSpPr>
          <p:nvPr/>
        </p:nvSpPr>
        <p:spPr bwMode="auto">
          <a:xfrm>
            <a:off x="3967163" y="3144838"/>
            <a:ext cx="1889125" cy="3492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object 14"/>
          <p:cNvSpPr txBox="1"/>
          <p:nvPr/>
        </p:nvSpPr>
        <p:spPr>
          <a:xfrm>
            <a:off x="3852863" y="3241675"/>
            <a:ext cx="2751137" cy="6699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>
                <a:latin typeface="Times New Roman"/>
                <a:cs typeface="Times New Roman"/>
              </a:rPr>
              <a:t>؛</a:t>
            </a:r>
            <a:endParaRPr sz="1400">
              <a:latin typeface="Times New Roman"/>
              <a:cs typeface="Times New Roman"/>
            </a:endParaRPr>
          </a:p>
          <a:p>
            <a:pPr fontAlgn="auto">
              <a:spcBef>
                <a:spcPts val="37"/>
              </a:spcBef>
              <a:spcAft>
                <a:spcPts val="0"/>
              </a:spcAft>
              <a:defRPr/>
            </a:pPr>
            <a:endParaRPr sz="1700">
              <a:latin typeface="Times New Roman"/>
              <a:cs typeface="Times New Roman"/>
            </a:endParaRPr>
          </a:p>
          <a:p>
            <a:pPr marL="9867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u="heavy" dirty="0">
                <a:latin typeface="Times New Roman"/>
                <a:cs typeface="Times New Roman"/>
              </a:rPr>
              <a:t>:</a:t>
            </a:r>
            <a:r>
              <a:rPr sz="1400" b="1" u="heavy" spc="-100" dirty="0">
                <a:latin typeface="Times New Roman"/>
                <a:cs typeface="Times New Roman"/>
              </a:rPr>
              <a:t>ي</a:t>
            </a:r>
            <a:r>
              <a:rPr sz="1400" b="1" u="heavy" spc="-310" dirty="0">
                <a:latin typeface="Times New Roman"/>
                <a:cs typeface="Times New Roman"/>
              </a:rPr>
              <a:t>ل</a:t>
            </a:r>
            <a:r>
              <a:rPr sz="1400" b="1" u="heavy" spc="15" dirty="0">
                <a:latin typeface="Times New Roman"/>
                <a:cs typeface="Times New Roman"/>
              </a:rPr>
              <a:t>ا</a:t>
            </a:r>
            <a:r>
              <a:rPr sz="1400" b="1" u="heavy" spc="-280" dirty="0">
                <a:latin typeface="Times New Roman"/>
                <a:cs typeface="Times New Roman"/>
              </a:rPr>
              <a:t>تلا</a:t>
            </a:r>
            <a:r>
              <a:rPr sz="1400" b="1" u="heavy" spc="-10" dirty="0">
                <a:latin typeface="Times New Roman"/>
                <a:cs typeface="Times New Roman"/>
              </a:rPr>
              <a:t> </a:t>
            </a:r>
            <a:r>
              <a:rPr sz="1400" b="1" u="heavy" spc="-160" dirty="0">
                <a:latin typeface="Times New Roman"/>
                <a:cs typeface="Times New Roman"/>
              </a:rPr>
              <a:t>قافر</a:t>
            </a:r>
            <a:r>
              <a:rPr sz="1400" b="1" u="heavy" dirty="0">
                <a:latin typeface="Times New Roman"/>
                <a:cs typeface="Times New Roman"/>
              </a:rPr>
              <a:t>إ</a:t>
            </a:r>
            <a:r>
              <a:rPr sz="1400" b="1" u="heavy" spc="-5" dirty="0">
                <a:latin typeface="Times New Roman"/>
                <a:cs typeface="Times New Roman"/>
              </a:rPr>
              <a:t> </a:t>
            </a:r>
            <a:r>
              <a:rPr sz="1400" b="1" u="heavy" spc="-254" dirty="0">
                <a:latin typeface="Times New Roman"/>
                <a:cs typeface="Times New Roman"/>
              </a:rPr>
              <a:t>ى</a:t>
            </a:r>
            <a:r>
              <a:rPr sz="1400" b="1" u="heavy" spc="-190" dirty="0">
                <a:latin typeface="Times New Roman"/>
                <a:cs typeface="Times New Roman"/>
              </a:rPr>
              <a:t>ل</a:t>
            </a:r>
            <a:r>
              <a:rPr sz="1400" b="1" u="heavy" dirty="0">
                <a:latin typeface="Times New Roman"/>
                <a:cs typeface="Times New Roman"/>
              </a:rPr>
              <a:t>ع</a:t>
            </a:r>
            <a:r>
              <a:rPr sz="1400" b="1" u="heavy" spc="-5" dirty="0">
                <a:latin typeface="Times New Roman"/>
                <a:cs typeface="Times New Roman"/>
              </a:rPr>
              <a:t> د</a:t>
            </a:r>
            <a:r>
              <a:rPr sz="1400" b="1" u="heavy" spc="-525" dirty="0">
                <a:latin typeface="Times New Roman"/>
                <a:cs typeface="Times New Roman"/>
              </a:rPr>
              <a:t>ي</a:t>
            </a:r>
            <a:r>
              <a:rPr sz="1400" b="1" u="heavy" spc="-170" dirty="0">
                <a:latin typeface="Times New Roman"/>
                <a:cs typeface="Times New Roman"/>
              </a:rPr>
              <a:t>ك</a:t>
            </a:r>
            <a:r>
              <a:rPr sz="1400" b="1" u="heavy" spc="-80" dirty="0">
                <a:latin typeface="Times New Roman"/>
                <a:cs typeface="Times New Roman"/>
              </a:rPr>
              <a:t>أ</a:t>
            </a:r>
            <a:r>
              <a:rPr sz="1400" b="1" u="heavy" spc="-280" dirty="0">
                <a:latin typeface="Times New Roman"/>
                <a:cs typeface="Times New Roman"/>
              </a:rPr>
              <a:t>تلا</a:t>
            </a:r>
            <a:r>
              <a:rPr sz="1400" b="1" u="heavy" spc="-10" dirty="0">
                <a:latin typeface="Times New Roman"/>
                <a:cs typeface="Times New Roman"/>
              </a:rPr>
              <a:t> </a:t>
            </a:r>
            <a:r>
              <a:rPr sz="1400" b="1" u="heavy" spc="-114" dirty="0">
                <a:latin typeface="Times New Roman"/>
                <a:cs typeface="Times New Roman"/>
              </a:rPr>
              <a:t>وجرن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27450" y="9626600"/>
            <a:ext cx="106363" cy="1778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225" dirty="0">
                <a:latin typeface="Times New Roman"/>
                <a:cs typeface="Times New Roman"/>
              </a:rPr>
              <a:t>˿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2525" y="4273550"/>
            <a:ext cx="5402263" cy="3576638"/>
          </a:xfrm>
          <a:prstGeom prst="rect">
            <a:avLst/>
          </a:prstGeom>
          <a:ln w="37845">
            <a:solidFill>
              <a:srgbClr val="000000"/>
            </a:solidFill>
          </a:ln>
        </p:spPr>
        <p:txBody>
          <a:bodyPr lIns="0" tIns="0" rIns="0" bIns="0">
            <a:spAutoFit/>
          </a:bodyPr>
          <a:lstStyle/>
          <a:p>
            <a:pPr marL="971550"/>
            <a:r>
              <a:rPr lang="en-US" sz="1500">
                <a:latin typeface="Arial" charset="0"/>
              </a:rPr>
              <a:t>:ةيملعلا ةجردلا ىلع لوصĜا تبثت يتلا قئاثولا</a:t>
            </a:r>
          </a:p>
          <a:p>
            <a:pPr marL="971550"/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marL="971550">
              <a:spcBef>
                <a:spcPts val="38"/>
              </a:spcBef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marL="971550"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.)ايلعƅا تاسرا دƅا ةيلƄ ديمع وأ ةعماجƅا لجسم نم باطخ وأ ةيلصأا ةداهشƅا(	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  <a:p>
            <a:pPr marL="971550" algn="r">
              <a:spcBef>
                <a:spcPts val="638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.ةربخƅا ةداهش	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  <a:p>
            <a:pPr marL="971550">
              <a:spcBef>
                <a:spcPts val="13"/>
              </a:spcBef>
            </a:pPr>
            <a:endParaRPr lang="en-US" sz="1700">
              <a:latin typeface="Times New Roman" pitchFamily="18" charset="0"/>
              <a:cs typeface="Times New Roman" pitchFamily="18" charset="0"/>
            </a:endParaRPr>
          </a:p>
          <a:p>
            <a:pPr marL="971550"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.ةيبيردتƅا ترا ودƅا ةداهش	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  <a:p>
            <a:pPr marL="971550"/>
            <a:endParaRPr lang="en-US" sz="1700">
              <a:latin typeface="Times New Roman" pitchFamily="18" charset="0"/>
              <a:cs typeface="Times New Roman" pitchFamily="18" charset="0"/>
            </a:endParaRPr>
          </a:p>
          <a:p>
            <a:pPr marL="971550"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.Ƌرا وتƄدƅاو ريتسجامƅا يتƅاسر نم ةدحاو ةخسƊ قافرإ	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  <a:p>
            <a:pPr marL="971550">
              <a:spcBef>
                <a:spcPts val="13"/>
              </a:spcBef>
            </a:pPr>
            <a:endParaRPr lang="en-US" sz="1700">
              <a:latin typeface="Times New Roman" pitchFamily="18" charset="0"/>
              <a:cs typeface="Times New Roman" pitchFamily="18" charset="0"/>
            </a:endParaRPr>
          </a:p>
          <a:p>
            <a:pPr marL="971550"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نإ( يميداـƄأا لجـسƅاو Ƌرا وتƄدـƅاو ريتـسجامƅاو سويروƅاـƄبƅا ةـقيثو نـم ةروـص قافرإ	</a:t>
            </a:r>
            <a:r>
              <a:rPr lang="en-US" sz="14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  <a:p>
            <a:pPr marL="971550" algn="r">
              <a:spcBef>
                <a:spcPts val="638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.ةقيثو لƄƅ )دجو</a:t>
            </a:r>
            <a:endParaRPr lang="en-US" sz="1400">
              <a:latin typeface="Simplified Arabic" pitchFamily="18" charset="-78"/>
              <a:cs typeface="Simplified Arabic" pitchFamily="18" charset="-78"/>
            </a:endParaRPr>
          </a:p>
          <a:p>
            <a:pPr marL="971550"/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marL="971550">
              <a:spcBef>
                <a:spcPts val="38"/>
              </a:spcBef>
            </a:pPr>
            <a:endParaRPr lang="en-US" sz="1100">
              <a:latin typeface="Times New Roman" pitchFamily="18" charset="0"/>
              <a:cs typeface="Times New Roman" pitchFamily="18" charset="0"/>
            </a:endParaRPr>
          </a:p>
          <a:p>
            <a:pPr marL="971550" algn="r"/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.يƊدمƅا لجسƅا ةقاطب نم ةروص قافرإ	</a:t>
            </a:r>
            <a:r>
              <a:rPr lang="en-US" sz="1200">
                <a:latin typeface="Wingdings" pitchFamily="2" charset="2"/>
                <a:ea typeface="Wingdings" pitchFamily="2" charset="2"/>
                <a:cs typeface="Wingdings" pitchFamily="2" charset="2"/>
              </a:rPr>
              <a:t>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298575" y="8407400"/>
            <a:ext cx="5305425" cy="9302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1600">
                <a:latin typeface="Tahoma" pitchFamily="34" charset="0"/>
                <a:cs typeface="Tahoma" pitchFamily="34" charset="0"/>
              </a:rPr>
              <a:t>.ةلمتكم اهتانايب نكت م ام ةرامتسا يأ لبقت ا  </a:t>
            </a:r>
            <a:r>
              <a:rPr lang="en-US" sz="1600" b="1">
                <a:latin typeface="Traditional Arabic" pitchFamily="18" charset="-78"/>
                <a:cs typeface="Traditional Arabic" pitchFamily="18" charset="-78"/>
              </a:rPr>
              <a:t>:</a:t>
            </a:r>
            <a:r>
              <a:rPr lang="en-US" sz="16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u="sng">
                <a:latin typeface="Arial" charset="0"/>
              </a:rPr>
              <a:t>ةظوحلم</a:t>
            </a:r>
            <a:endParaRPr lang="en-US" sz="1600">
              <a:latin typeface="Arial" charset="0"/>
            </a:endParaRPr>
          </a:p>
          <a:p>
            <a:pPr algn="r">
              <a:spcBef>
                <a:spcPts val="850"/>
              </a:spcBef>
            </a:pPr>
            <a:r>
              <a:rPr lang="en-US" sz="1600">
                <a:latin typeface="Tahoma" pitchFamily="34" charset="0"/>
                <a:cs typeface="Tahoma" pitchFamily="34" charset="0"/>
              </a:rPr>
              <a:t>يلا ةهجا وأ ةعماجا متخ ةموتخ تادنتسما هذه نوكت نأ بج تااحا عيم يو</a:t>
            </a:r>
          </a:p>
          <a:p>
            <a:pPr algn="r">
              <a:spcBef>
                <a:spcPts val="563"/>
              </a:spcBef>
            </a:pPr>
            <a:r>
              <a:rPr lang="en-US" sz="1400" i="1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en-US" sz="1600">
                <a:latin typeface="Tahoma" pitchFamily="34" charset="0"/>
                <a:cs typeface="Tahoma" pitchFamily="34" charset="0"/>
              </a:rPr>
              <a:t>اهتحنم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450</Words>
  <Application>Microsoft Office PowerPoint</Application>
  <PresentationFormat>Custom</PresentationFormat>
  <Paragraphs>249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Arial</vt:lpstr>
      <vt:lpstr>Simplified Arabic</vt:lpstr>
      <vt:lpstr>Times New Roman</vt:lpstr>
      <vt:lpstr>Tahoma</vt:lpstr>
      <vt:lpstr>Wingdings</vt:lpstr>
      <vt:lpstr>Traditional Arabic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Devroot</cp:lastModifiedBy>
  <cp:revision>1</cp:revision>
  <dcterms:created xsi:type="dcterms:W3CDTF">2015-04-12T18:11:39Z</dcterms:created>
  <dcterms:modified xsi:type="dcterms:W3CDTF">2015-04-12T16:34:08Z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