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108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FA0E-3A25-4B6C-8D63-4D67B90415D5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DE303-05E9-4CF2-92FD-8E6A38DB172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238EB-4A94-42CF-9CA4-9997C9FC46B5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CCA3-8D61-482A-841C-6E999A3639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42F71-13F5-4F83-98B8-7DCB1F015685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8CC57-A8BE-4C25-A6BA-32F0B79CF17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77BCE-FDEF-4DA9-9FC2-6A421B1E52C8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7C47-0E5A-4A30-B7D3-A0B86BE53B0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502A9-0F4D-4085-9766-CBD2DE682EB5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D7BB-1279-4791-A785-033B5678804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862F51-7D54-4A54-BE10-073C5CEB58C2}" type="datetimeFigureOut">
              <a:rPr lang="en-US"/>
              <a:pPr>
                <a:defRPr/>
              </a:pPr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CF1BF3-AC1B-4431-81CA-B6D7BFBC4DA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75" y="441325"/>
            <a:ext cx="1951038" cy="8874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>
                <a:latin typeface="Arial" charset="0"/>
              </a:rPr>
              <a:t>ةيدوعسلا ةيبرعلا ةكلمما</a:t>
            </a:r>
          </a:p>
          <a:p>
            <a:pPr algn="r">
              <a:lnSpc>
                <a:spcPct val="181000"/>
              </a:lnSpc>
              <a:spcBef>
                <a:spcPts val="13"/>
              </a:spcBef>
            </a:pPr>
            <a:r>
              <a:rPr lang="en-US" sz="900">
                <a:latin typeface="Arial" charset="0"/>
              </a:rPr>
              <a:t>ياعلا ميلعتلا ةرازو ةعمجا ةعماج</a:t>
            </a:r>
          </a:p>
          <a:p>
            <a:pPr>
              <a:spcBef>
                <a:spcPts val="13"/>
              </a:spcBef>
            </a:pPr>
            <a:endParaRPr lang="en-US" sz="7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900">
                <a:latin typeface="Arial" charset="0"/>
              </a:rPr>
              <a:t>يملعلا ثحبلاو ايلعلا تاساردلل ةعماجا ةلاكو</a:t>
            </a:r>
          </a:p>
        </p:txBody>
      </p:sp>
      <p:sp>
        <p:nvSpPr>
          <p:cNvPr id="2051" name="object 3"/>
          <p:cNvSpPr>
            <a:spLocks noChangeArrowheads="1"/>
          </p:cNvSpPr>
          <p:nvPr/>
        </p:nvSpPr>
        <p:spPr bwMode="auto">
          <a:xfrm>
            <a:off x="1123950" y="508000"/>
            <a:ext cx="1352550" cy="8191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2" name="object 4"/>
          <p:cNvSpPr>
            <a:spLocks/>
          </p:cNvSpPr>
          <p:nvPr/>
        </p:nvSpPr>
        <p:spPr bwMode="auto">
          <a:xfrm>
            <a:off x="1871663" y="1674813"/>
            <a:ext cx="3821112" cy="352425"/>
          </a:xfrm>
          <a:custGeom>
            <a:avLst/>
            <a:gdLst/>
            <a:ahLst/>
            <a:cxnLst>
              <a:cxn ang="0">
                <a:pos x="0" y="352043"/>
              </a:cxn>
              <a:cxn ang="0">
                <a:pos x="3821307" y="352043"/>
              </a:cxn>
              <a:cxn ang="0">
                <a:pos x="3821307" y="0"/>
              </a:cxn>
              <a:cxn ang="0">
                <a:pos x="0" y="0"/>
              </a:cxn>
              <a:cxn ang="0">
                <a:pos x="0" y="352043"/>
              </a:cxn>
            </a:cxnLst>
            <a:rect l="0" t="0" r="r" b="b"/>
            <a:pathLst>
              <a:path w="3821429" h="352425">
                <a:moveTo>
                  <a:pt x="0" y="352043"/>
                </a:moveTo>
                <a:lnTo>
                  <a:pt x="3821307" y="352043"/>
                </a:lnTo>
                <a:lnTo>
                  <a:pt x="3821307" y="0"/>
                </a:lnTo>
                <a:lnTo>
                  <a:pt x="0" y="0"/>
                </a:lnTo>
                <a:lnTo>
                  <a:pt x="0" y="352043"/>
                </a:lnTo>
                <a:close/>
              </a:path>
            </a:pathLst>
          </a:custGeom>
          <a:solidFill>
            <a:srgbClr val="BEBEBE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3" name="object 5"/>
          <p:cNvSpPr>
            <a:spLocks/>
          </p:cNvSpPr>
          <p:nvPr/>
        </p:nvSpPr>
        <p:spPr bwMode="auto">
          <a:xfrm>
            <a:off x="1870075" y="1939925"/>
            <a:ext cx="3821113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1307" y="0"/>
              </a:cxn>
            </a:cxnLst>
            <a:rect l="0" t="0" r="r" b="b"/>
            <a:pathLst>
              <a:path w="3821429">
                <a:moveTo>
                  <a:pt x="0" y="0"/>
                </a:moveTo>
                <a:lnTo>
                  <a:pt x="3821307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" name="object 6"/>
          <p:cNvSpPr>
            <a:spLocks/>
          </p:cNvSpPr>
          <p:nvPr/>
        </p:nvSpPr>
        <p:spPr bwMode="auto">
          <a:xfrm>
            <a:off x="36513" y="2159000"/>
            <a:ext cx="749776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498079" y="0"/>
              </a:cxn>
            </a:cxnLst>
            <a:rect l="0" t="0" r="r" b="b"/>
            <a:pathLst>
              <a:path w="7498080">
                <a:moveTo>
                  <a:pt x="0" y="0"/>
                </a:moveTo>
                <a:lnTo>
                  <a:pt x="7498079" y="0"/>
                </a:lnTo>
              </a:path>
            </a:pathLst>
          </a:custGeom>
          <a:noFill/>
          <a:ln w="736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5" name="object 7"/>
          <p:cNvSpPr>
            <a:spLocks/>
          </p:cNvSpPr>
          <p:nvPr/>
        </p:nvSpPr>
        <p:spPr bwMode="auto">
          <a:xfrm>
            <a:off x="3059113" y="2308225"/>
            <a:ext cx="1493837" cy="314325"/>
          </a:xfrm>
          <a:custGeom>
            <a:avLst/>
            <a:gdLst/>
            <a:ahLst/>
            <a:cxnLst>
              <a:cxn ang="0">
                <a:pos x="0" y="313943"/>
              </a:cxn>
              <a:cxn ang="0">
                <a:pos x="1493782" y="313943"/>
              </a:cxn>
              <a:cxn ang="0">
                <a:pos x="1493782" y="0"/>
              </a:cxn>
              <a:cxn ang="0">
                <a:pos x="0" y="0"/>
              </a:cxn>
              <a:cxn ang="0">
                <a:pos x="0" y="313943"/>
              </a:cxn>
            </a:cxnLst>
            <a:rect l="0" t="0" r="r" b="b"/>
            <a:pathLst>
              <a:path w="1494154" h="314325">
                <a:moveTo>
                  <a:pt x="0" y="313943"/>
                </a:moveTo>
                <a:lnTo>
                  <a:pt x="1493782" y="313943"/>
                </a:lnTo>
                <a:lnTo>
                  <a:pt x="1493782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solidFill>
            <a:srgbClr val="BEBEBE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object 8"/>
          <p:cNvSpPr txBox="1"/>
          <p:nvPr/>
        </p:nvSpPr>
        <p:spPr>
          <a:xfrm>
            <a:off x="1858963" y="1754188"/>
            <a:ext cx="3843337" cy="8509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b="1" spc="-10" dirty="0">
                <a:latin typeface="Arial"/>
                <a:cs typeface="Arial"/>
              </a:rPr>
              <a:t>ة</a:t>
            </a:r>
            <a:r>
              <a:rPr b="1" spc="-595" dirty="0">
                <a:latin typeface="Arial"/>
                <a:cs typeface="Arial"/>
              </a:rPr>
              <a:t>ي</a:t>
            </a:r>
            <a:r>
              <a:rPr b="1" spc="175" dirty="0">
                <a:latin typeface="Arial"/>
                <a:cs typeface="Arial"/>
              </a:rPr>
              <a:t>م</a:t>
            </a:r>
            <a:r>
              <a:rPr b="1" spc="-310" dirty="0">
                <a:latin typeface="Arial"/>
                <a:cs typeface="Arial"/>
              </a:rPr>
              <a:t>ل</a:t>
            </a:r>
            <a:r>
              <a:rPr b="1" spc="-130" dirty="0">
                <a:latin typeface="Arial"/>
                <a:cs typeface="Arial"/>
              </a:rPr>
              <a:t>ع</a:t>
            </a:r>
            <a:r>
              <a:rPr b="1" spc="-14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ة</a:t>
            </a:r>
            <a:r>
              <a:rPr b="1" spc="-595" dirty="0">
                <a:latin typeface="Arial"/>
                <a:cs typeface="Arial"/>
              </a:rPr>
              <a:t>ي</a:t>
            </a:r>
            <a:r>
              <a:rPr b="1" spc="-635" dirty="0">
                <a:latin typeface="Arial"/>
                <a:cs typeface="Arial"/>
              </a:rPr>
              <a:t>ب</a:t>
            </a:r>
            <a:r>
              <a:rPr b="1" spc="-590" dirty="0">
                <a:latin typeface="Arial"/>
                <a:cs typeface="Arial"/>
              </a:rPr>
              <a:t>ي</a:t>
            </a:r>
            <a:r>
              <a:rPr b="1" spc="-305" dirty="0">
                <a:latin typeface="Arial"/>
                <a:cs typeface="Arial"/>
              </a:rPr>
              <a:t>ر</a:t>
            </a:r>
            <a:r>
              <a:rPr b="1" spc="160" dirty="0">
                <a:latin typeface="Arial"/>
                <a:cs typeface="Arial"/>
              </a:rPr>
              <a:t>د</a:t>
            </a:r>
            <a:r>
              <a:rPr b="1" spc="-655" dirty="0">
                <a:latin typeface="Arial"/>
                <a:cs typeface="Arial"/>
              </a:rPr>
              <a:t>ت</a:t>
            </a:r>
            <a:r>
              <a:rPr b="1" spc="-150" dirty="0">
                <a:latin typeface="Arial"/>
                <a:cs typeface="Arial"/>
              </a:rPr>
              <a:t> </a:t>
            </a:r>
            <a:r>
              <a:rPr b="1" spc="-120" dirty="0">
                <a:latin typeface="Arial"/>
                <a:cs typeface="Arial"/>
              </a:rPr>
              <a:t>ة</a:t>
            </a:r>
            <a:r>
              <a:rPr b="1" spc="-300" dirty="0">
                <a:latin typeface="Arial"/>
                <a:cs typeface="Arial"/>
              </a:rPr>
              <a:t>ر</a:t>
            </a:r>
            <a:r>
              <a:rPr b="1" spc="-235" dirty="0">
                <a:latin typeface="Arial"/>
                <a:cs typeface="Arial"/>
              </a:rPr>
              <a:t>و</a:t>
            </a:r>
            <a:r>
              <a:rPr b="1" spc="160" dirty="0">
                <a:latin typeface="Arial"/>
                <a:cs typeface="Arial"/>
              </a:rPr>
              <a:t>د</a:t>
            </a:r>
            <a:r>
              <a:rPr b="1" spc="-270" dirty="0">
                <a:latin typeface="Arial"/>
                <a:cs typeface="Arial"/>
              </a:rPr>
              <a:t>ل</a:t>
            </a:r>
            <a:r>
              <a:rPr b="1" spc="-145" dirty="0">
                <a:latin typeface="Arial"/>
                <a:cs typeface="Arial"/>
              </a:rPr>
              <a:t> </a:t>
            </a:r>
            <a:r>
              <a:rPr b="1" spc="-165" dirty="0">
                <a:latin typeface="Arial"/>
                <a:cs typeface="Arial"/>
              </a:rPr>
              <a:t>س</a:t>
            </a:r>
            <a:r>
              <a:rPr b="1" spc="-595" dirty="0">
                <a:latin typeface="Arial"/>
                <a:cs typeface="Arial"/>
              </a:rPr>
              <a:t>ي</a:t>
            </a:r>
            <a:r>
              <a:rPr b="1" spc="-305" dirty="0">
                <a:latin typeface="Arial"/>
                <a:cs typeface="Arial"/>
              </a:rPr>
              <a:t>ر</a:t>
            </a:r>
            <a:r>
              <a:rPr b="1" spc="160" dirty="0">
                <a:latin typeface="Arial"/>
                <a:cs typeface="Arial"/>
              </a:rPr>
              <a:t>د</a:t>
            </a:r>
            <a:r>
              <a:rPr b="1" spc="-655" dirty="0">
                <a:latin typeface="Arial"/>
                <a:cs typeface="Arial"/>
              </a:rPr>
              <a:t>ت</a:t>
            </a:r>
            <a:r>
              <a:rPr b="1" spc="-14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ة</a:t>
            </a:r>
            <a:r>
              <a:rPr b="1" spc="-620" dirty="0">
                <a:latin typeface="Arial"/>
                <a:cs typeface="Arial"/>
              </a:rPr>
              <a:t>ئ</a:t>
            </a:r>
            <a:r>
              <a:rPr b="1" spc="-590" dirty="0">
                <a:latin typeface="Arial"/>
                <a:cs typeface="Arial"/>
              </a:rPr>
              <a:t>ي</a:t>
            </a:r>
            <a:r>
              <a:rPr b="1" spc="245" dirty="0">
                <a:latin typeface="Arial"/>
                <a:cs typeface="Arial"/>
              </a:rPr>
              <a:t>ه</a:t>
            </a:r>
            <a:r>
              <a:rPr b="1" spc="-155" dirty="0">
                <a:latin typeface="Arial"/>
                <a:cs typeface="Arial"/>
              </a:rPr>
              <a:t> </a:t>
            </a:r>
            <a:r>
              <a:rPr b="1" spc="-195" dirty="0">
                <a:latin typeface="Arial"/>
                <a:cs typeface="Arial"/>
              </a:rPr>
              <a:t>و</a:t>
            </a:r>
            <a:r>
              <a:rPr b="1" spc="-595" dirty="0">
                <a:latin typeface="Arial"/>
                <a:cs typeface="Arial"/>
              </a:rPr>
              <a:t>ض</a:t>
            </a:r>
            <a:r>
              <a:rPr b="1" spc="-130" dirty="0">
                <a:latin typeface="Arial"/>
                <a:cs typeface="Arial"/>
              </a:rPr>
              <a:t>ع</a:t>
            </a:r>
            <a:r>
              <a:rPr b="1" spc="-140" dirty="0">
                <a:latin typeface="Arial"/>
                <a:cs typeface="Arial"/>
              </a:rPr>
              <a:t> </a:t>
            </a:r>
            <a:r>
              <a:rPr b="1" spc="-135" dirty="0">
                <a:latin typeface="Arial"/>
                <a:cs typeface="Arial"/>
              </a:rPr>
              <a:t>ح</a:t>
            </a:r>
            <a:r>
              <a:rPr b="1" spc="-595" dirty="0">
                <a:latin typeface="Arial"/>
                <a:cs typeface="Arial"/>
              </a:rPr>
              <a:t>ي</a:t>
            </a:r>
            <a:r>
              <a:rPr b="1" spc="-585" dirty="0">
                <a:latin typeface="Arial"/>
                <a:cs typeface="Arial"/>
              </a:rPr>
              <a:t>ش</a:t>
            </a:r>
            <a:r>
              <a:rPr b="1" spc="-165" dirty="0">
                <a:latin typeface="Arial"/>
                <a:cs typeface="Arial"/>
              </a:rPr>
              <a:t>ر</a:t>
            </a:r>
            <a:r>
              <a:rPr b="1" spc="-655" dirty="0">
                <a:latin typeface="Arial"/>
                <a:cs typeface="Arial"/>
              </a:rPr>
              <a:t>ت</a:t>
            </a:r>
            <a:r>
              <a:rPr b="1" spc="-140" dirty="0">
                <a:latin typeface="Arial"/>
                <a:cs typeface="Arial"/>
              </a:rPr>
              <a:t> </a:t>
            </a:r>
            <a:r>
              <a:rPr b="1" spc="-120" dirty="0">
                <a:latin typeface="Arial"/>
                <a:cs typeface="Arial"/>
              </a:rPr>
              <a:t>ة</a:t>
            </a:r>
            <a:r>
              <a:rPr b="1" spc="-300" dirty="0">
                <a:latin typeface="Arial"/>
                <a:cs typeface="Arial"/>
              </a:rPr>
              <a:t>ر</a:t>
            </a:r>
            <a:r>
              <a:rPr b="1" spc="15" dirty="0">
                <a:latin typeface="Arial"/>
                <a:cs typeface="Arial"/>
              </a:rPr>
              <a:t>ا</a:t>
            </a:r>
            <a:r>
              <a:rPr b="1" spc="175" dirty="0">
                <a:latin typeface="Arial"/>
                <a:cs typeface="Arial"/>
              </a:rPr>
              <a:t>م</a:t>
            </a:r>
            <a:r>
              <a:rPr b="1" spc="-585" dirty="0">
                <a:latin typeface="Arial"/>
                <a:cs typeface="Arial"/>
              </a:rPr>
              <a:t>تس</a:t>
            </a:r>
            <a:r>
              <a:rPr b="1" spc="-25" dirty="0">
                <a:latin typeface="Arial"/>
                <a:cs typeface="Arial"/>
              </a:rPr>
              <a:t>ا</a:t>
            </a:r>
            <a:endParaRPr>
              <a:latin typeface="Arial"/>
              <a:cs typeface="Arial"/>
            </a:endParaRPr>
          </a:p>
          <a:p>
            <a:pPr fontAlgn="auto">
              <a:spcBef>
                <a:spcPts val="56"/>
              </a:spcBef>
              <a:spcAft>
                <a:spcPts val="0"/>
              </a:spcAft>
              <a:defRPr/>
            </a:pPr>
            <a:endParaRPr sz="2400">
              <a:latin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600" b="1" spc="-155" dirty="0">
                <a:latin typeface="Arial"/>
                <a:cs typeface="Arial"/>
              </a:rPr>
              <a:t>:</a:t>
            </a:r>
            <a:r>
              <a:rPr sz="1600" b="1" spc="-175" dirty="0">
                <a:latin typeface="Arial"/>
                <a:cs typeface="Arial"/>
              </a:rPr>
              <a:t>و</a:t>
            </a:r>
            <a:r>
              <a:rPr sz="1600" b="1" spc="-525" dirty="0">
                <a:latin typeface="Arial"/>
                <a:cs typeface="Arial"/>
              </a:rPr>
              <a:t>ض</a:t>
            </a:r>
            <a:r>
              <a:rPr sz="1600" b="1" spc="-250" dirty="0">
                <a:latin typeface="Arial"/>
                <a:cs typeface="Arial"/>
              </a:rPr>
              <a:t>ع</a:t>
            </a:r>
            <a:r>
              <a:rPr sz="1600" b="1" spc="-229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-75" dirty="0">
                <a:latin typeface="Arial"/>
                <a:cs typeface="Arial"/>
              </a:rPr>
              <a:t>ن</a:t>
            </a:r>
            <a:r>
              <a:rPr sz="1600" b="1" spc="-125" dirty="0">
                <a:latin typeface="Arial"/>
                <a:cs typeface="Arial"/>
              </a:rPr>
              <a:t>ع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75" dirty="0">
                <a:latin typeface="Arial"/>
                <a:cs typeface="Arial"/>
              </a:rPr>
              <a:t>ت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140" dirty="0">
                <a:latin typeface="Arial"/>
                <a:cs typeface="Arial"/>
              </a:rPr>
              <a:t>م</a:t>
            </a:r>
            <a:r>
              <a:rPr sz="1600" b="1" spc="-180" dirty="0">
                <a:latin typeface="Arial"/>
                <a:cs typeface="Arial"/>
              </a:rPr>
              <a:t>و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-245" dirty="0">
                <a:latin typeface="Arial"/>
                <a:cs typeface="Arial"/>
              </a:rPr>
              <a:t>ع</a:t>
            </a:r>
            <a:r>
              <a:rPr sz="1600" b="1" spc="140" dirty="0">
                <a:latin typeface="Arial"/>
                <a:cs typeface="Arial"/>
              </a:rPr>
              <a:t>م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320" dirty="0">
                <a:latin typeface="Arial"/>
                <a:cs typeface="Arial"/>
              </a:rPr>
              <a:t>ً</a:t>
            </a:r>
            <a:r>
              <a:rPr sz="1600" b="1" spc="530" dirty="0">
                <a:latin typeface="Arial"/>
                <a:cs typeface="Arial"/>
              </a:rPr>
              <a:t>ا</a:t>
            </a:r>
            <a:r>
              <a:rPr sz="1600" b="1" spc="-210" dirty="0">
                <a:latin typeface="Arial"/>
                <a:cs typeface="Arial"/>
              </a:rPr>
              <a:t>و</a:t>
            </a:r>
            <a:r>
              <a:rPr sz="1600" b="1" spc="-25" dirty="0">
                <a:latin typeface="Arial"/>
                <a:cs typeface="Arial"/>
              </a:rPr>
              <a:t>أ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57" name="object 9"/>
          <p:cNvSpPr>
            <a:spLocks/>
          </p:cNvSpPr>
          <p:nvPr/>
        </p:nvSpPr>
        <p:spPr bwMode="auto">
          <a:xfrm>
            <a:off x="3008313" y="2543175"/>
            <a:ext cx="1543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42550" y="0"/>
              </a:cxn>
            </a:cxnLst>
            <a:rect l="0" t="0" r="r" b="b"/>
            <a:pathLst>
              <a:path w="1543050">
                <a:moveTo>
                  <a:pt x="0" y="0"/>
                </a:moveTo>
                <a:lnTo>
                  <a:pt x="1542550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object 13"/>
          <p:cNvSpPr txBox="1"/>
          <p:nvPr/>
        </p:nvSpPr>
        <p:spPr>
          <a:xfrm>
            <a:off x="706438" y="9925050"/>
            <a:ext cx="100012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210" dirty="0">
                <a:latin typeface="Arial"/>
                <a:cs typeface="Arial"/>
              </a:rPr>
              <a:t>˺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43213" y="4457700"/>
            <a:ext cx="74612" cy="2286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600" b="1" spc="-15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908050" y="2749550"/>
          <a:ext cx="5725108" cy="2300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55"/>
                <a:gridCol w="713168"/>
                <a:gridCol w="50291"/>
                <a:gridCol w="122364"/>
                <a:gridCol w="1211832"/>
                <a:gridCol w="467432"/>
                <a:gridCol w="1144911"/>
                <a:gridCol w="790955"/>
              </a:tblGrid>
              <a:tr h="422544"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ملعلا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ج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ردلا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05740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فيظولا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فيظولا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مقرلا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4131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4131"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قي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قدلا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ص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قلا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دما</a:t>
                      </a:r>
                      <a:r>
                        <a:rPr sz="1400" b="1" spc="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لج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727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1751">
                <a:tc gridSpan="4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ين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وركيلإا</a:t>
                      </a:r>
                      <a:r>
                        <a:rPr sz="14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دي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لا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جا</a:t>
                      </a:r>
                      <a:r>
                        <a:rPr sz="14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مقر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264413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9557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955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75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وضع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يم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شنلا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600" b="1" spc="-32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ايناث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9557">
                      <a:solidFill>
                        <a:srgbClr val="000000"/>
                      </a:solidFill>
                      <a:prstDash val="solid"/>
                    </a:lnT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9557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8485">
                <a:tc gridSpan="3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1937">
                      <a:solidFill>
                        <a:srgbClr val="000000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9557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827088" y="4827588"/>
          <a:ext cx="5898848" cy="4943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5171"/>
                <a:gridCol w="1474098"/>
                <a:gridCol w="2611252"/>
                <a:gridCol w="338327"/>
              </a:tblGrid>
              <a:tr h="448299">
                <a:tc gridSpan="4">
                  <a:txBody>
                    <a:bodyPr/>
                    <a:lstStyle/>
                    <a:p>
                      <a:pPr marL="730250">
                        <a:lnSpc>
                          <a:spcPct val="100000"/>
                        </a:lnSpc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حا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يضا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نماع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لاخ</a:t>
                      </a:r>
                      <a:r>
                        <a:rPr sz="16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رشن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ةل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ق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وأ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روشن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ث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احأا </a:t>
                      </a:r>
                      <a:r>
                        <a:rPr sz="16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.1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1563"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رشن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خ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ات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4019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رشنلا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ج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ثحبلا</a:t>
                      </a:r>
                      <a:r>
                        <a:rPr sz="16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003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 gridSpan="3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ةفلؤ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او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ك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960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039">
                <a:tc gridSpan="3">
                  <a:txBody>
                    <a:bodyPr/>
                    <a:lstStyle/>
                    <a:p>
                      <a:pPr marL="1398270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يلع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اسار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اط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ئ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اسر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ىلع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فا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إ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3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0289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 gridSpan="3">
                  <a:txBody>
                    <a:bodyPr/>
                    <a:lstStyle/>
                    <a:p>
                      <a:pPr marL="185102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ةيثحبلا</a:t>
                      </a:r>
                      <a:r>
                        <a:rPr sz="1600" b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اسار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لاو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اش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2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س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75" y="441325"/>
            <a:ext cx="1951038" cy="8874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>
                <a:latin typeface="Arial" charset="0"/>
              </a:rPr>
              <a:t>ةيدوعسلا ةيبرعلا ةكلمما</a:t>
            </a:r>
          </a:p>
          <a:p>
            <a:pPr algn="r">
              <a:lnSpc>
                <a:spcPct val="181000"/>
              </a:lnSpc>
              <a:spcBef>
                <a:spcPts val="13"/>
              </a:spcBef>
            </a:pPr>
            <a:r>
              <a:rPr lang="en-US" sz="900">
                <a:latin typeface="Arial" charset="0"/>
              </a:rPr>
              <a:t>ياعلا ميلعتلا ةرازو ةعمجا ةعماج</a:t>
            </a:r>
          </a:p>
          <a:p>
            <a:pPr>
              <a:spcBef>
                <a:spcPts val="13"/>
              </a:spcBef>
            </a:pPr>
            <a:endParaRPr lang="en-US" sz="7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900">
                <a:latin typeface="Arial" charset="0"/>
              </a:rPr>
              <a:t>يملعلا ثحبلاو ايلعلا تاساردلل ةعماجا ةلاكو</a:t>
            </a:r>
          </a:p>
        </p:txBody>
      </p:sp>
      <p:sp>
        <p:nvSpPr>
          <p:cNvPr id="3075" name="object 3"/>
          <p:cNvSpPr>
            <a:spLocks noChangeArrowheads="1"/>
          </p:cNvSpPr>
          <p:nvPr/>
        </p:nvSpPr>
        <p:spPr bwMode="auto">
          <a:xfrm>
            <a:off x="1123950" y="508000"/>
            <a:ext cx="1352550" cy="8191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6" name="object 5"/>
          <p:cNvSpPr>
            <a:spLocks/>
          </p:cNvSpPr>
          <p:nvPr/>
        </p:nvSpPr>
        <p:spPr bwMode="auto">
          <a:xfrm>
            <a:off x="703263" y="3462338"/>
            <a:ext cx="615791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58240" y="0"/>
              </a:cxn>
            </a:cxnLst>
            <a:rect l="0" t="0" r="r" b="b"/>
            <a:pathLst>
              <a:path w="6158230">
                <a:moveTo>
                  <a:pt x="0" y="0"/>
                </a:moveTo>
                <a:lnTo>
                  <a:pt x="6158240" y="0"/>
                </a:lnTo>
              </a:path>
            </a:pathLst>
          </a:custGeom>
          <a:noFill/>
          <a:ln w="1955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7" name="object 6"/>
          <p:cNvSpPr>
            <a:spLocks/>
          </p:cNvSpPr>
          <p:nvPr/>
        </p:nvSpPr>
        <p:spPr bwMode="auto">
          <a:xfrm>
            <a:off x="1831975" y="4448175"/>
            <a:ext cx="3900488" cy="314325"/>
          </a:xfrm>
          <a:custGeom>
            <a:avLst/>
            <a:gdLst/>
            <a:ahLst/>
            <a:cxnLst>
              <a:cxn ang="0">
                <a:pos x="0" y="313943"/>
              </a:cxn>
              <a:cxn ang="0">
                <a:pos x="3900555" y="313943"/>
              </a:cxn>
              <a:cxn ang="0">
                <a:pos x="3900555" y="0"/>
              </a:cxn>
              <a:cxn ang="0">
                <a:pos x="0" y="0"/>
              </a:cxn>
              <a:cxn ang="0">
                <a:pos x="0" y="313943"/>
              </a:cxn>
            </a:cxnLst>
            <a:rect l="0" t="0" r="r" b="b"/>
            <a:pathLst>
              <a:path w="3900804" h="314325">
                <a:moveTo>
                  <a:pt x="0" y="313943"/>
                </a:moveTo>
                <a:lnTo>
                  <a:pt x="3900555" y="313943"/>
                </a:lnTo>
                <a:lnTo>
                  <a:pt x="3900555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solidFill>
            <a:srgbClr val="BEBEBE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object 7"/>
          <p:cNvSpPr txBox="1"/>
          <p:nvPr/>
        </p:nvSpPr>
        <p:spPr>
          <a:xfrm>
            <a:off x="1819275" y="4516438"/>
            <a:ext cx="3924300" cy="2286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600" b="1" spc="-250" dirty="0">
                <a:latin typeface="Arial"/>
                <a:cs typeface="Arial"/>
              </a:rPr>
              <a:t>ي</a:t>
            </a:r>
            <a:r>
              <a:rPr sz="1600" b="1" spc="-240" dirty="0">
                <a:latin typeface="Arial"/>
                <a:cs typeface="Arial"/>
              </a:rPr>
              <a:t>ل</a:t>
            </a:r>
            <a:r>
              <a:rPr sz="1600" b="1" spc="20" dirty="0">
                <a:latin typeface="Arial"/>
                <a:cs typeface="Arial"/>
              </a:rPr>
              <a:t>ا</a:t>
            </a:r>
            <a:r>
              <a:rPr sz="1600" b="1" spc="470" dirty="0">
                <a:latin typeface="Arial"/>
                <a:cs typeface="Arial"/>
              </a:rPr>
              <a:t>ح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210" dirty="0">
                <a:latin typeface="Arial"/>
                <a:cs typeface="Arial"/>
              </a:rPr>
              <a:t>و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240" dirty="0">
                <a:latin typeface="Arial"/>
                <a:cs typeface="Arial"/>
              </a:rPr>
              <a:t>ي</a:t>
            </a:r>
            <a:r>
              <a:rPr sz="1600" b="1" spc="-515" dirty="0">
                <a:latin typeface="Arial"/>
                <a:cs typeface="Arial"/>
              </a:rPr>
              <a:t>ض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65" dirty="0">
                <a:latin typeface="Arial"/>
                <a:cs typeface="Arial"/>
              </a:rPr>
              <a:t>م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285" dirty="0">
                <a:latin typeface="Arial"/>
                <a:cs typeface="Arial"/>
              </a:rPr>
              <a:t>ن</a:t>
            </a:r>
            <a:r>
              <a:rPr sz="1600" b="1" spc="140" dirty="0">
                <a:latin typeface="Arial"/>
                <a:cs typeface="Arial"/>
              </a:rPr>
              <a:t>م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245" dirty="0">
                <a:latin typeface="Arial"/>
                <a:cs typeface="Arial"/>
              </a:rPr>
              <a:t>ع</a:t>
            </a:r>
            <a:r>
              <a:rPr sz="1600" b="1" spc="-220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35" dirty="0">
                <a:latin typeface="Arial"/>
                <a:cs typeface="Arial"/>
              </a:rPr>
              <a:t>ل</a:t>
            </a:r>
            <a:r>
              <a:rPr sz="1600" b="1" spc="575" dirty="0">
                <a:latin typeface="Arial"/>
                <a:cs typeface="Arial"/>
              </a:rPr>
              <a:t>ا</a:t>
            </a:r>
            <a:r>
              <a:rPr sz="1600" b="1" spc="45" dirty="0">
                <a:latin typeface="Arial"/>
                <a:cs typeface="Arial"/>
              </a:rPr>
              <a:t>خ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75" dirty="0">
                <a:latin typeface="Arial"/>
                <a:cs typeface="Arial"/>
              </a:rPr>
              <a:t>و</a:t>
            </a:r>
            <a:r>
              <a:rPr sz="1600" b="1" spc="-525" dirty="0">
                <a:latin typeface="Arial"/>
                <a:cs typeface="Arial"/>
              </a:rPr>
              <a:t>ض</a:t>
            </a:r>
            <a:r>
              <a:rPr sz="1600" b="1" spc="-250" dirty="0">
                <a:latin typeface="Arial"/>
                <a:cs typeface="Arial"/>
              </a:rPr>
              <a:t>ع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-240" dirty="0">
                <a:latin typeface="Arial"/>
                <a:cs typeface="Arial"/>
              </a:rPr>
              <a:t>ل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ة</a:t>
            </a:r>
            <a:r>
              <a:rPr sz="1600" b="1" spc="-315" dirty="0">
                <a:latin typeface="Arial"/>
                <a:cs typeface="Arial"/>
              </a:rPr>
              <a:t>ق</a:t>
            </a:r>
            <a:r>
              <a:rPr sz="1600" b="1" spc="-575" dirty="0">
                <a:latin typeface="Arial"/>
                <a:cs typeface="Arial"/>
              </a:rPr>
              <a:t>ب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535" dirty="0">
                <a:latin typeface="Arial"/>
                <a:cs typeface="Arial"/>
              </a:rPr>
              <a:t>س</a:t>
            </a:r>
            <a:r>
              <a:rPr sz="1600" b="1" spc="-235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80" dirty="0">
                <a:latin typeface="Arial"/>
                <a:cs typeface="Arial"/>
              </a:rPr>
              <a:t>ت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480" dirty="0">
                <a:latin typeface="Arial"/>
                <a:cs typeface="Arial"/>
              </a:rPr>
              <a:t>ك</a:t>
            </a:r>
            <a:r>
              <a:rPr sz="1600" b="1" spc="-265" dirty="0">
                <a:latin typeface="Arial"/>
                <a:cs typeface="Arial"/>
              </a:rPr>
              <a:t>ر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535" dirty="0">
                <a:latin typeface="Arial"/>
                <a:cs typeface="Arial"/>
              </a:rPr>
              <a:t>ش</a:t>
            </a:r>
            <a:r>
              <a:rPr sz="1600" b="1" spc="-65" dirty="0">
                <a:latin typeface="Arial"/>
                <a:cs typeface="Arial"/>
              </a:rPr>
              <a:t>م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20" dirty="0">
                <a:latin typeface="Arial"/>
                <a:cs typeface="Arial"/>
              </a:rPr>
              <a:t> </a:t>
            </a:r>
            <a:r>
              <a:rPr sz="1600" b="1" spc="-155" dirty="0">
                <a:latin typeface="Arial"/>
                <a:cs typeface="Arial"/>
              </a:rPr>
              <a:t>:</a:t>
            </a:r>
            <a:r>
              <a:rPr sz="1600" b="1" spc="-355" dirty="0">
                <a:latin typeface="Arial"/>
                <a:cs typeface="Arial"/>
              </a:rPr>
              <a:t>ا</a:t>
            </a:r>
            <a:r>
              <a:rPr sz="1600" b="1" spc="50" dirty="0">
                <a:latin typeface="Arial"/>
                <a:cs typeface="Arial"/>
              </a:rPr>
              <a:t>ً</a:t>
            </a:r>
            <a:r>
              <a:rPr sz="1600" b="1" spc="-520" dirty="0">
                <a:latin typeface="Arial"/>
                <a:cs typeface="Arial"/>
              </a:rPr>
              <a:t>ث</a:t>
            </a:r>
            <a:r>
              <a:rPr sz="1600" b="1" spc="-235" dirty="0">
                <a:latin typeface="Arial"/>
                <a:cs typeface="Arial"/>
              </a:rPr>
              <a:t>ل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490" dirty="0">
                <a:latin typeface="Arial"/>
                <a:cs typeface="Arial"/>
              </a:rPr>
              <a:t>ث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79" name="object 8"/>
          <p:cNvSpPr>
            <a:spLocks/>
          </p:cNvSpPr>
          <p:nvPr/>
        </p:nvSpPr>
        <p:spPr bwMode="auto">
          <a:xfrm>
            <a:off x="1830388" y="4683125"/>
            <a:ext cx="3900487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0555" y="0"/>
              </a:cxn>
            </a:cxnLst>
            <a:rect l="0" t="0" r="r" b="b"/>
            <a:pathLst>
              <a:path w="3900804">
                <a:moveTo>
                  <a:pt x="0" y="0"/>
                </a:moveTo>
                <a:lnTo>
                  <a:pt x="3900555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object 11"/>
          <p:cNvSpPr txBox="1"/>
          <p:nvPr/>
        </p:nvSpPr>
        <p:spPr>
          <a:xfrm>
            <a:off x="706438" y="9925050"/>
            <a:ext cx="100012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210" dirty="0">
                <a:latin typeface="Arial"/>
                <a:cs typeface="Arial"/>
              </a:rPr>
              <a:t>˻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27088" y="1673225"/>
          <a:ext cx="5899150" cy="6429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5171"/>
                <a:gridCol w="1474098"/>
                <a:gridCol w="2611252"/>
                <a:gridCol w="338327"/>
              </a:tblGrid>
              <a:tr h="321563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641350" y="4935538"/>
          <a:ext cx="6262688" cy="3667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8970"/>
                <a:gridCol w="2702304"/>
                <a:gridCol w="1262712"/>
                <a:gridCol w="338327"/>
              </a:tblGrid>
              <a:tr h="307329">
                <a:tc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ةر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5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ناونع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هناكم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اهخرات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085"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085">
                <a:tc gridSpan="2"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ةر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5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ناونع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2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هناكم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اهخرات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8609"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085">
                <a:tc gridSpan="2"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ةر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5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ناونع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3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0214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هناكم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اهخرات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079"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085">
                <a:tc gridSpan="2"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ةر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5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ناونع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4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01751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هناكم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اهخرات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07847"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641350" y="8721725"/>
          <a:ext cx="6257925" cy="13493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9960"/>
                <a:gridCol w="544037"/>
                <a:gridCol w="795918"/>
                <a:gridCol w="1877820"/>
                <a:gridCol w="463286"/>
                <a:gridCol w="1079388"/>
                <a:gridCol w="248411"/>
              </a:tblGrid>
              <a:tr h="235457">
                <a:tc rowSpan="2" gridSpan="2"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75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وضعلا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ح</a:t>
                      </a:r>
                      <a:r>
                        <a:rPr sz="1600" b="1" spc="10" dirty="0">
                          <a:latin typeface="Arial"/>
                          <a:cs typeface="Arial"/>
                        </a:rPr>
                        <a:t>ش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رما</a:t>
                      </a:r>
                      <a:r>
                        <a:rPr sz="1600" b="1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ة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رودلا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نع</a:t>
                      </a:r>
                      <a:r>
                        <a:rPr sz="16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تام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600" b="1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:</a:t>
                      </a:r>
                      <a:r>
                        <a:rPr sz="1600" b="1" spc="-320" dirty="0">
                          <a:latin typeface="Arial"/>
                          <a:cs typeface="Arial"/>
                        </a:rPr>
                        <a:t>ً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600" b="1" spc="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ار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1937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88391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1937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147">
                <a:tc gridSpan="5">
                  <a:txBody>
                    <a:bodyPr/>
                    <a:lstStyle/>
                    <a:p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ةر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5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ناونع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كارشاا</a:t>
                      </a:r>
                      <a:r>
                        <a:rPr sz="15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موسر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هناكم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اهخرات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75" y="441325"/>
            <a:ext cx="1951038" cy="8874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r"/>
            <a:r>
              <a:rPr lang="en-US" sz="900">
                <a:latin typeface="Arial" charset="0"/>
              </a:rPr>
              <a:t>ةيدوعسلا ةيبرعلا ةكلمما</a:t>
            </a:r>
          </a:p>
          <a:p>
            <a:pPr algn="r">
              <a:lnSpc>
                <a:spcPct val="181000"/>
              </a:lnSpc>
              <a:spcBef>
                <a:spcPts val="13"/>
              </a:spcBef>
            </a:pPr>
            <a:r>
              <a:rPr lang="en-US" sz="900">
                <a:latin typeface="Arial" charset="0"/>
              </a:rPr>
              <a:t>ياعلا ميلعتلا ةرازو ةعمجا ةعماج</a:t>
            </a:r>
          </a:p>
          <a:p>
            <a:pPr>
              <a:spcBef>
                <a:spcPts val="13"/>
              </a:spcBef>
            </a:pPr>
            <a:endParaRPr lang="en-US" sz="7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900">
                <a:latin typeface="Arial" charset="0"/>
              </a:rPr>
              <a:t>يملعلا ثحبلاو ايلعلا تاساردلل ةعماجا ةلاكو</a:t>
            </a:r>
          </a:p>
        </p:txBody>
      </p:sp>
      <p:sp>
        <p:nvSpPr>
          <p:cNvPr id="4099" name="object 3"/>
          <p:cNvSpPr>
            <a:spLocks noChangeArrowheads="1"/>
          </p:cNvSpPr>
          <p:nvPr/>
        </p:nvSpPr>
        <p:spPr bwMode="auto">
          <a:xfrm>
            <a:off x="1123950" y="508000"/>
            <a:ext cx="1352550" cy="8191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0" name="object 5"/>
          <p:cNvSpPr>
            <a:spLocks/>
          </p:cNvSpPr>
          <p:nvPr/>
        </p:nvSpPr>
        <p:spPr bwMode="auto">
          <a:xfrm>
            <a:off x="2913063" y="3127375"/>
            <a:ext cx="1739900" cy="314325"/>
          </a:xfrm>
          <a:custGeom>
            <a:avLst/>
            <a:gdLst/>
            <a:ahLst/>
            <a:cxnLst>
              <a:cxn ang="0">
                <a:pos x="0" y="313943"/>
              </a:cxn>
              <a:cxn ang="0">
                <a:pos x="1739146" y="313943"/>
              </a:cxn>
              <a:cxn ang="0">
                <a:pos x="1739146" y="0"/>
              </a:cxn>
              <a:cxn ang="0">
                <a:pos x="0" y="0"/>
              </a:cxn>
              <a:cxn ang="0">
                <a:pos x="0" y="313943"/>
              </a:cxn>
            </a:cxnLst>
            <a:rect l="0" t="0" r="r" b="b"/>
            <a:pathLst>
              <a:path w="1739264" h="314325">
                <a:moveTo>
                  <a:pt x="0" y="313943"/>
                </a:moveTo>
                <a:lnTo>
                  <a:pt x="1739146" y="313943"/>
                </a:lnTo>
                <a:lnTo>
                  <a:pt x="1739146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solidFill>
            <a:srgbClr val="BEBEBE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object 6"/>
          <p:cNvSpPr txBox="1"/>
          <p:nvPr/>
        </p:nvSpPr>
        <p:spPr>
          <a:xfrm>
            <a:off x="2900363" y="3197225"/>
            <a:ext cx="1762125" cy="2286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600" b="1" spc="100" dirty="0">
                <a:latin typeface="Arial"/>
                <a:cs typeface="Arial"/>
              </a:rPr>
              <a:t>م</a:t>
            </a:r>
            <a:r>
              <a:rPr sz="1600" b="1" spc="-535" dirty="0">
                <a:latin typeface="Arial"/>
                <a:cs typeface="Arial"/>
              </a:rPr>
              <a:t>س</a:t>
            </a:r>
            <a:r>
              <a:rPr sz="1600" b="1" spc="-305" dirty="0">
                <a:latin typeface="Arial"/>
                <a:cs typeface="Arial"/>
              </a:rPr>
              <a:t>ق</a:t>
            </a:r>
            <a:r>
              <a:rPr sz="1600" b="1" spc="-235" dirty="0">
                <a:latin typeface="Arial"/>
                <a:cs typeface="Arial"/>
              </a:rPr>
              <a:t>ل</a:t>
            </a:r>
            <a:r>
              <a:rPr sz="1600" b="1" spc="-25" dirty="0">
                <a:latin typeface="Arial"/>
                <a:cs typeface="Arial"/>
              </a:rPr>
              <a:t>ا</a:t>
            </a:r>
            <a:r>
              <a:rPr sz="1600" b="1" spc="-140" dirty="0">
                <a:latin typeface="Arial"/>
                <a:cs typeface="Arial"/>
              </a:rPr>
              <a:t> </a:t>
            </a:r>
            <a:r>
              <a:rPr sz="1600" b="1" spc="-75" dirty="0">
                <a:latin typeface="Arial"/>
                <a:cs typeface="Arial"/>
              </a:rPr>
              <a:t>ن</a:t>
            </a:r>
            <a:r>
              <a:rPr sz="1600" b="1" spc="-125" dirty="0">
                <a:latin typeface="Arial"/>
                <a:cs typeface="Arial"/>
              </a:rPr>
              <a:t>ع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80" dirty="0">
                <a:latin typeface="Arial"/>
                <a:cs typeface="Arial"/>
              </a:rPr>
              <a:t>ت</a:t>
            </a:r>
            <a:r>
              <a:rPr sz="1600" b="1" spc="25" dirty="0">
                <a:latin typeface="Arial"/>
                <a:cs typeface="Arial"/>
              </a:rPr>
              <a:t>ا</a:t>
            </a:r>
            <a:r>
              <a:rPr sz="1600" b="1" spc="140" dirty="0">
                <a:latin typeface="Arial"/>
                <a:cs typeface="Arial"/>
              </a:rPr>
              <a:t>م</a:t>
            </a:r>
            <a:r>
              <a:rPr sz="1600" b="1" spc="-180" dirty="0">
                <a:latin typeface="Arial"/>
                <a:cs typeface="Arial"/>
              </a:rPr>
              <a:t>و</a:t>
            </a:r>
            <a:r>
              <a:rPr sz="1600" b="1" spc="-275" dirty="0">
                <a:latin typeface="Arial"/>
                <a:cs typeface="Arial"/>
              </a:rPr>
              <a:t>ل</a:t>
            </a:r>
            <a:r>
              <a:rPr sz="1600" b="1" spc="-250" dirty="0">
                <a:latin typeface="Arial"/>
                <a:cs typeface="Arial"/>
              </a:rPr>
              <a:t>ع</a:t>
            </a:r>
            <a:r>
              <a:rPr sz="1600" b="1" spc="140" dirty="0">
                <a:latin typeface="Arial"/>
                <a:cs typeface="Arial"/>
              </a:rPr>
              <a:t>م</a:t>
            </a:r>
            <a:r>
              <a:rPr sz="1600" b="1" spc="-130" dirty="0">
                <a:latin typeface="Arial"/>
                <a:cs typeface="Arial"/>
              </a:rPr>
              <a:t> </a:t>
            </a:r>
            <a:r>
              <a:rPr sz="1600" b="1" spc="-145" dirty="0">
                <a:latin typeface="Arial"/>
                <a:cs typeface="Arial"/>
              </a:rPr>
              <a:t>:</a:t>
            </a:r>
            <a:r>
              <a:rPr sz="1600" b="1" spc="-320" dirty="0">
                <a:latin typeface="Arial"/>
                <a:cs typeface="Arial"/>
              </a:rPr>
              <a:t>ً</a:t>
            </a:r>
            <a:r>
              <a:rPr sz="1600" b="1" spc="15" dirty="0">
                <a:latin typeface="Arial"/>
                <a:cs typeface="Arial"/>
              </a:rPr>
              <a:t>ا</a:t>
            </a:r>
            <a:r>
              <a:rPr sz="1600" b="1" spc="-535" dirty="0">
                <a:latin typeface="Arial"/>
                <a:cs typeface="Arial"/>
              </a:rPr>
              <a:t>س</a:t>
            </a:r>
            <a:r>
              <a:rPr sz="1600" b="1" spc="140" dirty="0">
                <a:latin typeface="Arial"/>
                <a:cs typeface="Arial"/>
              </a:rPr>
              <a:t>م</a:t>
            </a:r>
            <a:r>
              <a:rPr sz="1600" b="1" spc="30" dirty="0">
                <a:latin typeface="Arial"/>
                <a:cs typeface="Arial"/>
              </a:rPr>
              <a:t>اخ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02" name="object 7"/>
          <p:cNvSpPr>
            <a:spLocks/>
          </p:cNvSpPr>
          <p:nvPr/>
        </p:nvSpPr>
        <p:spPr bwMode="auto">
          <a:xfrm>
            <a:off x="2911475" y="3363913"/>
            <a:ext cx="17399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39146" y="0"/>
              </a:cxn>
            </a:cxnLst>
            <a:rect l="0" t="0" r="r" b="b"/>
            <a:pathLst>
              <a:path w="1739264">
                <a:moveTo>
                  <a:pt x="0" y="0"/>
                </a:moveTo>
                <a:lnTo>
                  <a:pt x="1739146" y="0"/>
                </a:lnTo>
              </a:path>
            </a:pathLst>
          </a:custGeom>
          <a:noFill/>
          <a:ln w="1193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object 9"/>
          <p:cNvSpPr txBox="1"/>
          <p:nvPr/>
        </p:nvSpPr>
        <p:spPr>
          <a:xfrm>
            <a:off x="706438" y="9925050"/>
            <a:ext cx="100012" cy="1651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100" spc="210" dirty="0">
                <a:latin typeface="Arial"/>
                <a:cs typeface="Arial"/>
              </a:rPr>
              <a:t>˼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1350" y="1673225"/>
          <a:ext cx="6257925" cy="1304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1453"/>
                <a:gridCol w="1338462"/>
                <a:gridCol w="2341107"/>
                <a:gridCol w="1079388"/>
                <a:gridCol w="248411"/>
              </a:tblGrid>
              <a:tr h="328421"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2108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897">
                <a:tc gridSpan="3">
                  <a:txBody>
                    <a:bodyPr/>
                    <a:lstStyle/>
                    <a:p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ةر</a:t>
                      </a:r>
                      <a:r>
                        <a:rPr sz="1500" b="1" spc="-5" dirty="0">
                          <a:latin typeface="Arial"/>
                          <a:cs typeface="Arial"/>
                        </a:rPr>
                        <a:t>و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لا</a:t>
                      </a:r>
                      <a:r>
                        <a:rPr sz="1500" b="1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ناونع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2108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1563">
                <a:tc>
                  <a:txBody>
                    <a:bodyPr/>
                    <a:lstStyle/>
                    <a:p>
                      <a:pPr marL="183515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كارشاا</a:t>
                      </a:r>
                      <a:r>
                        <a:rPr sz="15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موسر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</a:t>
                      </a:r>
                      <a:r>
                        <a:rPr sz="1500" b="1" spc="-10" dirty="0">
                          <a:latin typeface="Arial"/>
                          <a:cs typeface="Arial"/>
                        </a:rPr>
                        <a:t>ت</a:t>
                      </a:r>
                      <a:r>
                        <a:rPr sz="1500" b="1" spc="5" dirty="0">
                          <a:latin typeface="Arial"/>
                          <a:cs typeface="Arial"/>
                        </a:rPr>
                        <a:t>د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Arial"/>
                          <a:cs typeface="Arial"/>
                        </a:rPr>
                        <a:t>ا</a:t>
                      </a:r>
                      <a:r>
                        <a:rPr sz="1500" b="1" dirty="0">
                          <a:latin typeface="Arial"/>
                          <a:cs typeface="Arial"/>
                        </a:rPr>
                        <a:t>هناكم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9405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Arial"/>
                          <a:cs typeface="Arial"/>
                        </a:rPr>
                        <a:t>اهخرات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27659"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557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19557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955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33438" y="3441700"/>
          <a:ext cx="5873750" cy="1312863"/>
        </p:xfrm>
        <a:graphic>
          <a:graphicData uri="http://schemas.openxmlformats.org/drawingml/2006/table">
            <a:tbl>
              <a:tblPr/>
              <a:tblGrid>
                <a:gridCol w="765175"/>
                <a:gridCol w="1709737"/>
                <a:gridCol w="904875"/>
                <a:gridCol w="2493963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ةرودلا ي نكراشما ددع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8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مسقلا ي سيردتلا ةئيه ءاضعأ ددع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736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BEBE"/>
                    </a:solidFill>
                  </a:tcPr>
                </a:tc>
              </a:tr>
              <a:tr h="666750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:مسقلا سيئر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:عيقوتلا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:وضعلا مسأ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:عيقوتلا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1150">
                <a:tc gridSpan="4">
                  <a:txBody>
                    <a:bodyPr/>
                    <a:lstStyle/>
                    <a:p>
                      <a:pPr marL="12668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968625" algn="l"/>
                          <a:tab pos="508635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:خيراتلا	:عيقوتلا	:ةيلكلا ديمع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08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55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214</Words>
  <Application>Microsoft Office PowerPoint</Application>
  <PresentationFormat>Custom</PresentationFormat>
  <Paragraphs>95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Times New Roman</vt:lpstr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Devroot</cp:lastModifiedBy>
  <cp:revision>1</cp:revision>
  <dcterms:created xsi:type="dcterms:W3CDTF">2015-04-12T18:11:49Z</dcterms:created>
  <dcterms:modified xsi:type="dcterms:W3CDTF">2015-04-12T16:33:50Z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