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1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6114-AFE4-4FF6-836F-18C81FD4C57E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3037-A408-4F80-9C0A-341AE6E099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AE61-F184-4E8D-B2FC-AF6529141433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D28A-F821-4F62-8A93-7308F716B1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C056-13AE-4557-895D-F30DF0617FC1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16D31-0A5A-447B-A455-7CCD4D826FD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E67FF-580C-4289-8261-0E934D109FAD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04E0-4C97-4FD1-82F0-0F2A82258D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DB25-CFF0-455D-AF03-3086B1D3374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A123-11E4-4441-B800-4DD199E7954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F1F851-CD06-47E1-9D32-15B590AB5187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EF3B44-1A0D-4FCF-888A-50E5E774B7F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875" y="1454150"/>
            <a:ext cx="5273675" cy="18478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lnSpc>
                <a:spcPts val="2113"/>
              </a:lnSpc>
            </a:pPr>
            <a:r>
              <a:rPr lang="en-US" i="1">
                <a:latin typeface="Arial" charset="0"/>
              </a:rPr>
              <a:t>"نϭΎعتم ΕΎϘحتسم فرص ΏϠط جذϭمن"</a:t>
            </a:r>
            <a:endParaRPr lang="en-US">
              <a:latin typeface="Arial" charset="0"/>
            </a:endParaRPr>
          </a:p>
          <a:p>
            <a:pPr algn="r">
              <a:lnSpc>
                <a:spcPts val="2075"/>
              </a:lnSpc>
            </a:pPr>
            <a:r>
              <a:rPr lang="en-US" i="1">
                <a:latin typeface="Arial" charset="0"/>
              </a:rPr>
              <a:t>نϳϔظϭملاϭ سϳردتلا Δئϳه ءΎضعأ نϭ΅ش دϳمع ةدΎعس</a:t>
            </a:r>
            <a:endParaRPr lang="en-US">
              <a:latin typeface="Arial" charset="0"/>
            </a:endParaRPr>
          </a:p>
          <a:p>
            <a:pPr algn="r">
              <a:lnSpc>
                <a:spcPts val="2088"/>
              </a:lnSpc>
            </a:pPr>
            <a:r>
              <a:rPr lang="en-US" i="1">
                <a:latin typeface="Arial" charset="0"/>
              </a:rPr>
              <a:t>ه همϠس</a:t>
            </a:r>
            <a:endParaRPr lang="en-US">
              <a:latin typeface="Arial" charset="0"/>
            </a:endParaRPr>
          </a:p>
          <a:p>
            <a:pPr>
              <a:lnSpc>
                <a:spcPts val="1650"/>
              </a:lnSpc>
            </a:pPr>
            <a:r>
              <a:rPr lang="en-US" sz="1400" i="1">
                <a:latin typeface="Arial" charset="0"/>
              </a:rPr>
              <a:t>،،دعبϭ هتΎكربϭ ه Δمحرϭ ϡكϳϠع ϡاسلا</a:t>
            </a:r>
            <a:endParaRPr lang="en-US" sz="1400">
              <a:latin typeface="Arial" charset="0"/>
            </a:endParaRPr>
          </a:p>
          <a:p>
            <a:pPr>
              <a:lnSpc>
                <a:spcPts val="1650"/>
              </a:lnSpc>
              <a:spcBef>
                <a:spcPts val="288"/>
              </a:spcBef>
            </a:pPr>
            <a:r>
              <a:rPr lang="en-US" sz="1400" i="1">
                <a:latin typeface="Arial" charset="0"/>
              </a:rPr>
              <a:t>ΎϬسϳردتب ΔϳϠكلا عم نϭنϭΎعتملا ϡΎق ϲتلا Δϳَ سϳردتلا ΕΎعΎسلا ددعب </a:t>
            </a:r>
            <a:r>
              <a:rPr lang="en-US" sz="2100" i="1" baseline="10000">
                <a:latin typeface="Arial" charset="0"/>
              </a:rPr>
              <a:t>ً</a:t>
            </a:r>
            <a:r>
              <a:rPr lang="en-US" sz="1400" i="1">
                <a:latin typeface="Arial" charset="0"/>
              </a:rPr>
              <a:t>ΎنΎϳب ϲϠϳ Ύمϳف نϭدجت</a:t>
            </a:r>
            <a:endParaRPr lang="en-US" sz="1400">
              <a:latin typeface="Arial" charset="0"/>
            </a:endParaRPr>
          </a:p>
          <a:p>
            <a:pPr algn="r">
              <a:lnSpc>
                <a:spcPts val="1613"/>
              </a:lnSpc>
              <a:spcBef>
                <a:spcPts val="75"/>
              </a:spcBef>
            </a:pPr>
            <a:r>
              <a:rPr lang="en-US" sz="1400" i="1">
                <a:latin typeface="Arial" charset="0"/>
              </a:rPr>
              <a:t>ϙلذϭ ،....................ϲعمΎجلا ϡΎعلا نم ................. ϲساردلا لصϔلا لاخ ϙلذϭ ،</a:t>
            </a:r>
            <a:r>
              <a:rPr lang="en-US" sz="2100" i="1" baseline="8000">
                <a:latin typeface="Arial" charset="0"/>
              </a:rPr>
              <a:t>ً</a:t>
            </a:r>
            <a:r>
              <a:rPr lang="en-US" sz="1400" i="1">
                <a:latin typeface="Arial" charset="0"/>
              </a:rPr>
              <a:t>ΎϳϠعف ϡهϭ ،ϡϬعم نϭΎعتلا ϰϠع سϳردتϠل ϲجرΎخلا نϭΎعتلاϭ Δϳساردلا لϭادجلا Δنجل ΔϘفاϭم رϭدص دعب</a:t>
            </a:r>
            <a:endParaRPr lang="en-US" sz="1400">
              <a:latin typeface="Arial" charset="0"/>
            </a:endParaRPr>
          </a:p>
          <a:p>
            <a:pPr algn="r">
              <a:lnSpc>
                <a:spcPts val="1563"/>
              </a:lnSpc>
            </a:pPr>
            <a:r>
              <a:rPr lang="en-US" sz="1400" i="1">
                <a:latin typeface="Arial" charset="0"/>
              </a:rPr>
              <a:t>:</a:t>
            </a:r>
            <a:endParaRPr lang="en-US" sz="1400">
              <a:latin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2213" y="5618163"/>
            <a:ext cx="5008562" cy="17653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0650"/>
            <a:r>
              <a:rPr lang="en-US" sz="1400" i="1">
                <a:latin typeface="Arial" charset="0"/>
              </a:rPr>
              <a:t>.Δϳَ سϳردتلا Εادحϭلا لدب ϕΎϘحتسا فرص صϭصخب ϡزالا لΎمكإϭ ϡكتدΎعس عاطا لم΄ب</a:t>
            </a:r>
            <a:endParaRPr lang="en-US" sz="1400">
              <a:latin typeface="Arial" charset="0"/>
            </a:endParaRPr>
          </a:p>
          <a:p>
            <a:pPr marL="120650">
              <a:spcBef>
                <a:spcPts val="25"/>
              </a:spcBef>
            </a:pPr>
            <a:endParaRPr lang="en-US" sz="1300">
              <a:latin typeface="Times New Roman" pitchFamily="18" charset="0"/>
              <a:cs typeface="Times New Roman" pitchFamily="18" charset="0"/>
            </a:endParaRPr>
          </a:p>
          <a:p>
            <a:pPr marL="120650" algn="ctr"/>
            <a:r>
              <a:rPr lang="en-US" sz="1400" i="1">
                <a:latin typeface="Arial" charset="0"/>
              </a:rPr>
              <a:t>،،، ϡاسلاϭ ϲتΎϳحت غلΎب اϭϠبϘتϭ</a:t>
            </a:r>
            <a:endParaRPr lang="en-US" sz="1400">
              <a:latin typeface="Arial" charset="0"/>
            </a:endParaRPr>
          </a:p>
          <a:p>
            <a:pPr marL="120650">
              <a:lnSpc>
                <a:spcPts val="2113"/>
              </a:lnSpc>
              <a:spcBef>
                <a:spcPts val="25"/>
              </a:spcBef>
            </a:pPr>
            <a:r>
              <a:rPr lang="en-US" i="1">
                <a:latin typeface="Arial" charset="0"/>
              </a:rPr>
              <a:t>دϳمع</a:t>
            </a:r>
            <a:endParaRPr lang="en-US">
              <a:latin typeface="Arial" charset="0"/>
            </a:endParaRPr>
          </a:p>
          <a:p>
            <a:pPr marL="120650" algn="ctr">
              <a:lnSpc>
                <a:spcPts val="2113"/>
              </a:lnSpc>
            </a:pPr>
            <a:r>
              <a:rPr lang="en-US" i="1">
                <a:latin typeface="Arial" charset="0"/>
              </a:rPr>
              <a:t>.................. ΔϳϠك</a:t>
            </a:r>
            <a:endParaRPr lang="en-US">
              <a:latin typeface="Arial" charset="0"/>
            </a:endParaRPr>
          </a:p>
          <a:p>
            <a:pPr marL="120650">
              <a:spcBef>
                <a:spcPts val="25"/>
              </a:spcBef>
            </a:pPr>
            <a:endParaRPr lang="en-US" sz="2300">
              <a:latin typeface="Times New Roman" pitchFamily="18" charset="0"/>
              <a:cs typeface="Times New Roman" pitchFamily="18" charset="0"/>
            </a:endParaRPr>
          </a:p>
          <a:p>
            <a:pPr marL="120650" algn="ctr"/>
            <a:r>
              <a:rPr lang="en-US" i="1">
                <a:latin typeface="Arial" charset="0"/>
              </a:rPr>
              <a:t>............................د</a:t>
            </a:r>
            <a:endParaRPr lang="en-US">
              <a:latin typeface="Arial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49263" y="3324225"/>
          <a:ext cx="6656387" cy="2249805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1490662"/>
                <a:gridCol w="1257300"/>
                <a:gridCol w="1331913"/>
                <a:gridCol w="290512"/>
              </a:tblGrid>
              <a:tr h="811213">
                <a:tc>
                  <a:txBody>
                    <a:bodyPr/>
                    <a:lstStyle/>
                    <a:p>
                      <a:pPr marL="147638" marR="0" lvl="0" indent="68263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ϲلΎمجإا ددعلا نϭΎعتلا ΕΎعΎسل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4613" marR="0" lvl="0" indent="141288" algn="just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Δنجل رضحم خϳرΎتϭ ϡقر Εمت ϱذلا Δϳساردلا لϭادجلا ΕΎعΎسلا ددعϭ ،ΔϘفاϭملا هϳف ΔنجϠلا لبق نم ΎϬϳϠع ϕفاϭملا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74613" marR="0" lvl="0" indent="141288" algn="r" defTabSz="914400" rtl="0" eaLnBrk="1" fontAlgn="base" latinLnBrk="0" hangingPunct="1">
                        <a:lnSpc>
                          <a:spcPts val="12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8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ً</a:t>
                      </a: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Ύϳعϭبسأ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46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نΎبϳآا ϡقر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/ϲندملا لجسلا ϡقر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ΔمΎقإا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ϡـساا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71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ϡ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Devroot</cp:lastModifiedBy>
  <cp:revision>1</cp:revision>
  <dcterms:created xsi:type="dcterms:W3CDTF">2015-04-12T18:11:17Z</dcterms:created>
  <dcterms:modified xsi:type="dcterms:W3CDTF">2015-04-12T16:36:33Z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