
<file path=[Content_Types].xml><?xml version="1.0" encoding="utf-8"?>
<Types xmlns="http://schemas.openxmlformats.org/package/2006/content-types">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556500" cy="10693400"/>
  <p:notesSz cx="7556500" cy="10693400"/>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3" d="100"/>
          <a:sy n="33" d="100"/>
        </p:scale>
        <p:origin x="-1134" y="-7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otes Placeholder"/>
          <p:cNvSpPr>
            <a:spLocks noGrp="1"/>
          </p:cNvSpPr>
          <p:nvPr>
            <p:ph type="body" idx="1"/>
          </p:nvPr>
        </p:nvSpPr>
        <p:spPr bwMode="auto">
          <a:xfrm>
            <a:off x="-2147483648" y="-2147483648"/>
            <a:ext cx="0" cy="0"/>
          </a:xfrm>
          <a:prstGeom prst="rect">
            <a:avLst/>
          </a:prstGeom>
          <a:noFill/>
          <a:ln>
            <a:miter lim="800000"/>
            <a:headEnd/>
            <a:tailEnd/>
          </a:ln>
        </p:spPr>
        <p:txBody>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3"/>
          </a:xfrm>
          <a:prstGeom prst="rect">
            <a:avLst/>
          </a:prstGeom>
        </p:spPr>
        <p:txBody>
          <a:bodyPr/>
          <a:lstStyle>
            <a:lvl1pPr>
              <a:defRPr/>
            </a:lvl1pPr>
          </a:lstStyle>
          <a:p>
            <a:endParaRPr/>
          </a:p>
        </p:txBody>
      </p:sp>
      <p:sp>
        <p:nvSpPr>
          <p:cNvPr id="3" name="Holder 3"/>
          <p:cNvSpPr>
            <a:spLocks noGrp="1"/>
          </p:cNvSpPr>
          <p:nvPr>
            <p:ph type="subTitle" idx="4"/>
          </p:nvPr>
        </p:nvSpPr>
        <p:spPr>
          <a:xfrm>
            <a:off x="1134427" y="5988304"/>
            <a:ext cx="5293994" cy="2673350"/>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F0D1601B-827F-4C29-9D9F-073E002D9224}" type="datetimeFigureOut">
              <a:rPr lang="en-US"/>
              <a:pPr>
                <a:defRPr/>
              </a:pPr>
              <a:t>4/12/2015</a:t>
            </a:fld>
            <a:endParaRPr lang="en-US"/>
          </a:p>
        </p:txBody>
      </p:sp>
      <p:sp>
        <p:nvSpPr>
          <p:cNvPr id="6" name="Holder 6"/>
          <p:cNvSpPr>
            <a:spLocks noGrp="1"/>
          </p:cNvSpPr>
          <p:nvPr>
            <p:ph type="sldNum" sz="quarter" idx="12"/>
          </p:nvPr>
        </p:nvSpPr>
        <p:spPr/>
        <p:txBody>
          <a:bodyPr/>
          <a:lstStyle>
            <a:lvl1pPr>
              <a:defRPr/>
            </a:lvl1pPr>
          </a:lstStyle>
          <a:p>
            <a:pPr>
              <a:defRPr/>
            </a:pPr>
            <a:fld id="{99F8BEF5-C7C3-454C-BE0C-02F712618885}"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3"/>
          <p:cNvSpPr>
            <a:spLocks noGrp="1"/>
          </p:cNvSpPr>
          <p:nvPr>
            <p:ph type="body" idx="1"/>
          </p:nvPr>
        </p:nvSpPr>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8760B56A-A088-40ED-8514-A6E28359EBE7}" type="datetimeFigureOut">
              <a:rPr lang="en-US"/>
              <a:pPr>
                <a:defRPr/>
              </a:pPr>
              <a:t>4/12/2015</a:t>
            </a:fld>
            <a:endParaRPr lang="en-US"/>
          </a:p>
        </p:txBody>
      </p:sp>
      <p:sp>
        <p:nvSpPr>
          <p:cNvPr id="6" name="Holder 6"/>
          <p:cNvSpPr>
            <a:spLocks noGrp="1"/>
          </p:cNvSpPr>
          <p:nvPr>
            <p:ph type="sldNum" sz="quarter" idx="12"/>
          </p:nvPr>
        </p:nvSpPr>
        <p:spPr/>
        <p:txBody>
          <a:bodyPr/>
          <a:lstStyle>
            <a:lvl1pPr>
              <a:defRPr/>
            </a:lvl1pPr>
          </a:lstStyle>
          <a:p>
            <a:pPr>
              <a:defRPr/>
            </a:pPr>
            <a:fld id="{5C6E3636-4DE1-48AC-AE7E-CAE17B610F8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endParaRPr/>
          </a:p>
        </p:txBody>
      </p:sp>
      <p:sp>
        <p:nvSpPr>
          <p:cNvPr id="6" name="Holder 5"/>
          <p:cNvSpPr>
            <a:spLocks noGrp="1"/>
          </p:cNvSpPr>
          <p:nvPr>
            <p:ph type="dt" sz="half" idx="11"/>
          </p:nvPr>
        </p:nvSpPr>
        <p:spPr/>
        <p:txBody>
          <a:bodyPr/>
          <a:lstStyle>
            <a:lvl1pPr>
              <a:defRPr/>
            </a:lvl1pPr>
          </a:lstStyle>
          <a:p>
            <a:pPr>
              <a:defRPr/>
            </a:pPr>
            <a:fld id="{3A3657BD-FFFE-4F81-9B79-47FECFCA5D94}" type="datetimeFigureOut">
              <a:rPr lang="en-US"/>
              <a:pPr>
                <a:defRPr/>
              </a:pPr>
              <a:t>4/12/2015</a:t>
            </a:fld>
            <a:endParaRPr lang="en-US"/>
          </a:p>
        </p:txBody>
      </p:sp>
      <p:sp>
        <p:nvSpPr>
          <p:cNvPr id="7" name="Holder 6"/>
          <p:cNvSpPr>
            <a:spLocks noGrp="1"/>
          </p:cNvSpPr>
          <p:nvPr>
            <p:ph type="sldNum" sz="quarter" idx="12"/>
          </p:nvPr>
        </p:nvSpPr>
        <p:spPr/>
        <p:txBody>
          <a:bodyPr/>
          <a:lstStyle>
            <a:lvl1pPr>
              <a:defRPr/>
            </a:lvl1pPr>
          </a:lstStyle>
          <a:p>
            <a:pPr>
              <a:defRPr/>
            </a:pPr>
            <a:fld id="{DDB82558-AEA6-48A6-8A3C-44450F4E1054}"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4"/>
          <p:cNvSpPr>
            <a:spLocks noGrp="1"/>
          </p:cNvSpPr>
          <p:nvPr>
            <p:ph type="ftr" sz="quarter" idx="10"/>
          </p:nvPr>
        </p:nvSpPr>
        <p:spPr/>
        <p:txBody>
          <a:bodyPr/>
          <a:lstStyle>
            <a:lvl1pPr>
              <a:defRPr/>
            </a:lvl1pPr>
          </a:lstStyle>
          <a:p>
            <a:pPr>
              <a:defRPr/>
            </a:pPr>
            <a:endParaRPr/>
          </a:p>
        </p:txBody>
      </p:sp>
      <p:sp>
        <p:nvSpPr>
          <p:cNvPr id="4" name="Holder 5"/>
          <p:cNvSpPr>
            <a:spLocks noGrp="1"/>
          </p:cNvSpPr>
          <p:nvPr>
            <p:ph type="dt" sz="half" idx="11"/>
          </p:nvPr>
        </p:nvSpPr>
        <p:spPr/>
        <p:txBody>
          <a:bodyPr/>
          <a:lstStyle>
            <a:lvl1pPr>
              <a:defRPr/>
            </a:lvl1pPr>
          </a:lstStyle>
          <a:p>
            <a:pPr>
              <a:defRPr/>
            </a:pPr>
            <a:fld id="{76F193E1-65C4-46FA-A2D8-C869FF2A96A6}" type="datetimeFigureOut">
              <a:rPr lang="en-US"/>
              <a:pPr>
                <a:defRPr/>
              </a:pPr>
              <a:t>4/12/2015</a:t>
            </a:fld>
            <a:endParaRPr lang="en-US"/>
          </a:p>
        </p:txBody>
      </p:sp>
      <p:sp>
        <p:nvSpPr>
          <p:cNvPr id="5" name="Holder 6"/>
          <p:cNvSpPr>
            <a:spLocks noGrp="1"/>
          </p:cNvSpPr>
          <p:nvPr>
            <p:ph type="sldNum" sz="quarter" idx="12"/>
          </p:nvPr>
        </p:nvSpPr>
        <p:spPr/>
        <p:txBody>
          <a:bodyPr/>
          <a:lstStyle>
            <a:lvl1pPr>
              <a:defRPr/>
            </a:lvl1pPr>
          </a:lstStyle>
          <a:p>
            <a:pPr>
              <a:defRPr/>
            </a:pPr>
            <a:fld id="{9FFF24F8-E352-45EB-B816-A0557DBEA985}"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endParaRPr/>
          </a:p>
        </p:txBody>
      </p:sp>
      <p:sp>
        <p:nvSpPr>
          <p:cNvPr id="3" name="Holder 5"/>
          <p:cNvSpPr>
            <a:spLocks noGrp="1"/>
          </p:cNvSpPr>
          <p:nvPr>
            <p:ph type="dt" sz="half" idx="11"/>
          </p:nvPr>
        </p:nvSpPr>
        <p:spPr/>
        <p:txBody>
          <a:bodyPr/>
          <a:lstStyle>
            <a:lvl1pPr>
              <a:defRPr/>
            </a:lvl1pPr>
          </a:lstStyle>
          <a:p>
            <a:pPr>
              <a:defRPr/>
            </a:pPr>
            <a:fld id="{C6A51BE0-9873-421C-8A55-9DEB0EEF0EAC}" type="datetimeFigureOut">
              <a:rPr lang="en-US"/>
              <a:pPr>
                <a:defRPr/>
              </a:pPr>
              <a:t>4/12/2015</a:t>
            </a:fld>
            <a:endParaRPr lang="en-US"/>
          </a:p>
        </p:txBody>
      </p:sp>
      <p:sp>
        <p:nvSpPr>
          <p:cNvPr id="4" name="Holder 6"/>
          <p:cNvSpPr>
            <a:spLocks noGrp="1"/>
          </p:cNvSpPr>
          <p:nvPr>
            <p:ph type="sldNum" sz="quarter" idx="12"/>
          </p:nvPr>
        </p:nvSpPr>
        <p:spPr/>
        <p:txBody>
          <a:bodyPr/>
          <a:lstStyle>
            <a:lvl1pPr>
              <a:defRPr/>
            </a:lvl1pPr>
          </a:lstStyle>
          <a:p>
            <a:pPr>
              <a:defRPr/>
            </a:pPr>
            <a:fld id="{5FE84BAD-2686-499E-B3A8-CD848A1436C4}"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Holder 2"/>
          <p:cNvSpPr>
            <a:spLocks noGrp="1"/>
          </p:cNvSpPr>
          <p:nvPr>
            <p:ph type="title"/>
          </p:nvPr>
        </p:nvSpPr>
        <p:spPr bwMode="auto">
          <a:xfrm>
            <a:off x="377825" y="427038"/>
            <a:ext cx="6807200" cy="17113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7" name="Holder 3"/>
          <p:cNvSpPr>
            <a:spLocks noGrp="1"/>
          </p:cNvSpPr>
          <p:nvPr>
            <p:ph type="body" idx="1"/>
          </p:nvPr>
        </p:nvSpPr>
        <p:spPr bwMode="auto">
          <a:xfrm>
            <a:off x="377825" y="2459038"/>
            <a:ext cx="6807200" cy="70580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2571750" y="9944100"/>
            <a:ext cx="2419350" cy="534988"/>
          </a:xfrm>
          <a:prstGeom prst="rect">
            <a:avLst/>
          </a:prstGeom>
        </p:spPr>
        <p:txBody>
          <a:bodyPr wrap="square" lIns="0" tIns="0" rIns="0" bIns="0">
            <a:spAutoFit/>
          </a:bodyPr>
          <a:lstStyle>
            <a:lvl1pPr algn="ctr" fontAlgn="auto">
              <a:spcBef>
                <a:spcPts val="0"/>
              </a:spcBef>
              <a:spcAft>
                <a:spcPts val="0"/>
              </a:spcAft>
              <a:defRPr>
                <a:solidFill>
                  <a:schemeClr val="tx1">
                    <a:tint val="75000"/>
                  </a:schemeClr>
                </a:solidFill>
                <a:latin typeface="+mn-lt"/>
                <a:cs typeface="+mn-cs"/>
              </a:defRPr>
            </a:lvl1pPr>
          </a:lstStyle>
          <a:p>
            <a:pPr>
              <a:defRPr/>
            </a:pPr>
            <a:endParaRPr/>
          </a:p>
        </p:txBody>
      </p:sp>
      <p:sp>
        <p:nvSpPr>
          <p:cNvPr id="5" name="Holder 5"/>
          <p:cNvSpPr>
            <a:spLocks noGrp="1"/>
          </p:cNvSpPr>
          <p:nvPr>
            <p:ph type="dt" sz="half" idx="6"/>
          </p:nvPr>
        </p:nvSpPr>
        <p:spPr>
          <a:xfrm>
            <a:off x="377825" y="9944100"/>
            <a:ext cx="1739900" cy="534988"/>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cs typeface="+mn-cs"/>
              </a:defRPr>
            </a:lvl1pPr>
          </a:lstStyle>
          <a:p>
            <a:pPr>
              <a:defRPr/>
            </a:pPr>
            <a:fld id="{65F8A0FF-17E3-4015-A47F-A6DDD6036BAB}" type="datetimeFigureOut">
              <a:rPr lang="en-US"/>
              <a:pPr>
                <a:defRPr/>
              </a:pPr>
              <a:t>4/12/2015</a:t>
            </a:fld>
            <a:endParaRPr lang="en-US"/>
          </a:p>
        </p:txBody>
      </p:sp>
      <p:sp>
        <p:nvSpPr>
          <p:cNvPr id="6" name="Holder 6"/>
          <p:cNvSpPr>
            <a:spLocks noGrp="1"/>
          </p:cNvSpPr>
          <p:nvPr>
            <p:ph type="sldNum" sz="quarter" idx="7"/>
          </p:nvPr>
        </p:nvSpPr>
        <p:spPr>
          <a:xfrm>
            <a:off x="5445125" y="9944100"/>
            <a:ext cx="1739900" cy="534988"/>
          </a:xfrm>
          <a:prstGeom prst="rect">
            <a:avLst/>
          </a:prstGeom>
        </p:spPr>
        <p:txBody>
          <a:bodyPr wrap="square" lIns="0" tIns="0" rIns="0" bIns="0">
            <a:spAutoFit/>
          </a:bodyPr>
          <a:lstStyle>
            <a:lvl1pPr algn="r" fontAlgn="auto">
              <a:spcBef>
                <a:spcPts val="0"/>
              </a:spcBef>
              <a:spcAft>
                <a:spcPts val="0"/>
              </a:spcAft>
              <a:defRPr>
                <a:solidFill>
                  <a:schemeClr val="tx1">
                    <a:tint val="75000"/>
                  </a:schemeClr>
                </a:solidFill>
                <a:latin typeface="+mn-lt"/>
                <a:cs typeface="+mn-cs"/>
              </a:defRPr>
            </a:lvl1pPr>
          </a:lstStyle>
          <a:p>
            <a:pPr>
              <a:defRPr/>
            </a:pPr>
            <a:fld id="{FA3CCFD9-82B4-467F-8470-AF170A765EA2}"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eaLnBrk="0" fontAlgn="base" hangingPunct="0">
        <a:spcBef>
          <a:spcPct val="0"/>
        </a:spcBef>
        <a:spcAft>
          <a:spcPct val="0"/>
        </a:spcAft>
        <a:defRPr>
          <a:solidFill>
            <a:schemeClr val="tx2"/>
          </a:solidFill>
          <a:latin typeface="Calibri" pitchFamily="34" charset="0"/>
        </a:defRPr>
      </a:lvl6pPr>
      <a:lvl7pPr marL="914400" algn="ctr" rtl="0" eaLnBrk="0" fontAlgn="base" hangingPunct="0">
        <a:spcBef>
          <a:spcPct val="0"/>
        </a:spcBef>
        <a:spcAft>
          <a:spcPct val="0"/>
        </a:spcAft>
        <a:defRPr>
          <a:solidFill>
            <a:schemeClr val="tx2"/>
          </a:solidFill>
          <a:latin typeface="Calibri" pitchFamily="34" charset="0"/>
        </a:defRPr>
      </a:lvl7pPr>
      <a:lvl8pPr marL="1371600" algn="ctr" rtl="0" eaLnBrk="0" fontAlgn="base" hangingPunct="0">
        <a:spcBef>
          <a:spcPct val="0"/>
        </a:spcBef>
        <a:spcAft>
          <a:spcPct val="0"/>
        </a:spcAft>
        <a:defRPr>
          <a:solidFill>
            <a:schemeClr val="tx2"/>
          </a:solidFill>
          <a:latin typeface="Calibri" pitchFamily="34" charset="0"/>
        </a:defRPr>
      </a:lvl8pPr>
      <a:lvl9pPr marL="1828800" algn="ctr" rtl="0" eaLnBrk="0" fontAlgn="base" hangingPunct="0">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233488" y="1125538"/>
            <a:ext cx="5197475" cy="1798637"/>
          </a:xfrm>
          <a:prstGeom prst="rect">
            <a:avLst/>
          </a:prstGeom>
        </p:spPr>
        <p:txBody>
          <a:bodyPr lIns="0" tIns="0" rIns="0" bIns="0">
            <a:spAutoFit/>
          </a:bodyPr>
          <a:lstStyle/>
          <a:p>
            <a:pPr marL="1241425">
              <a:lnSpc>
                <a:spcPts val="1625"/>
              </a:lnSpc>
            </a:pPr>
            <a:r>
              <a:rPr lang="en-US" sz="1400" b="1">
                <a:latin typeface="Arial" charset="0"/>
              </a:rPr>
              <a:t>"ةدئاز تΎعΎس تΎقحتسم فرص Ώلط جذومن</a:t>
            </a:r>
            <a:r>
              <a:rPr lang="en-US" sz="1400" i="1">
                <a:latin typeface="Arial" charset="0"/>
              </a:rPr>
              <a:t>"</a:t>
            </a:r>
            <a:endParaRPr lang="en-US" sz="1400">
              <a:latin typeface="Arial" charset="0"/>
            </a:endParaRPr>
          </a:p>
          <a:p>
            <a:pPr marL="1241425" algn="r">
              <a:lnSpc>
                <a:spcPts val="2075"/>
              </a:lnSpc>
            </a:pPr>
            <a:r>
              <a:rPr lang="en-US" i="1">
                <a:latin typeface="Arial" charset="0"/>
              </a:rPr>
              <a:t>نϳϔظϭملاϭ سϳردتلا Δئϳه ءΎضعأ نϭ΅ش دϳمع ةدΎعس</a:t>
            </a:r>
            <a:endParaRPr lang="en-US">
              <a:latin typeface="Arial" charset="0"/>
            </a:endParaRPr>
          </a:p>
          <a:p>
            <a:pPr marL="1241425" algn="r">
              <a:lnSpc>
                <a:spcPts val="2088"/>
              </a:lnSpc>
            </a:pPr>
            <a:r>
              <a:rPr lang="en-US" i="1">
                <a:latin typeface="Arial" charset="0"/>
              </a:rPr>
              <a:t>ه همϠس</a:t>
            </a:r>
            <a:endParaRPr lang="en-US">
              <a:latin typeface="Arial" charset="0"/>
            </a:endParaRPr>
          </a:p>
          <a:p>
            <a:pPr marL="1241425" algn="r">
              <a:lnSpc>
                <a:spcPts val="1650"/>
              </a:lnSpc>
            </a:pPr>
            <a:r>
              <a:rPr lang="en-US" sz="1400" i="1">
                <a:latin typeface="Arial" charset="0"/>
              </a:rPr>
              <a:t>،،دعبϭ هتΎكربϭ ه Δمحرϭ ϡكϳϠع ϡاسلا</a:t>
            </a:r>
            <a:endParaRPr lang="en-US" sz="1400">
              <a:latin typeface="Arial" charset="0"/>
            </a:endParaRPr>
          </a:p>
          <a:p>
            <a:pPr marL="1241425">
              <a:lnSpc>
                <a:spcPts val="1638"/>
              </a:lnSpc>
              <a:spcBef>
                <a:spcPts val="288"/>
              </a:spcBef>
            </a:pPr>
            <a:r>
              <a:rPr lang="en-US" sz="1400" i="1">
                <a:latin typeface="Arial" charset="0"/>
              </a:rPr>
              <a:t>،ΔϳϠكلΎب سϳردتلا Δئϳه ءΎضعأ نم ددعل Δϳَ سϳردتلا ΕΎعΎسلا ددعب </a:t>
            </a:r>
            <a:r>
              <a:rPr lang="en-US" sz="2100" i="1" baseline="10000">
                <a:latin typeface="Arial" charset="0"/>
              </a:rPr>
              <a:t>ً</a:t>
            </a:r>
            <a:r>
              <a:rPr lang="en-US" sz="1400" i="1">
                <a:latin typeface="Arial" charset="0"/>
              </a:rPr>
              <a:t>ΎنΎϳب ϲϠϳ Ύمϳف نϭدجت</a:t>
            </a:r>
            <a:endParaRPr lang="en-US" sz="1400">
              <a:latin typeface="Arial" charset="0"/>
            </a:endParaRPr>
          </a:p>
          <a:p>
            <a:pPr marL="1241425" algn="r">
              <a:lnSpc>
                <a:spcPts val="1625"/>
              </a:lnSpc>
              <a:spcBef>
                <a:spcPts val="63"/>
              </a:spcBef>
            </a:pPr>
            <a:r>
              <a:rPr lang="en-US" sz="1400" i="1">
                <a:latin typeface="Arial" charset="0"/>
              </a:rPr>
              <a:t>دعب ϙلذϭ ،....................ϲعمΎجلا ϡΎعلا نم ................. ϲساردلا لصϔلا لاخ ϙلذϭ ءΏع سϳردتب ϡϬمΎϳق ϰϠع سϳردتϠل ϲجرΎخلا نϭΎعتلاϭ Δϳساردلا لϭادجلا Δنجل ΔϘفاϭم رϭدص ϲف ϙلذϭ ،لمعلΎب ϡϬمΎϳق دعب ΔϳϠكلا سϠجم ϰϠع ضرعلا دعبϭ ،ررَ Ϙملا ΏΎصنلا نع دئاز</a:t>
            </a:r>
            <a:endParaRPr lang="en-US" sz="1400">
              <a:latin typeface="Arial" charset="0"/>
            </a:endParaRPr>
          </a:p>
        </p:txBody>
      </p:sp>
      <p:sp>
        <p:nvSpPr>
          <p:cNvPr id="3" name="object 3"/>
          <p:cNvSpPr txBox="1"/>
          <p:nvPr/>
        </p:nvSpPr>
        <p:spPr>
          <a:xfrm>
            <a:off x="3303588" y="2922588"/>
            <a:ext cx="3127375" cy="204787"/>
          </a:xfrm>
          <a:prstGeom prst="rect">
            <a:avLst/>
          </a:prstGeom>
        </p:spPr>
        <p:txBody>
          <a:bodyPr lIns="0" tIns="0" rIns="0" bIns="0">
            <a:spAutoFit/>
          </a:bodyPr>
          <a:lstStyle/>
          <a:p>
            <a:pPr marL="12700" fontAlgn="auto">
              <a:spcBef>
                <a:spcPts val="0"/>
              </a:spcBef>
              <a:spcAft>
                <a:spcPts val="0"/>
              </a:spcAft>
              <a:defRPr/>
            </a:pPr>
            <a:r>
              <a:rPr sz="1400" i="1" spc="-675" dirty="0">
                <a:latin typeface="Arial"/>
                <a:cs typeface="Arial"/>
              </a:rPr>
              <a:t>خ</a:t>
            </a:r>
            <a:r>
              <a:rPr sz="1400" i="1" spc="30" dirty="0">
                <a:latin typeface="Arial"/>
                <a:cs typeface="Arial"/>
              </a:rPr>
              <a:t>ϳ</a:t>
            </a:r>
            <a:r>
              <a:rPr sz="1400" i="1" spc="-900" dirty="0">
                <a:latin typeface="Arial"/>
                <a:cs typeface="Arial"/>
              </a:rPr>
              <a:t>رΎت</a:t>
            </a:r>
            <a:r>
              <a:rPr sz="1400" i="1" spc="-1065" dirty="0">
                <a:latin typeface="Arial"/>
                <a:cs typeface="Arial"/>
              </a:rPr>
              <a:t>ب</a:t>
            </a:r>
            <a:r>
              <a:rPr sz="1400" i="1" spc="5" dirty="0">
                <a:latin typeface="Arial"/>
                <a:cs typeface="Arial"/>
              </a:rPr>
              <a:t> </a:t>
            </a:r>
            <a:r>
              <a:rPr sz="1400" i="1" spc="-950" dirty="0">
                <a:latin typeface="Arial"/>
                <a:cs typeface="Arial"/>
              </a:rPr>
              <a:t>د</a:t>
            </a:r>
            <a:r>
              <a:rPr sz="1400" i="1" spc="-850" dirty="0">
                <a:latin typeface="Arial"/>
                <a:cs typeface="Arial"/>
              </a:rPr>
              <a:t>Ϙع</a:t>
            </a:r>
            <a:r>
              <a:rPr sz="1400" i="1" spc="-950" dirty="0">
                <a:latin typeface="Arial"/>
                <a:cs typeface="Arial"/>
              </a:rPr>
              <a:t>ن</a:t>
            </a:r>
            <a:r>
              <a:rPr sz="1400" i="1" spc="-1025" dirty="0">
                <a:latin typeface="Arial"/>
                <a:cs typeface="Arial"/>
              </a:rPr>
              <a:t>مل</a:t>
            </a:r>
            <a:r>
              <a:rPr sz="1400" i="1" spc="-1035" dirty="0">
                <a:latin typeface="Arial"/>
                <a:cs typeface="Arial"/>
              </a:rPr>
              <a:t>ا</a:t>
            </a:r>
            <a:r>
              <a:rPr sz="1400" i="1" spc="-175" dirty="0">
                <a:latin typeface="Arial"/>
                <a:cs typeface="Arial"/>
              </a:rPr>
              <a:t>ϭ</a:t>
            </a:r>
            <a:r>
              <a:rPr sz="1400" i="1" spc="5" dirty="0">
                <a:latin typeface="Arial"/>
                <a:cs typeface="Arial"/>
              </a:rPr>
              <a:t> </a:t>
            </a:r>
            <a:r>
              <a:rPr sz="1400" i="1" spc="-620" dirty="0">
                <a:latin typeface="Arial"/>
                <a:cs typeface="Arial"/>
              </a:rPr>
              <a:t>سϠج</a:t>
            </a:r>
            <a:r>
              <a:rPr sz="1400" i="1" spc="-680" dirty="0">
                <a:latin typeface="Arial"/>
                <a:cs typeface="Arial"/>
              </a:rPr>
              <a:t>م</a:t>
            </a:r>
            <a:r>
              <a:rPr sz="1400" i="1" spc="-950" dirty="0">
                <a:latin typeface="Arial"/>
                <a:cs typeface="Arial"/>
              </a:rPr>
              <a:t>Ϡل</a:t>
            </a:r>
            <a:r>
              <a:rPr sz="1400" i="1" spc="15" dirty="0">
                <a:latin typeface="Arial"/>
                <a:cs typeface="Arial"/>
              </a:rPr>
              <a:t> </a:t>
            </a:r>
            <a:r>
              <a:rPr sz="1400" i="1" dirty="0">
                <a:latin typeface="Arial"/>
                <a:cs typeface="Arial"/>
              </a:rPr>
              <a:t>...................</a:t>
            </a:r>
            <a:r>
              <a:rPr sz="1400" i="1" spc="65" dirty="0">
                <a:latin typeface="Arial"/>
                <a:cs typeface="Arial"/>
              </a:rPr>
              <a:t>.</a:t>
            </a:r>
            <a:r>
              <a:rPr sz="1400" i="1" spc="-340" dirty="0">
                <a:latin typeface="Arial"/>
                <a:cs typeface="Arial"/>
              </a:rPr>
              <a:t>ϡ</a:t>
            </a:r>
            <a:r>
              <a:rPr sz="1400" i="1" spc="-1045" dirty="0">
                <a:latin typeface="Arial"/>
                <a:cs typeface="Arial"/>
              </a:rPr>
              <a:t>ق</a:t>
            </a:r>
            <a:r>
              <a:rPr sz="1400" i="1" spc="-715" dirty="0">
                <a:latin typeface="Arial"/>
                <a:cs typeface="Arial"/>
              </a:rPr>
              <a:t>ر</a:t>
            </a:r>
            <a:r>
              <a:rPr sz="1400" i="1" dirty="0">
                <a:latin typeface="Arial"/>
                <a:cs typeface="Arial"/>
              </a:rPr>
              <a:t> </a:t>
            </a:r>
            <a:r>
              <a:rPr sz="1400" i="1" spc="-640" dirty="0">
                <a:latin typeface="Arial"/>
                <a:cs typeface="Arial"/>
              </a:rPr>
              <a:t>ع</a:t>
            </a:r>
            <a:r>
              <a:rPr sz="1400" i="1" spc="-915" dirty="0">
                <a:latin typeface="Arial"/>
                <a:cs typeface="Arial"/>
              </a:rPr>
              <a:t>Ύم</a:t>
            </a:r>
            <a:r>
              <a:rPr sz="1400" i="1" spc="-975" dirty="0">
                <a:latin typeface="Arial"/>
                <a:cs typeface="Arial"/>
              </a:rPr>
              <a:t>ت</a:t>
            </a:r>
            <a:r>
              <a:rPr sz="1400" i="1" spc="-815" dirty="0">
                <a:latin typeface="Arial"/>
                <a:cs typeface="Arial"/>
              </a:rPr>
              <a:t>جاا</a:t>
            </a:r>
            <a:endParaRPr sz="1400">
              <a:latin typeface="Arial"/>
              <a:cs typeface="Arial"/>
            </a:endParaRPr>
          </a:p>
        </p:txBody>
      </p:sp>
      <p:sp>
        <p:nvSpPr>
          <p:cNvPr id="4" name="object 4"/>
          <p:cNvSpPr txBox="1"/>
          <p:nvPr/>
        </p:nvSpPr>
        <p:spPr>
          <a:xfrm>
            <a:off x="1871663" y="2895600"/>
            <a:ext cx="1303337" cy="231775"/>
          </a:xfrm>
          <a:prstGeom prst="rect">
            <a:avLst/>
          </a:prstGeom>
        </p:spPr>
        <p:txBody>
          <a:bodyPr lIns="0" tIns="0" rIns="0" bIns="0">
            <a:spAutoFit/>
          </a:bodyPr>
          <a:lstStyle/>
          <a:p>
            <a:pPr marL="12700" fontAlgn="auto">
              <a:spcBef>
                <a:spcPts val="0"/>
              </a:spcBef>
              <a:spcAft>
                <a:spcPts val="0"/>
              </a:spcAft>
              <a:tabLst>
                <a:tab pos="1040765" algn="l"/>
                <a:tab pos="1240155" algn="l"/>
              </a:tabLst>
              <a:defRPr/>
            </a:pPr>
            <a:r>
              <a:rPr sz="1400" i="1" dirty="0">
                <a:latin typeface="Arial"/>
                <a:cs typeface="Arial"/>
              </a:rPr>
              <a:t>:</a:t>
            </a:r>
            <a:r>
              <a:rPr sz="1400" i="1" spc="10" dirty="0">
                <a:latin typeface="Arial"/>
                <a:cs typeface="Arial"/>
              </a:rPr>
              <a:t> </a:t>
            </a:r>
            <a:r>
              <a:rPr sz="1400" i="1" spc="-340" dirty="0">
                <a:latin typeface="Arial"/>
                <a:cs typeface="Arial"/>
              </a:rPr>
              <a:t>ϡ</a:t>
            </a:r>
            <a:r>
              <a:rPr sz="1400" i="1" spc="-480" dirty="0">
                <a:latin typeface="Arial"/>
                <a:cs typeface="Arial"/>
              </a:rPr>
              <a:t>هϭ</a:t>
            </a:r>
            <a:r>
              <a:rPr sz="1400" i="1" spc="10" dirty="0">
                <a:latin typeface="Arial"/>
                <a:cs typeface="Arial"/>
              </a:rPr>
              <a:t> </a:t>
            </a:r>
            <a:r>
              <a:rPr sz="1400" i="1" spc="-1040" dirty="0">
                <a:latin typeface="Arial"/>
                <a:cs typeface="Arial"/>
              </a:rPr>
              <a:t>،</a:t>
            </a:r>
            <a:r>
              <a:rPr sz="1400" i="1" spc="-1050" dirty="0">
                <a:latin typeface="Arial"/>
                <a:cs typeface="Arial"/>
              </a:rPr>
              <a:t>ـ</a:t>
            </a:r>
            <a:r>
              <a:rPr sz="1400" i="1" spc="-770" dirty="0">
                <a:latin typeface="Arial"/>
                <a:cs typeface="Arial"/>
              </a:rPr>
              <a:t>ه</a:t>
            </a:r>
            <a:r>
              <a:rPr sz="1400" i="1" spc="30" dirty="0">
                <a:latin typeface="Arial"/>
                <a:cs typeface="Arial"/>
              </a:rPr>
              <a:t> </a:t>
            </a:r>
            <a:r>
              <a:rPr sz="1400" spc="-5" dirty="0">
                <a:latin typeface="Arial"/>
                <a:cs typeface="Arial"/>
              </a:rPr>
              <a:t>14</a:t>
            </a:r>
            <a:r>
              <a:rPr sz="1400" dirty="0">
                <a:latin typeface="Arial"/>
                <a:cs typeface="Arial"/>
              </a:rPr>
              <a:t>3	</a:t>
            </a:r>
            <a:r>
              <a:rPr sz="1400" i="1" dirty="0">
                <a:latin typeface="Arial"/>
                <a:cs typeface="Arial"/>
              </a:rPr>
              <a:t>/	/</a:t>
            </a:r>
            <a:endParaRPr sz="1400">
              <a:latin typeface="Arial"/>
              <a:cs typeface="Arial"/>
            </a:endParaRPr>
          </a:p>
        </p:txBody>
      </p:sp>
      <p:sp>
        <p:nvSpPr>
          <p:cNvPr id="6" name="object 6"/>
          <p:cNvSpPr txBox="1"/>
          <p:nvPr/>
        </p:nvSpPr>
        <p:spPr>
          <a:xfrm>
            <a:off x="1192213" y="5456238"/>
            <a:ext cx="5011737" cy="1971675"/>
          </a:xfrm>
          <a:prstGeom prst="rect">
            <a:avLst/>
          </a:prstGeom>
        </p:spPr>
        <p:txBody>
          <a:bodyPr lIns="0" tIns="0" rIns="0" bIns="0">
            <a:spAutoFit/>
          </a:bodyPr>
          <a:lstStyle/>
          <a:p>
            <a:pPr algn="r">
              <a:lnSpc>
                <a:spcPts val="1650"/>
              </a:lnSpc>
            </a:pPr>
            <a:r>
              <a:rPr lang="en-US" sz="1400" i="1">
                <a:latin typeface="Arial" charset="0"/>
              </a:rPr>
              <a:t>Δϳَ سϳردتلا Εادحϭلا لدب ϕΎϘحتسا فرص صϭصخب ϡزالا لΎمكإϭ ϡكتدΎعس عاطا لم΄ب</a:t>
            </a:r>
            <a:endParaRPr lang="en-US" sz="1400">
              <a:latin typeface="Arial" charset="0"/>
            </a:endParaRPr>
          </a:p>
          <a:p>
            <a:pPr algn="r">
              <a:lnSpc>
                <a:spcPts val="1650"/>
              </a:lnSpc>
            </a:pPr>
            <a:r>
              <a:rPr lang="en-US" sz="1400" i="1">
                <a:latin typeface="Arial" charset="0"/>
              </a:rPr>
              <a:t>. ةدئازلا</a:t>
            </a:r>
            <a:endParaRPr lang="en-US" sz="1400">
              <a:latin typeface="Arial" charset="0"/>
            </a:endParaRPr>
          </a:p>
          <a:p>
            <a:pPr>
              <a:spcBef>
                <a:spcPts val="38"/>
              </a:spcBef>
            </a:pPr>
            <a:endParaRPr lang="en-US" sz="1300">
              <a:latin typeface="Times New Roman" pitchFamily="18" charset="0"/>
              <a:cs typeface="Times New Roman" pitchFamily="18" charset="0"/>
            </a:endParaRPr>
          </a:p>
          <a:p>
            <a:pPr algn="ctr"/>
            <a:r>
              <a:rPr lang="en-US" sz="1400" i="1">
                <a:latin typeface="Arial" charset="0"/>
              </a:rPr>
              <a:t>،،، ϡاسلاϭ ϲتΎϳحت غلΎب اϭϠبϘتϭ</a:t>
            </a:r>
            <a:endParaRPr lang="en-US" sz="1400">
              <a:latin typeface="Arial" charset="0"/>
            </a:endParaRPr>
          </a:p>
          <a:p>
            <a:pPr>
              <a:lnSpc>
                <a:spcPts val="2113"/>
              </a:lnSpc>
              <a:spcBef>
                <a:spcPts val="25"/>
              </a:spcBef>
            </a:pPr>
            <a:r>
              <a:rPr lang="en-US" i="1">
                <a:latin typeface="Arial" charset="0"/>
              </a:rPr>
              <a:t>دϳمع</a:t>
            </a:r>
            <a:endParaRPr lang="en-US">
              <a:latin typeface="Arial" charset="0"/>
            </a:endParaRPr>
          </a:p>
          <a:p>
            <a:pPr algn="ctr">
              <a:lnSpc>
                <a:spcPts val="2113"/>
              </a:lnSpc>
            </a:pPr>
            <a:r>
              <a:rPr lang="en-US" i="1">
                <a:latin typeface="Arial" charset="0"/>
              </a:rPr>
              <a:t>...................... ΔϳϠك</a:t>
            </a:r>
            <a:endParaRPr lang="en-US">
              <a:latin typeface="Arial" charset="0"/>
            </a:endParaRPr>
          </a:p>
          <a:p>
            <a:pPr>
              <a:spcBef>
                <a:spcPts val="25"/>
              </a:spcBef>
            </a:pPr>
            <a:endParaRPr lang="en-US" sz="2300">
              <a:latin typeface="Times New Roman" pitchFamily="18" charset="0"/>
              <a:cs typeface="Times New Roman" pitchFamily="18" charset="0"/>
            </a:endParaRPr>
          </a:p>
          <a:p>
            <a:pPr algn="ctr"/>
            <a:r>
              <a:rPr lang="en-US" i="1">
                <a:latin typeface="Arial" charset="0"/>
              </a:rPr>
              <a:t>.................................د</a:t>
            </a:r>
            <a:endParaRPr lang="en-US">
              <a:latin typeface="Arial" charset="0"/>
            </a:endParaRPr>
          </a:p>
        </p:txBody>
      </p:sp>
      <p:graphicFrame>
        <p:nvGraphicFramePr>
          <p:cNvPr id="5" name="object 5"/>
          <p:cNvGraphicFramePr>
            <a:graphicFrameLocks noGrp="1"/>
          </p:cNvGraphicFramePr>
          <p:nvPr/>
        </p:nvGraphicFramePr>
        <p:xfrm>
          <a:off x="558800" y="3148013"/>
          <a:ext cx="6437313" cy="2509266"/>
        </p:xfrm>
        <a:graphic>
          <a:graphicData uri="http://schemas.openxmlformats.org/drawingml/2006/table">
            <a:tbl>
              <a:tblPr/>
              <a:tblGrid>
                <a:gridCol w="693738"/>
                <a:gridCol w="2768600"/>
                <a:gridCol w="568325"/>
                <a:gridCol w="585787"/>
                <a:gridCol w="1530350"/>
                <a:gridCol w="290513"/>
              </a:tblGrid>
              <a:tr h="825500">
                <a:tc>
                  <a:txBody>
                    <a:bodyPr/>
                    <a:lstStyle/>
                    <a:p>
                      <a:pPr marL="138113" marR="0" lvl="0" indent="219075" algn="r" defTabSz="914400" rtl="0" eaLnBrk="1" fontAlgn="base" latinLnBrk="0" hangingPunct="1">
                        <a:lnSpc>
                          <a:spcPct val="96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charset="0"/>
                          <a:cs typeface="Arial" charset="0"/>
                        </a:rPr>
                        <a:t>ددعلا ϲلΎمجإا ΕΎعΎسϠل ةدئازلا</a:t>
                      </a: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100013" marR="0" lvl="0" indent="220663" algn="l" defTabSz="914400" rtl="0" eaLnBrk="1" fontAlgn="base" latinLnBrk="0" hangingPunct="1">
                        <a:lnSpc>
                          <a:spcPts val="1625"/>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charset="0"/>
                          <a:cs typeface="Arial" charset="0"/>
                        </a:rPr>
                        <a:t>Δϳساردلا لϭادجلا Δنجل رضحم خϳرΎتϭ ϡقر ϕفاϭملا ΕΎعΎسلا ددعϭ ،ΔϘفاϭملا هϳف Εمت ϱذلا</a:t>
                      </a:r>
                      <a:endParaRPr kumimoji="0" lang="en-US" sz="1400" b="0" i="0" u="none" strike="noStrike" cap="none" normalizeH="0" baseline="0" smtClean="0">
                        <a:ln>
                          <a:noFill/>
                        </a:ln>
                        <a:solidFill>
                          <a:schemeClr val="tx1"/>
                        </a:solidFill>
                        <a:effectLst/>
                        <a:latin typeface="Arial" charset="0"/>
                        <a:cs typeface="Arial" charset="0"/>
                      </a:endParaRPr>
                    </a:p>
                    <a:p>
                      <a:pPr marL="100013" marR="0" lvl="0" indent="220663" algn="l" defTabSz="914400" rtl="0" eaLnBrk="1" fontAlgn="base" latinLnBrk="0" hangingPunct="1">
                        <a:lnSpc>
                          <a:spcPts val="1563"/>
                        </a:lnSpc>
                        <a:spcBef>
                          <a:spcPct val="0"/>
                        </a:spcBef>
                        <a:spcAft>
                          <a:spcPct val="0"/>
                        </a:spcAft>
                        <a:buClrTx/>
                        <a:buSzTx/>
                        <a:buFontTx/>
                        <a:buNone/>
                        <a:tabLst/>
                      </a:pPr>
                      <a:r>
                        <a:rPr kumimoji="0" lang="en-US" sz="2100" b="0" i="1" u="none" strike="noStrike" cap="none" normalizeH="0" baseline="8000" smtClean="0">
                          <a:ln>
                            <a:noFill/>
                          </a:ln>
                          <a:solidFill>
                            <a:schemeClr val="tx1"/>
                          </a:solidFill>
                          <a:effectLst/>
                          <a:latin typeface="Arial" charset="0"/>
                          <a:cs typeface="Arial" charset="0"/>
                        </a:rPr>
                        <a:t>ً</a:t>
                      </a:r>
                      <a:r>
                        <a:rPr kumimoji="0" lang="en-US" sz="1400" b="0" i="1" u="none" strike="noStrike" cap="none" normalizeH="0" baseline="0" smtClean="0">
                          <a:ln>
                            <a:noFill/>
                          </a:ln>
                          <a:solidFill>
                            <a:schemeClr val="tx1"/>
                          </a:solidFill>
                          <a:effectLst/>
                          <a:latin typeface="Arial" charset="0"/>
                          <a:cs typeface="Arial" charset="0"/>
                        </a:rPr>
                        <a:t>Ύϳعϭبسأ ΔنجϠلا لبق نم ΎϬϳϠع</a:t>
                      </a: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17780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charset="0"/>
                          <a:cs typeface="Arial" charset="0"/>
                        </a:rPr>
                        <a:t>Δبترلا</a:t>
                      </a: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60325" marR="0" lvl="0" indent="182563" algn="l" defTabSz="914400" rtl="0" eaLnBrk="1" fontAlgn="base" latinLnBrk="0" hangingPunct="1">
                        <a:lnSpc>
                          <a:spcPts val="1625"/>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charset="0"/>
                          <a:cs typeface="Arial" charset="0"/>
                        </a:rPr>
                        <a:t>ϡقرلا ϲϔϳظϭلا</a:t>
                      </a: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charset="0"/>
                          <a:cs typeface="Arial" charset="0"/>
                        </a:rPr>
                        <a:t>ϡـساا</a:t>
                      </a: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157163"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Arial" charset="0"/>
                          <a:cs typeface="Arial" charset="0"/>
                        </a:rPr>
                        <a:t>ϡ</a:t>
                      </a: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r>
              <a:tr h="209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125413"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1</a:t>
                      </a: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r>
              <a:tr h="211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125413"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2</a:t>
                      </a: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r>
              <a:tr h="209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125413"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3</a:t>
                      </a: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r>
              <a:tr h="209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125413"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4</a:t>
                      </a: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r>
              <a:tr h="211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125413"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a:t>
                      </a: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r>
              <a:tr h="209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c>
                  <a:txBody>
                    <a:bodyPr/>
                    <a:lstStyle/>
                    <a:p>
                      <a:pPr marL="125413"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6</a:t>
                      </a:r>
                    </a:p>
                  </a:txBody>
                  <a:tcPr marL="0" marR="0" marT="0" marB="0" horzOverflow="overflow">
                    <a:lnL w="7365" cap="flat" cmpd="sng" algn="ctr">
                      <a:solidFill>
                        <a:srgbClr val="000000"/>
                      </a:solidFill>
                      <a:prstDash val="solid"/>
                      <a:round/>
                      <a:headEnd type="none" w="med" len="med"/>
                      <a:tailEnd type="none" w="med" len="med"/>
                    </a:lnL>
                    <a:lnR w="7365" cap="flat" cmpd="sng" algn="ctr">
                      <a:solidFill>
                        <a:srgbClr val="000000"/>
                      </a:solidFill>
                      <a:prstDash val="solid"/>
                      <a:round/>
                      <a:headEnd type="none" w="med" len="med"/>
                      <a:tailEnd type="none" w="med" len="med"/>
                    </a:lnR>
                    <a:lnT w="7365" cap="flat" cmpd="sng" algn="ctr">
                      <a:solidFill>
                        <a:srgbClr val="000000"/>
                      </a:solidFill>
                      <a:prstDash val="solid"/>
                      <a:round/>
                      <a:headEnd type="none" w="med" len="med"/>
                      <a:tailEnd type="none" w="med" len="med"/>
                    </a:lnT>
                    <a:lnB w="736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152</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Arial</vt:lpstr>
      <vt:lpstr>Times New Roman</vt: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Online2PDF.com</dc:creator>
  <cp:lastModifiedBy>Devroot</cp:lastModifiedBy>
  <cp:revision>1</cp:revision>
  <dcterms:created xsi:type="dcterms:W3CDTF">2015-04-12T18:11:21Z</dcterms:created>
  <dcterms:modified xsi:type="dcterms:W3CDTF">2015-04-12T16:34:38Z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2015-04-12T00:00:00Z</vt:filetime>
  </property>
  <property fmtid="{D5CDD505-2E9C-101B-9397-08002B2CF9AE}" pid="3" name="LastSaved">
    <vt:filetime>2015-04-12T00:00:00Z</vt:filetime>
  </property>
</Properties>
</file>