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86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06323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7995" y="399425"/>
            <a:ext cx="9144000" cy="942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63700" y="1379255"/>
            <a:ext cx="690245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9625">
              <a:lnSpc>
                <a:spcPts val="1590"/>
              </a:lnSpc>
            </a:pPr>
            <a:r>
              <a:rPr sz="2100" b="1" spc="-7" baseline="3968" dirty="0">
                <a:latin typeface="Arial"/>
                <a:cs typeface="Arial"/>
              </a:rPr>
              <a:t>س</a:t>
            </a:r>
            <a:r>
              <a:rPr sz="2100" b="1" spc="-787" baseline="3968" dirty="0">
                <a:latin typeface="Arial"/>
                <a:cs typeface="Arial"/>
              </a:rPr>
              <a:t>ي</a:t>
            </a:r>
            <a:r>
              <a:rPr sz="2100" b="1" baseline="3968" dirty="0">
                <a:latin typeface="Arial"/>
                <a:cs typeface="Arial"/>
              </a:rPr>
              <a:t>ر</a:t>
            </a:r>
            <a:r>
              <a:rPr sz="2100" b="1" spc="-7" baseline="3968" dirty="0">
                <a:latin typeface="Arial"/>
                <a:cs typeface="Arial"/>
              </a:rPr>
              <a:t>د</a:t>
            </a:r>
            <a:r>
              <a:rPr sz="2100" b="1" spc="-810" baseline="3968" dirty="0">
                <a:latin typeface="Arial"/>
                <a:cs typeface="Arial"/>
              </a:rPr>
              <a:t>ت</a:t>
            </a:r>
            <a:r>
              <a:rPr sz="2100" b="1" spc="-465" baseline="3968" dirty="0">
                <a:latin typeface="Arial"/>
                <a:cs typeface="Arial"/>
              </a:rPr>
              <a:t>ل</a:t>
            </a:r>
            <a:r>
              <a:rPr sz="2100" b="1" spc="-457" baseline="3968" dirty="0">
                <a:latin typeface="Arial"/>
                <a:cs typeface="Arial"/>
              </a:rPr>
              <a:t>ل</a:t>
            </a:r>
            <a:r>
              <a:rPr sz="2100" b="1" baseline="3968" dirty="0">
                <a:latin typeface="Arial"/>
                <a:cs typeface="Arial"/>
              </a:rPr>
              <a:t> </a:t>
            </a:r>
            <a:r>
              <a:rPr sz="2100" b="1" spc="-142" baseline="3968" dirty="0">
                <a:latin typeface="Arial"/>
                <a:cs typeface="Arial"/>
              </a:rPr>
              <a:t>ي</a:t>
            </a:r>
            <a:r>
              <a:rPr sz="2100" b="1" spc="-135" baseline="3968" dirty="0">
                <a:latin typeface="Arial"/>
                <a:cs typeface="Arial"/>
              </a:rPr>
              <a:t>ج</a:t>
            </a:r>
            <a:r>
              <a:rPr sz="2100" b="1" baseline="3968" dirty="0">
                <a:latin typeface="Arial"/>
                <a:cs typeface="Arial"/>
              </a:rPr>
              <a:t>ر</a:t>
            </a:r>
            <a:r>
              <a:rPr sz="2100" b="1" spc="22" baseline="3968" dirty="0">
                <a:latin typeface="Arial"/>
                <a:cs typeface="Arial"/>
              </a:rPr>
              <a:t>ا</a:t>
            </a:r>
            <a:r>
              <a:rPr sz="2100" b="1" spc="-135" baseline="3968" dirty="0">
                <a:latin typeface="Arial"/>
                <a:cs typeface="Arial"/>
              </a:rPr>
              <a:t>خ</a:t>
            </a:r>
            <a:r>
              <a:rPr sz="2100" b="1" spc="-465" baseline="3968" dirty="0">
                <a:latin typeface="Arial"/>
                <a:cs typeface="Arial"/>
              </a:rPr>
              <a:t>ل</a:t>
            </a:r>
            <a:r>
              <a:rPr sz="2100" b="1" baseline="3968" dirty="0">
                <a:latin typeface="Arial"/>
                <a:cs typeface="Arial"/>
              </a:rPr>
              <a:t>ا </a:t>
            </a:r>
            <a:r>
              <a:rPr sz="2100" b="1" spc="-7" baseline="3968" dirty="0">
                <a:latin typeface="Arial"/>
                <a:cs typeface="Arial"/>
              </a:rPr>
              <a:t>ن</a:t>
            </a:r>
            <a:r>
              <a:rPr sz="2100" b="1" baseline="3968" dirty="0">
                <a:latin typeface="Arial"/>
                <a:cs typeface="Arial"/>
              </a:rPr>
              <a:t>و</a:t>
            </a:r>
            <a:r>
              <a:rPr sz="2100" b="1" spc="22" baseline="3968" dirty="0">
                <a:latin typeface="Arial"/>
                <a:cs typeface="Arial"/>
              </a:rPr>
              <a:t>ا</a:t>
            </a:r>
            <a:r>
              <a:rPr sz="2100" b="1" spc="-397" baseline="3968" dirty="0">
                <a:latin typeface="Arial"/>
                <a:cs typeface="Arial"/>
              </a:rPr>
              <a:t>ع</a:t>
            </a:r>
            <a:r>
              <a:rPr sz="2100" b="1" spc="-810" baseline="3968" dirty="0">
                <a:latin typeface="Arial"/>
                <a:cs typeface="Arial"/>
              </a:rPr>
              <a:t>ت</a:t>
            </a:r>
            <a:r>
              <a:rPr sz="2100" b="1" spc="-465" baseline="3968" dirty="0">
                <a:latin typeface="Arial"/>
                <a:cs typeface="Arial"/>
              </a:rPr>
              <a:t>ل</a:t>
            </a:r>
            <a:r>
              <a:rPr sz="2100" b="1" spc="-7" baseline="3968" dirty="0">
                <a:latin typeface="Arial"/>
                <a:cs typeface="Arial"/>
              </a:rPr>
              <a:t>ا</a:t>
            </a:r>
            <a:r>
              <a:rPr sz="2100" b="1" baseline="3968" dirty="0">
                <a:latin typeface="Arial"/>
                <a:cs typeface="Arial"/>
              </a:rPr>
              <a:t>و</a:t>
            </a:r>
            <a:r>
              <a:rPr sz="2100" b="1" spc="7" baseline="3968" dirty="0">
                <a:latin typeface="Arial"/>
                <a:cs typeface="Arial"/>
              </a:rPr>
              <a:t> </a:t>
            </a:r>
            <a:r>
              <a:rPr sz="2100" b="1" spc="150" baseline="3968" dirty="0">
                <a:latin typeface="Arial"/>
                <a:cs typeface="Arial"/>
              </a:rPr>
              <a:t>ة</a:t>
            </a:r>
            <a:r>
              <a:rPr sz="2100" b="1" spc="-1252" baseline="3968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َ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2100" b="1" spc="-637" baseline="3968" dirty="0">
                <a:latin typeface="Arial"/>
                <a:cs typeface="Arial"/>
              </a:rPr>
              <a:t>س</a:t>
            </a:r>
            <a:r>
              <a:rPr sz="2100" b="1" spc="-7" baseline="3968" dirty="0">
                <a:latin typeface="Arial"/>
                <a:cs typeface="Arial"/>
              </a:rPr>
              <a:t>ا</a:t>
            </a:r>
            <a:r>
              <a:rPr sz="2100" b="1" baseline="3968" dirty="0">
                <a:latin typeface="Arial"/>
                <a:cs typeface="Arial"/>
              </a:rPr>
              <a:t>ر</a:t>
            </a:r>
            <a:r>
              <a:rPr sz="2100" b="1" spc="-7" baseline="3968" dirty="0">
                <a:latin typeface="Arial"/>
                <a:cs typeface="Arial"/>
              </a:rPr>
              <a:t>د</a:t>
            </a:r>
            <a:r>
              <a:rPr sz="2100" b="1" spc="-465" baseline="3968" dirty="0">
                <a:latin typeface="Arial"/>
                <a:cs typeface="Arial"/>
              </a:rPr>
              <a:t>ل</a:t>
            </a:r>
            <a:r>
              <a:rPr sz="2100" b="1" baseline="3968" dirty="0">
                <a:latin typeface="Arial"/>
                <a:cs typeface="Arial"/>
              </a:rPr>
              <a:t>ا لو</a:t>
            </a:r>
            <a:r>
              <a:rPr sz="2100" b="1" spc="-7" baseline="3968" dirty="0">
                <a:latin typeface="Arial"/>
                <a:cs typeface="Arial"/>
              </a:rPr>
              <a:t>اد</a:t>
            </a:r>
            <a:r>
              <a:rPr sz="2100" b="1" spc="-135" baseline="3968" dirty="0">
                <a:latin typeface="Arial"/>
                <a:cs typeface="Arial"/>
              </a:rPr>
              <a:t>ج</a:t>
            </a:r>
            <a:r>
              <a:rPr sz="2100" b="1" spc="-465" baseline="3968" dirty="0">
                <a:latin typeface="Arial"/>
                <a:cs typeface="Arial"/>
              </a:rPr>
              <a:t>ل</a:t>
            </a:r>
            <a:r>
              <a:rPr sz="2100" b="1" baseline="3968" dirty="0">
                <a:latin typeface="Arial"/>
                <a:cs typeface="Arial"/>
              </a:rPr>
              <a:t>ا </a:t>
            </a:r>
            <a:r>
              <a:rPr sz="2100" b="1" spc="157" baseline="3968" dirty="0">
                <a:latin typeface="Arial"/>
                <a:cs typeface="Arial"/>
              </a:rPr>
              <a:t>ة</a:t>
            </a:r>
            <a:r>
              <a:rPr sz="2100" b="1" spc="-569" baseline="3968" dirty="0">
                <a:latin typeface="Arial"/>
                <a:cs typeface="Arial"/>
              </a:rPr>
              <a:t>ن</a:t>
            </a:r>
            <a:r>
              <a:rPr sz="2100" b="1" spc="-135" baseline="3968" dirty="0">
                <a:latin typeface="Arial"/>
                <a:cs typeface="Arial"/>
              </a:rPr>
              <a:t>ج</a:t>
            </a:r>
            <a:r>
              <a:rPr sz="2100" b="1" spc="-457" baseline="3968" dirty="0">
                <a:latin typeface="Arial"/>
                <a:cs typeface="Arial"/>
              </a:rPr>
              <a:t>ل</a:t>
            </a:r>
            <a:endParaRPr sz="2100" baseline="3968">
              <a:latin typeface="Arial"/>
              <a:cs typeface="Arial"/>
            </a:endParaRPr>
          </a:p>
          <a:p>
            <a:pPr marL="1972310" marR="5080" indent="-1960245">
              <a:lnSpc>
                <a:spcPts val="1850"/>
              </a:lnSpc>
              <a:spcBef>
                <a:spcPts val="30"/>
              </a:spcBef>
            </a:pPr>
            <a:r>
              <a:rPr sz="1600" spc="-250" dirty="0">
                <a:latin typeface="Arial"/>
                <a:cs typeface="Arial"/>
              </a:rPr>
              <a:t>يس</a:t>
            </a:r>
            <a:r>
              <a:rPr sz="1600" spc="-65" dirty="0">
                <a:latin typeface="Arial"/>
                <a:cs typeface="Arial"/>
              </a:rPr>
              <a:t>ا</a:t>
            </a:r>
            <a:r>
              <a:rPr sz="1600" spc="-155" dirty="0">
                <a:latin typeface="Arial"/>
                <a:cs typeface="Arial"/>
              </a:rPr>
              <a:t>رد</a:t>
            </a:r>
            <a:r>
              <a:rPr sz="1600" spc="-185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35" dirty="0">
                <a:latin typeface="Arial"/>
                <a:cs typeface="Arial"/>
              </a:rPr>
              <a:t>لصϔ</a:t>
            </a:r>
            <a:r>
              <a:rPr sz="1600" spc="-505" dirty="0">
                <a:latin typeface="Arial"/>
                <a:cs typeface="Arial"/>
              </a:rPr>
              <a:t>Ϡ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........................................</a:t>
            </a:r>
            <a:r>
              <a:rPr sz="1600" spc="-125" dirty="0">
                <a:latin typeface="Arial"/>
                <a:cs typeface="Arial"/>
              </a:rPr>
              <a:t>.</a:t>
            </a:r>
            <a:r>
              <a:rPr sz="1600" spc="-620" dirty="0">
                <a:latin typeface="Arial"/>
                <a:cs typeface="Arial"/>
              </a:rPr>
              <a:t>ΔيϠكب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.......................</a:t>
            </a:r>
            <a:r>
              <a:rPr sz="1600" spc="-75" dirty="0">
                <a:latin typeface="Arial"/>
                <a:cs typeface="Arial"/>
              </a:rPr>
              <a:t>.</a:t>
            </a:r>
            <a:r>
              <a:rPr sz="1600" spc="-425" dirty="0">
                <a:latin typeface="Arial"/>
                <a:cs typeface="Arial"/>
              </a:rPr>
              <a:t>ϡس</a:t>
            </a:r>
            <a:r>
              <a:rPr sz="1600" spc="-660" dirty="0">
                <a:latin typeface="Arial"/>
                <a:cs typeface="Arial"/>
              </a:rPr>
              <a:t>Ϙل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20" dirty="0">
                <a:latin typeface="Arial"/>
                <a:cs typeface="Arial"/>
              </a:rPr>
              <a:t>يسيرد</a:t>
            </a:r>
            <a:r>
              <a:rPr sz="1600" spc="-400" dirty="0">
                <a:latin typeface="Arial"/>
                <a:cs typeface="Arial"/>
              </a:rPr>
              <a:t>ت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65" dirty="0">
                <a:latin typeface="Arial"/>
                <a:cs typeface="Arial"/>
              </a:rPr>
              <a:t>ءΏعلا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جذو</a:t>
            </a:r>
            <a:r>
              <a:rPr sz="1600" spc="5" dirty="0">
                <a:latin typeface="Arial"/>
                <a:cs typeface="Arial"/>
              </a:rPr>
              <a:t>م</a:t>
            </a:r>
            <a:r>
              <a:rPr sz="1600" spc="-455" dirty="0">
                <a:latin typeface="Arial"/>
                <a:cs typeface="Arial"/>
              </a:rPr>
              <a:t>ن</a:t>
            </a:r>
            <a:r>
              <a:rPr sz="1600" spc="-2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ـ</a:t>
            </a:r>
            <a:r>
              <a:rPr sz="1600" spc="275" dirty="0">
                <a:latin typeface="Arial"/>
                <a:cs typeface="Arial"/>
              </a:rPr>
              <a:t>ه</a:t>
            </a:r>
            <a:r>
              <a:rPr sz="1600" spc="-10" dirty="0">
                <a:latin typeface="Arial"/>
                <a:cs typeface="Arial"/>
              </a:rPr>
              <a:t>143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/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860" y="1554494"/>
            <a:ext cx="179260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0230" algn="l"/>
              </a:tabLst>
            </a:pPr>
            <a:r>
              <a:rPr sz="1600" spc="-10" dirty="0">
                <a:latin typeface="Arial"/>
                <a:cs typeface="Arial"/>
              </a:rPr>
              <a:t>143	</a:t>
            </a:r>
            <a:r>
              <a:rPr sz="1600" spc="-185" dirty="0">
                <a:latin typeface="Arial"/>
                <a:cs typeface="Arial"/>
              </a:rPr>
              <a:t>ي</a:t>
            </a:r>
            <a:r>
              <a:rPr sz="1600" spc="-170" dirty="0">
                <a:latin typeface="Arial"/>
                <a:cs typeface="Arial"/>
              </a:rPr>
              <a:t>ع</a:t>
            </a:r>
            <a:r>
              <a:rPr sz="1600" spc="80" dirty="0">
                <a:latin typeface="Arial"/>
                <a:cs typeface="Arial"/>
              </a:rPr>
              <a:t>م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75" dirty="0">
                <a:latin typeface="Arial"/>
                <a:cs typeface="Arial"/>
              </a:rPr>
              <a:t>ج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65" dirty="0">
                <a:latin typeface="Arial"/>
                <a:cs typeface="Arial"/>
              </a:rPr>
              <a:t>ϡ</a:t>
            </a:r>
            <a:r>
              <a:rPr sz="1600" spc="-830" dirty="0">
                <a:latin typeface="Arial"/>
                <a:cs typeface="Arial"/>
              </a:rPr>
              <a:t>Ύ</a:t>
            </a:r>
            <a:r>
              <a:rPr sz="1600" spc="-250" dirty="0">
                <a:latin typeface="Arial"/>
                <a:cs typeface="Arial"/>
              </a:rPr>
              <a:t>ع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نم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19350" y="6437161"/>
            <a:ext cx="806450" cy="40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 marR="5080" indent="-16510">
              <a:lnSpc>
                <a:spcPts val="1610"/>
              </a:lnSpc>
            </a:pPr>
            <a:r>
              <a:rPr sz="1400" dirty="0">
                <a:latin typeface="Arial"/>
                <a:cs typeface="Arial"/>
              </a:rPr>
              <a:t>: 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-390" dirty="0">
                <a:latin typeface="Arial"/>
                <a:cs typeface="Arial"/>
              </a:rPr>
              <a:t>سϘلا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15" dirty="0">
                <a:latin typeface="Arial"/>
                <a:cs typeface="Arial"/>
              </a:rPr>
              <a:t>س</a:t>
            </a:r>
            <a:r>
              <a:rPr sz="1400" spc="-240" dirty="0">
                <a:latin typeface="Arial"/>
                <a:cs typeface="Arial"/>
              </a:rPr>
              <a:t>ي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dirty="0">
                <a:latin typeface="Arial"/>
                <a:cs typeface="Arial"/>
              </a:rPr>
              <a:t>ر (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-445" dirty="0">
                <a:latin typeface="Arial"/>
                <a:cs typeface="Arial"/>
              </a:rPr>
              <a:t>ق</a:t>
            </a:r>
            <a:r>
              <a:rPr sz="1400" dirty="0">
                <a:latin typeface="Arial"/>
                <a:cs typeface="Arial"/>
              </a:rPr>
              <a:t>ر </a:t>
            </a:r>
            <a:r>
              <a:rPr sz="1400" spc="-415" dirty="0">
                <a:latin typeface="Arial"/>
                <a:cs typeface="Arial"/>
              </a:rPr>
              <a:t>Δ</a:t>
            </a:r>
            <a:r>
              <a:rPr sz="1400" spc="-375" dirty="0">
                <a:latin typeface="Arial"/>
                <a:cs typeface="Arial"/>
              </a:rPr>
              <a:t>حϔص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1352" y="6437161"/>
            <a:ext cx="5003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320" dirty="0">
                <a:latin typeface="Arial"/>
                <a:cs typeface="Arial"/>
              </a:rPr>
              <a:t>ع</a:t>
            </a:r>
            <a:r>
              <a:rPr sz="1400" spc="-375" dirty="0">
                <a:latin typeface="Arial"/>
                <a:cs typeface="Arial"/>
              </a:rPr>
              <a:t>ي</a:t>
            </a:r>
            <a:r>
              <a:rPr sz="1400" spc="-445" dirty="0">
                <a:latin typeface="Arial"/>
                <a:cs typeface="Arial"/>
              </a:rPr>
              <a:t>ق</a:t>
            </a:r>
            <a:r>
              <a:rPr sz="1400" dirty="0">
                <a:latin typeface="Arial"/>
                <a:cs typeface="Arial"/>
              </a:rPr>
              <a:t>و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-210" dirty="0"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99507" y="6641377"/>
            <a:ext cx="41020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ن</a:t>
            </a:r>
            <a:r>
              <a:rPr sz="1400" spc="25" dirty="0">
                <a:latin typeface="Arial"/>
                <a:cs typeface="Arial"/>
              </a:rPr>
              <a:t>م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37735" y="6641377"/>
            <a:ext cx="850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8267" y="2444132"/>
            <a:ext cx="228600" cy="5245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ةدمتع</a:t>
            </a:r>
            <a:r>
              <a:rPr sz="1600" spc="-10" dirty="0">
                <a:latin typeface="Arial"/>
                <a:cs typeface="Arial"/>
              </a:rPr>
              <a:t>م</a:t>
            </a:r>
            <a:r>
              <a:rPr sz="1600" dirty="0">
                <a:latin typeface="Arial"/>
                <a:cs typeface="Arial"/>
              </a:rPr>
              <a:t>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10896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06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895" y="316992"/>
            <a:ext cx="0" cy="6928484"/>
          </a:xfrm>
          <a:custGeom>
            <a:avLst/>
            <a:gdLst/>
            <a:ahLst/>
            <a:cxnLst/>
            <a:rect l="l" t="t" r="r" b="b"/>
            <a:pathLst>
              <a:path h="6928484">
                <a:moveTo>
                  <a:pt x="0" y="0"/>
                </a:moveTo>
                <a:lnTo>
                  <a:pt x="0" y="6928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82767" y="316992"/>
            <a:ext cx="0" cy="6928484"/>
          </a:xfrm>
          <a:custGeom>
            <a:avLst/>
            <a:gdLst/>
            <a:ahLst/>
            <a:cxnLst/>
            <a:rect l="l" t="t" r="r" b="b"/>
            <a:pathLst>
              <a:path h="6928484">
                <a:moveTo>
                  <a:pt x="0" y="0"/>
                </a:moveTo>
                <a:lnTo>
                  <a:pt x="0" y="6928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7251192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06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60552" y="2165212"/>
          <a:ext cx="9191625" cy="426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149"/>
                <a:gridCol w="685799"/>
                <a:gridCol w="342899"/>
                <a:gridCol w="342893"/>
                <a:gridCol w="342899"/>
                <a:gridCol w="343296"/>
                <a:gridCol w="228599"/>
                <a:gridCol w="342899"/>
                <a:gridCol w="858011"/>
                <a:gridCol w="544067"/>
                <a:gridCol w="1798563"/>
                <a:gridCol w="800496"/>
                <a:gridCol w="800099"/>
                <a:gridCol w="263651"/>
              </a:tblGrid>
              <a:tr h="1073292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ىرخأ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بعأ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عΎس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ا عوم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3825" indent="30480">
                        <a:lnSpc>
                          <a:spcPts val="156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Δع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ط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12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ردت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31445">
                        <a:lnSpc>
                          <a:spcPts val="12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ررϘ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1270" algn="ctr">
                        <a:lnSpc>
                          <a:spcPts val="1560"/>
                        </a:lnSpc>
                      </a:pPr>
                      <a:r>
                        <a:rPr sz="2400" spc="82" baseline="868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قر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ا 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Ϡط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ددع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ϔلا 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عΎس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ةدمتع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 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عΎس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ا ϡقر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ررϘ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 ϡسا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هز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رو ررϘ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 ϡقر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* 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 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ترلا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36854" indent="-36830">
                        <a:lnSpc>
                          <a:spcPts val="156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Δئ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ضعأ 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سأ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39420" marR="231140" indent="-203200">
                        <a:lnSpc>
                          <a:spcPct val="625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ϡسϘلا يف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ردتلا ني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عتم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لاو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0531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يϠمع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يرظن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 rowSpan="9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 marL="482600" marR="474345" indent="254000">
                        <a:lnSpc>
                          <a:spcPct val="719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سأ ϙر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شم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سأ دع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سأ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111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رضΎ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م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3245" marR="551815" indent="196215">
                        <a:lnSpc>
                          <a:spcPct val="719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دي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م Δغل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سردم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ts val="111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---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ts val="138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نوΎع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م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40005" algn="ctr">
                        <a:lnSpc>
                          <a:spcPts val="138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سجΎم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،هرا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وتك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د(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ب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8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1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207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صص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5242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ϕ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قدلا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255270" marR="71755" indent="-177165">
                        <a:lnSpc>
                          <a:spcPct val="719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صص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 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لا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Benutzerdefiniert</PresentationFormat>
  <Paragraphs>38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2015-04-12T19:54:17Z</dcterms:created>
  <dcterms:modified xsi:type="dcterms:W3CDTF">2015-04-12T17:54:18Z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