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9750"/>
  <p:notesSz cx="75565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89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4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33150" y="139064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89"/>
            <a:ext cx="6806564" cy="171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4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7904" y="10022819"/>
            <a:ext cx="2087245" cy="464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13277" y="10297138"/>
            <a:ext cx="1301115" cy="19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7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38" y="252794"/>
            <a:ext cx="2058670" cy="140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algn="ctr">
              <a:lnSpc>
                <a:spcPct val="100000"/>
              </a:lnSpc>
            </a:pPr>
            <a:r>
              <a:rPr sz="1600" b="1" spc="-335" dirty="0">
                <a:latin typeface="Arial"/>
                <a:cs typeface="Arial"/>
              </a:rPr>
              <a:t>ةيدوعس</a:t>
            </a:r>
            <a:r>
              <a:rPr sz="1600" b="1" spc="-280" dirty="0">
                <a:latin typeface="Arial"/>
                <a:cs typeface="Arial"/>
              </a:rPr>
              <a:t>ل</a:t>
            </a:r>
            <a:r>
              <a:rPr sz="1600" b="1" spc="-7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endParaRPr sz="1300">
              <a:latin typeface="Arial"/>
              <a:cs typeface="Arial"/>
            </a:endParaRPr>
          </a:p>
          <a:p>
            <a:pPr marL="963294" algn="ctr">
              <a:lnSpc>
                <a:spcPct val="100000"/>
              </a:lnSpc>
              <a:spcBef>
                <a:spcPts val="755"/>
              </a:spcBef>
            </a:pPr>
            <a:r>
              <a:rPr sz="1600" b="1" spc="-355" dirty="0">
                <a:latin typeface="Arial"/>
                <a:cs typeface="Arial"/>
              </a:rPr>
              <a:t>يل</a:t>
            </a:r>
            <a:r>
              <a:rPr sz="1600" b="1" spc="-210" dirty="0">
                <a:latin typeface="Arial"/>
                <a:cs typeface="Arial"/>
              </a:rPr>
              <a:t>اعلا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75" dirty="0">
                <a:latin typeface="Arial"/>
                <a:cs typeface="Arial"/>
              </a:rPr>
              <a:t>ميل</a:t>
            </a:r>
            <a:r>
              <a:rPr sz="1600" b="1" spc="-345" dirty="0">
                <a:latin typeface="Arial"/>
                <a:cs typeface="Arial"/>
              </a:rPr>
              <a:t>عتلا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-145" dirty="0">
                <a:latin typeface="Arial"/>
                <a:cs typeface="Arial"/>
              </a:rPr>
              <a:t>رازو</a:t>
            </a:r>
            <a:endParaRPr sz="1600">
              <a:latin typeface="Arial"/>
              <a:cs typeface="Arial"/>
            </a:endParaRPr>
          </a:p>
          <a:p>
            <a:pPr marL="12700" marR="5080" indent="1237615">
              <a:lnSpc>
                <a:spcPct val="139200"/>
              </a:lnSpc>
              <a:spcBef>
                <a:spcPts val="120"/>
              </a:spcBef>
            </a:pP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45" dirty="0">
                <a:latin typeface="Arial"/>
                <a:cs typeface="Arial"/>
              </a:rPr>
              <a:t>ع</a:t>
            </a:r>
            <a:r>
              <a:rPr sz="1300" b="1" spc="215" dirty="0">
                <a:latin typeface="Arial"/>
                <a:cs typeface="Arial"/>
              </a:rPr>
              <a:t>م</a:t>
            </a:r>
            <a:r>
              <a:rPr sz="1300" b="1" spc="350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endParaRPr sz="13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600"/>
              </a:spcBef>
            </a:pP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520" y="275535"/>
            <a:ext cx="14744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b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8" y="615388"/>
            <a:ext cx="16827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5944" y="1344411"/>
            <a:ext cx="1998726" cy="33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7792" y="914342"/>
            <a:ext cx="334454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100" spc="5" dirty="0">
                <a:latin typeface="Times New Roman"/>
                <a:cs typeface="Times New Roman"/>
              </a:rPr>
              <a:t>V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ce </a:t>
            </a:r>
            <a:r>
              <a:rPr sz="1100" spc="-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ua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 and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1128" y="9966959"/>
            <a:ext cx="2439033" cy="272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95972" y="9966959"/>
            <a:ext cx="157734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6796" y="9966959"/>
            <a:ext cx="28815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4836" y="9966959"/>
            <a:ext cx="505090" cy="272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3100" y="10241279"/>
            <a:ext cx="503352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6867" y="10241279"/>
            <a:ext cx="471489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4352" y="10241279"/>
            <a:ext cx="2934843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820" y="9809988"/>
            <a:ext cx="108203" cy="336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1620" y="1702049"/>
            <a:ext cx="7129145" cy="1050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</a:t>
            </a:r>
            <a:endParaRPr sz="1600">
              <a:latin typeface="Times New Roman"/>
              <a:cs typeface="Times New Roman"/>
            </a:endParaRPr>
          </a:p>
          <a:p>
            <a:pPr marR="135255" algn="ctr">
              <a:lnSpc>
                <a:spcPct val="100000"/>
              </a:lnSpc>
              <a:spcBef>
                <a:spcPts val="1100"/>
              </a:spcBef>
            </a:pPr>
            <a:r>
              <a:rPr sz="1700" dirty="0">
                <a:latin typeface="Arial"/>
                <a:cs typeface="Arial"/>
              </a:rPr>
              <a:t>* ) </a:t>
            </a:r>
            <a:r>
              <a:rPr sz="1700" spc="-60" dirty="0">
                <a:latin typeface="Arial"/>
                <a:cs typeface="Arial"/>
              </a:rPr>
              <a:t>4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185" dirty="0">
                <a:latin typeface="Arial"/>
                <a:cs typeface="Arial"/>
              </a:rPr>
              <a:t>مقر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85" dirty="0">
                <a:latin typeface="Arial"/>
                <a:cs typeface="Arial"/>
              </a:rPr>
              <a:t>جذومن</a:t>
            </a:r>
            <a:r>
              <a:rPr sz="1700" dirty="0">
                <a:latin typeface="Arial"/>
                <a:cs typeface="Arial"/>
              </a:rPr>
              <a:t> *</a:t>
            </a:r>
            <a:endParaRPr sz="1700">
              <a:latin typeface="Arial"/>
              <a:cs typeface="Arial"/>
            </a:endParaRPr>
          </a:p>
          <a:p>
            <a:pPr marR="67310" algn="ctr">
              <a:lnSpc>
                <a:spcPct val="100000"/>
              </a:lnSpc>
              <a:spcBef>
                <a:spcPts val="1460"/>
              </a:spcBef>
            </a:pPr>
            <a:r>
              <a:rPr sz="1500" spc="-140" dirty="0">
                <a:latin typeface="Arial"/>
                <a:cs typeface="Arial"/>
              </a:rPr>
              <a:t>ر</a:t>
            </a:r>
            <a:r>
              <a:rPr sz="1500" spc="335" dirty="0">
                <a:latin typeface="Arial"/>
                <a:cs typeface="Arial"/>
              </a:rPr>
              <a:t>ر</a:t>
            </a:r>
            <a:r>
              <a:rPr sz="1500" spc="130" dirty="0">
                <a:latin typeface="Arial"/>
                <a:cs typeface="Arial"/>
              </a:rPr>
              <a:t>ا</a:t>
            </a:r>
            <a:r>
              <a:rPr sz="1500" spc="705" dirty="0">
                <a:latin typeface="Arial"/>
                <a:cs typeface="Arial"/>
              </a:rPr>
              <a:t>ح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525" dirty="0">
                <a:latin typeface="Arial"/>
                <a:cs typeface="Arial"/>
              </a:rPr>
              <a:t>ف</a:t>
            </a:r>
            <a:r>
              <a:rPr sz="1500" spc="-420" dirty="0">
                <a:latin typeface="Arial"/>
                <a:cs typeface="Arial"/>
              </a:rPr>
              <a:t>ي</a:t>
            </a:r>
            <a:r>
              <a:rPr sz="1500" spc="114" dirty="0">
                <a:latin typeface="Arial"/>
                <a:cs typeface="Arial"/>
              </a:rPr>
              <a:t>ظ</a:t>
            </a:r>
            <a:r>
              <a:rPr sz="1500" spc="-130" dirty="0">
                <a:latin typeface="Arial"/>
                <a:cs typeface="Arial"/>
              </a:rPr>
              <a:t>ول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35" dirty="0">
                <a:latin typeface="Arial"/>
                <a:cs typeface="Arial"/>
              </a:rPr>
              <a:t>حشر</a:t>
            </a:r>
            <a:r>
              <a:rPr sz="1500" spc="25" dirty="0">
                <a:latin typeface="Arial"/>
                <a:cs typeface="Arial"/>
              </a:rPr>
              <a:t>م</a:t>
            </a:r>
            <a:r>
              <a:rPr sz="1500" spc="-275" dirty="0">
                <a:latin typeface="Arial"/>
                <a:cs typeface="Arial"/>
              </a:rPr>
              <a:t>لل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100" dirty="0">
                <a:latin typeface="Arial"/>
                <a:cs typeface="Arial"/>
              </a:rPr>
              <a:t>ـ</a:t>
            </a:r>
            <a:r>
              <a:rPr sz="1500" spc="-360" dirty="0">
                <a:latin typeface="Arial"/>
                <a:cs typeface="Arial"/>
              </a:rPr>
              <a:t>لب</a:t>
            </a:r>
            <a:r>
              <a:rPr sz="1500" spc="-130" dirty="0">
                <a:latin typeface="Arial"/>
                <a:cs typeface="Arial"/>
              </a:rPr>
              <a:t>ا</a:t>
            </a:r>
            <a:r>
              <a:rPr sz="1500" spc="100" dirty="0">
                <a:latin typeface="Arial"/>
                <a:cs typeface="Arial"/>
              </a:rPr>
              <a:t>ـ</a:t>
            </a:r>
            <a:r>
              <a:rPr sz="1500" spc="-345" dirty="0">
                <a:latin typeface="Arial"/>
                <a:cs typeface="Arial"/>
              </a:rPr>
              <a:t>ق</a:t>
            </a:r>
            <a:r>
              <a:rPr sz="1500" spc="100" dirty="0">
                <a:latin typeface="Arial"/>
                <a:cs typeface="Arial"/>
              </a:rPr>
              <a:t>ـ</a:t>
            </a:r>
            <a:r>
              <a:rPr sz="1500" spc="385" dirty="0">
                <a:latin typeface="Arial"/>
                <a:cs typeface="Arial"/>
              </a:rPr>
              <a:t>م</a:t>
            </a:r>
            <a:r>
              <a:rPr sz="1500" spc="100" dirty="0">
                <a:latin typeface="Arial"/>
                <a:cs typeface="Arial"/>
              </a:rPr>
              <a:t>ـ</a:t>
            </a:r>
            <a:r>
              <a:rPr sz="1500" spc="-100" dirty="0">
                <a:latin typeface="Arial"/>
                <a:cs typeface="Arial"/>
              </a:rPr>
              <a:t>لا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8634" y="3268979"/>
            <a:ext cx="6629400" cy="731520"/>
          </a:xfrm>
          <a:custGeom>
            <a:avLst/>
            <a:gdLst/>
            <a:ahLst/>
            <a:cxnLst/>
            <a:rect l="l" t="t" r="r" b="b"/>
            <a:pathLst>
              <a:path w="6629400" h="731520">
                <a:moveTo>
                  <a:pt x="0" y="731519"/>
                </a:moveTo>
                <a:lnTo>
                  <a:pt x="6629399" y="731519"/>
                </a:lnTo>
                <a:lnTo>
                  <a:pt x="6629399" y="0"/>
                </a:lnTo>
                <a:lnTo>
                  <a:pt x="0" y="0"/>
                </a:lnTo>
                <a:lnTo>
                  <a:pt x="0" y="73151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95740" y="3348633"/>
            <a:ext cx="3439795" cy="48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</a:t>
            </a:r>
            <a:r>
              <a:rPr sz="1400" spc="-15" dirty="0">
                <a:latin typeface="Times New Roman"/>
                <a:cs typeface="Times New Roman"/>
              </a:rPr>
              <a:t>……</a:t>
            </a:r>
            <a:r>
              <a:rPr sz="1400" dirty="0">
                <a:latin typeface="Times New Roman"/>
                <a:cs typeface="Times New Roman"/>
              </a:rPr>
              <a:t>…….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15" dirty="0">
                <a:latin typeface="Times New Roman"/>
                <a:cs typeface="Times New Roman"/>
              </a:rPr>
              <a:t>ϡ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500" dirty="0">
                <a:latin typeface="Times New Roman"/>
                <a:cs typeface="Times New Roman"/>
              </a:rPr>
              <a:t>ق</a:t>
            </a:r>
            <a:r>
              <a:rPr sz="1400" spc="-605" dirty="0">
                <a:latin typeface="Times New Roman"/>
                <a:cs typeface="Times New Roman"/>
              </a:rPr>
              <a:t>ت</a:t>
            </a:r>
            <a:r>
              <a:rPr sz="1400" spc="-250" dirty="0">
                <a:latin typeface="Times New Roman"/>
                <a:cs typeface="Times New Roman"/>
              </a:rPr>
              <a:t>Ϥلا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65" dirty="0">
                <a:latin typeface="Times New Roman"/>
                <a:cs typeface="Times New Roman"/>
              </a:rPr>
              <a:t>Ϣسا</a:t>
            </a:r>
            <a:endParaRPr sz="1400">
              <a:latin typeface="Times New Roman"/>
              <a:cs typeface="Times New Roman"/>
            </a:endParaRPr>
          </a:p>
          <a:p>
            <a:pPr marL="1519555">
              <a:lnSpc>
                <a:spcPts val="1675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ب</a:t>
            </a:r>
            <a:r>
              <a:rPr sz="1400" spc="-425" dirty="0">
                <a:latin typeface="Times New Roman"/>
                <a:cs typeface="Times New Roman"/>
              </a:rPr>
              <a:t>Ϡط</a:t>
            </a:r>
            <a:r>
              <a:rPr sz="1400" spc="-34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</a:t>
            </a:r>
            <a:r>
              <a:rPr sz="1400" spc="-385" dirty="0">
                <a:latin typeface="Times New Roman"/>
                <a:cs typeface="Times New Roman"/>
              </a:rPr>
              <a:t>Ϣقر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8541" y="3654957"/>
            <a:ext cx="175958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spc="-65" dirty="0">
                <a:latin typeface="Times New Roman"/>
                <a:cs typeface="Times New Roman"/>
              </a:rPr>
              <a:t>ـ</a:t>
            </a:r>
            <a:r>
              <a:rPr sz="1400" spc="-140" dirty="0">
                <a:latin typeface="Times New Roman"/>
                <a:cs typeface="Times New Roman"/>
              </a:rPr>
              <a:t>ϫ</a:t>
            </a:r>
            <a:r>
              <a:rPr sz="1400" spc="105" dirty="0">
                <a:latin typeface="Times New Roman"/>
                <a:cs typeface="Times New Roman"/>
              </a:rPr>
              <a:t>4</a:t>
            </a:r>
            <a:r>
              <a:rPr sz="1400" spc="95" dirty="0">
                <a:latin typeface="Times New Roman"/>
                <a:cs typeface="Times New Roman"/>
              </a:rPr>
              <a:t>˽</a:t>
            </a:r>
            <a:r>
              <a:rPr sz="1400" dirty="0">
                <a:latin typeface="Times New Roman"/>
                <a:cs typeface="Times New Roman"/>
              </a:rPr>
              <a:t>……</a:t>
            </a:r>
            <a:r>
              <a:rPr sz="1400" spc="-10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spc="5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25" dirty="0">
                <a:latin typeface="Times New Roman"/>
                <a:cs typeface="Times New Roman"/>
              </a:rPr>
              <a:t>Ϫ</a:t>
            </a:r>
            <a:r>
              <a:rPr sz="1400" spc="-380" dirty="0">
                <a:latin typeface="Times New Roman"/>
                <a:cs typeface="Times New Roman"/>
              </a:rPr>
              <a:t>Ψ</a:t>
            </a:r>
            <a:r>
              <a:rPr sz="1400" spc="-50" dirty="0">
                <a:latin typeface="Times New Roman"/>
                <a:cs typeface="Times New Roman"/>
              </a:rPr>
              <a:t>ϳ</a:t>
            </a:r>
            <a:r>
              <a:rPr sz="1400" spc="-215" dirty="0">
                <a:latin typeface="Times New Roman"/>
                <a:cs typeface="Times New Roman"/>
              </a:rPr>
              <a:t>رات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0034" y="4138278"/>
            <a:ext cx="7086600" cy="5306695"/>
          </a:xfrm>
          <a:custGeom>
            <a:avLst/>
            <a:gdLst/>
            <a:ahLst/>
            <a:cxnLst/>
            <a:rect l="l" t="t" r="r" b="b"/>
            <a:pathLst>
              <a:path w="7086600" h="5306695">
                <a:moveTo>
                  <a:pt x="0" y="5306080"/>
                </a:moveTo>
                <a:lnTo>
                  <a:pt x="7086599" y="5306080"/>
                </a:lnTo>
                <a:lnTo>
                  <a:pt x="7086599" y="0"/>
                </a:lnTo>
                <a:lnTo>
                  <a:pt x="0" y="0"/>
                </a:lnTo>
                <a:lnTo>
                  <a:pt x="0" y="5306080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92474" y="4257795"/>
            <a:ext cx="1469390" cy="219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500" b="1" u="sng" spc="-190" dirty="0">
                <a:latin typeface="Arial"/>
                <a:cs typeface="Arial"/>
              </a:rPr>
              <a:t>:</a:t>
            </a:r>
            <a:r>
              <a:rPr sz="1500" u="sng" spc="-125" dirty="0">
                <a:latin typeface="Times New Roman"/>
                <a:cs typeface="Times New Roman"/>
              </a:rPr>
              <a:t> </a:t>
            </a:r>
            <a:r>
              <a:rPr sz="1500" b="1" u="sng" spc="35" dirty="0">
                <a:latin typeface="Arial"/>
                <a:cs typeface="Arial"/>
              </a:rPr>
              <a:t>ة</a:t>
            </a:r>
            <a:r>
              <a:rPr sz="1500" b="1" u="sng" spc="60" dirty="0">
                <a:latin typeface="Arial"/>
                <a:cs typeface="Arial"/>
              </a:rPr>
              <a:t>ن</a:t>
            </a:r>
            <a:r>
              <a:rPr sz="1500" b="1" u="sng" spc="-155" dirty="0">
                <a:latin typeface="Arial"/>
                <a:cs typeface="Arial"/>
              </a:rPr>
              <a:t>ن</a:t>
            </a:r>
            <a:r>
              <a:rPr sz="1500" b="1" u="sng" spc="-170" dirty="0">
                <a:latin typeface="Arial"/>
                <a:cs typeface="Arial"/>
              </a:rPr>
              <a:t>ق</a:t>
            </a:r>
            <a:r>
              <a:rPr sz="1500" b="1" u="sng" spc="15" dirty="0">
                <a:latin typeface="Arial"/>
                <a:cs typeface="Arial"/>
              </a:rPr>
              <a:t>م</a:t>
            </a:r>
            <a:r>
              <a:rPr sz="1500" b="1" u="sng" spc="-110" dirty="0">
                <a:latin typeface="Arial"/>
                <a:cs typeface="Arial"/>
              </a:rPr>
              <a:t>لا</a:t>
            </a:r>
            <a:r>
              <a:rPr sz="1500" u="sng" spc="-120" dirty="0">
                <a:latin typeface="Times New Roman"/>
                <a:cs typeface="Times New Roman"/>
              </a:rPr>
              <a:t> </a:t>
            </a:r>
            <a:r>
              <a:rPr sz="1500" b="1" u="sng" spc="-40" dirty="0">
                <a:latin typeface="Arial"/>
                <a:cs typeface="Arial"/>
              </a:rPr>
              <a:t>ة</a:t>
            </a:r>
            <a:r>
              <a:rPr sz="1500" b="1" u="sng" spc="-45" dirty="0">
                <a:latin typeface="Arial"/>
                <a:cs typeface="Arial"/>
              </a:rPr>
              <a:t>ل</a:t>
            </a:r>
            <a:r>
              <a:rPr sz="1500" b="1" u="sng" spc="-100" dirty="0">
                <a:latin typeface="Arial"/>
                <a:cs typeface="Arial"/>
              </a:rPr>
              <a:t>با</a:t>
            </a:r>
            <a:r>
              <a:rPr sz="1500" b="1" u="sng" spc="-165" dirty="0">
                <a:latin typeface="Arial"/>
                <a:cs typeface="Arial"/>
              </a:rPr>
              <a:t>قم</a:t>
            </a:r>
            <a:r>
              <a:rPr sz="1500" b="1" u="sng" spc="-145" dirty="0">
                <a:latin typeface="Arial"/>
                <a:cs typeface="Arial"/>
              </a:rPr>
              <a:t>ل</a:t>
            </a:r>
            <a:r>
              <a:rPr sz="1500" b="1" u="sng" spc="75" dirty="0">
                <a:latin typeface="Arial"/>
                <a:cs typeface="Arial"/>
              </a:rPr>
              <a:t>ا</a:t>
            </a:r>
            <a:r>
              <a:rPr sz="1500" u="sng" spc="-125" dirty="0">
                <a:latin typeface="Times New Roman"/>
                <a:cs typeface="Times New Roman"/>
              </a:rPr>
              <a:t> </a:t>
            </a:r>
            <a:r>
              <a:rPr sz="1500" b="1" u="sng" spc="-190" dirty="0">
                <a:latin typeface="Arial"/>
                <a:cs typeface="Arial"/>
              </a:rPr>
              <a:t>:</a:t>
            </a:r>
            <a:r>
              <a:rPr sz="1500" b="1" u="sng" spc="-400" dirty="0">
                <a:latin typeface="Arial"/>
                <a:cs typeface="Arial"/>
              </a:rPr>
              <a:t>ً</a:t>
            </a:r>
            <a:r>
              <a:rPr sz="1500" b="1" u="sng" spc="80" dirty="0">
                <a:latin typeface="Arial"/>
                <a:cs typeface="Arial"/>
              </a:rPr>
              <a:t>ا</a:t>
            </a:r>
            <a:r>
              <a:rPr sz="1500" b="1" u="sng" spc="165" dirty="0">
                <a:latin typeface="Arial"/>
                <a:cs typeface="Arial"/>
              </a:rPr>
              <a:t>و</a:t>
            </a:r>
            <a:r>
              <a:rPr sz="1500" b="1" u="sng" spc="75" dirty="0">
                <a:latin typeface="Arial"/>
                <a:cs typeface="Arial"/>
              </a:rPr>
              <a:t>أ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78906" y="4267605"/>
            <a:ext cx="28448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555" dirty="0">
                <a:latin typeface="Times New Roman"/>
                <a:cs typeface="Times New Roman"/>
              </a:rPr>
              <a:t>فص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4749" y="4267605"/>
            <a:ext cx="9398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spc="35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02199" y="4267605"/>
            <a:ext cx="9398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spc="27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11886" y="4257795"/>
            <a:ext cx="10731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95"/>
              </a:lnSpc>
            </a:pPr>
            <a:r>
              <a:rPr sz="1500" b="1" spc="335" dirty="0">
                <a:latin typeface="Times New Roman"/>
                <a:cs typeface="Times New Roman"/>
              </a:rPr>
              <a:t>˼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95545" y="45091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95544" y="450921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59425" y="45091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59425" y="450921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23304" y="45091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23306" y="450921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87219" y="45091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87218" y="450921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81504" y="4839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1506" y="4839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89199" y="4839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89199" y="4839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53079" y="4839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53080" y="4839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16959" y="4839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16960" y="4839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58" y="162535"/>
                </a:lnTo>
                <a:lnTo>
                  <a:pt x="284758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05638" y="51689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05640" y="516897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15238" y="51689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15238" y="516897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79118" y="51689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9119" y="516897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42998" y="51689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000" y="516897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82" y="162535"/>
                </a:lnTo>
                <a:lnTo>
                  <a:pt x="28478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43404" y="54997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43403" y="549980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51099" y="54997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51099" y="549980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60699" y="54997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60701" y="549980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24579" y="549979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24578" y="549980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82" y="162535"/>
                </a:lnTo>
                <a:lnTo>
                  <a:pt x="28478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94839" y="5829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94840" y="5830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04439" y="5829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04438" y="5830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68319" y="5829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68319" y="5830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30925" y="5829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30927" y="5830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67" y="162535"/>
                </a:lnTo>
                <a:lnTo>
                  <a:pt x="284767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73884" y="636530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73885" y="636530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83484" y="636530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83484" y="636530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47364" y="636530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47364" y="636530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11244" y="636530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11245" y="636530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9" y="162535"/>
                </a:lnTo>
                <a:lnTo>
                  <a:pt x="284779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07543" y="689555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07543" y="689553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15238" y="689555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915238" y="689553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79118" y="689555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79119" y="689553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44903" y="689555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44918" y="689553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52" y="162535"/>
                </a:lnTo>
                <a:lnTo>
                  <a:pt x="28475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07543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307543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15238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15238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479118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79119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44903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044918" y="74244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52" y="162535"/>
                </a:lnTo>
                <a:lnTo>
                  <a:pt x="28475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330403" y="795472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330403" y="795472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40003" y="795472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940005" y="795472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03883" y="795472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03883" y="795472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67750" y="795472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67754" y="795472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82" y="162520"/>
                </a:lnTo>
                <a:lnTo>
                  <a:pt x="284782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888367" y="4534306"/>
            <a:ext cx="3375660" cy="415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sz="1400" spc="-90" dirty="0">
                <a:latin typeface="Times New Roman"/>
                <a:cs typeface="Times New Roman"/>
              </a:rPr>
              <a:t>.ϡا</a:t>
            </a:r>
            <a:r>
              <a:rPr sz="1400" spc="-195" dirty="0">
                <a:latin typeface="Times New Roman"/>
                <a:cs typeface="Times New Roman"/>
              </a:rPr>
              <a:t>όلا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330" dirty="0">
                <a:latin typeface="Times New Roman"/>
                <a:cs typeface="Times New Roman"/>
              </a:rPr>
              <a:t>ϬψϤ</a:t>
            </a:r>
            <a:r>
              <a:rPr sz="1400" spc="-26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35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ث</a:t>
            </a:r>
            <a:r>
              <a:rPr sz="1400" spc="-60" dirty="0">
                <a:latin typeface="Times New Roman"/>
                <a:cs typeface="Times New Roman"/>
              </a:rPr>
              <a:t>ϳ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155" dirty="0">
                <a:latin typeface="Times New Roman"/>
                <a:cs typeface="Times New Roman"/>
              </a:rPr>
              <a:t>حلا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20" dirty="0">
                <a:latin typeface="Times New Roman"/>
                <a:cs typeface="Times New Roman"/>
              </a:rPr>
              <a:t>ϰϠϋ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60" dirty="0">
                <a:latin typeface="Times New Roman"/>
                <a:cs typeface="Times New Roman"/>
              </a:rPr>
              <a:t>Γر</a:t>
            </a:r>
            <a:r>
              <a:rPr sz="1400" spc="-110" dirty="0">
                <a:latin typeface="Times New Roman"/>
                <a:cs typeface="Times New Roman"/>
              </a:rPr>
              <a:t>Ϊ</a:t>
            </a:r>
            <a:r>
              <a:rPr sz="1400" spc="-250" dirty="0">
                <a:latin typeface="Times New Roman"/>
                <a:cs typeface="Times New Roman"/>
              </a:rPr>
              <a:t>قلاϭ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Δحاμ</a:t>
            </a:r>
            <a:r>
              <a:rPr sz="1400" spc="-195" dirty="0">
                <a:latin typeface="Times New Roman"/>
                <a:cs typeface="Times New Roman"/>
              </a:rPr>
              <a:t>ف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  <a:p>
            <a:pPr marL="1002665" algn="ctr">
              <a:lnSpc>
                <a:spcPct val="100000"/>
              </a:lnSpc>
              <a:spcBef>
                <a:spcPts val="910"/>
              </a:spcBef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ω</a:t>
            </a:r>
            <a:r>
              <a:rPr sz="1400" spc="-125" dirty="0">
                <a:latin typeface="Times New Roman"/>
                <a:cs typeface="Times New Roman"/>
              </a:rPr>
              <a:t>اϤδلا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،</a:t>
            </a:r>
            <a:r>
              <a:rPr sz="1400" spc="-10" dirty="0">
                <a:latin typeface="Times New Roman"/>
                <a:cs typeface="Times New Roman"/>
              </a:rPr>
              <a:t>ق</a:t>
            </a:r>
            <a:r>
              <a:rPr sz="1400" spc="-215" dirty="0">
                <a:latin typeface="Times New Roman"/>
                <a:cs typeface="Times New Roman"/>
              </a:rPr>
              <a:t>طϨ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0" dirty="0">
                <a:latin typeface="Times New Roman"/>
                <a:cs typeface="Times New Roman"/>
              </a:rPr>
              <a:t>Δϣاόلا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80" dirty="0">
                <a:latin typeface="Times New Roman"/>
                <a:cs typeface="Times New Roman"/>
              </a:rPr>
              <a:t>Δϣاδ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 </a:t>
            </a:r>
            <a:r>
              <a:rPr sz="1200" spc="-490" dirty="0">
                <a:latin typeface="Times New Roman"/>
                <a:cs typeface="Times New Roman"/>
              </a:rPr>
              <a:t>Ϣث</a:t>
            </a:r>
            <a:r>
              <a:rPr sz="1200" spc="-330" dirty="0">
                <a:latin typeface="Times New Roman"/>
                <a:cs typeface="Times New Roman"/>
              </a:rPr>
              <a:t>ό</a:t>
            </a:r>
            <a:r>
              <a:rPr sz="1200" spc="-390" dirty="0">
                <a:latin typeface="Times New Roman"/>
                <a:cs typeface="Times New Roman"/>
              </a:rPr>
              <a:t>Ϡتلا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30" dirty="0">
                <a:latin typeface="Times New Roman"/>
                <a:cs typeface="Times New Roman"/>
              </a:rPr>
              <a:t>ϡΪ</a:t>
            </a:r>
            <a:r>
              <a:rPr sz="1200" spc="35" dirty="0">
                <a:latin typeface="Times New Roman"/>
                <a:cs typeface="Times New Roman"/>
              </a:rPr>
              <a:t>ϋ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365" dirty="0">
                <a:latin typeface="Times New Roman"/>
                <a:cs typeface="Times New Roman"/>
              </a:rPr>
              <a:t>Ϩ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350" dirty="0">
                <a:latin typeface="Times New Roman"/>
                <a:cs typeface="Times New Roman"/>
              </a:rPr>
              <a:t>ن</a:t>
            </a:r>
            <a:r>
              <a:rPr sz="1200" spc="-140" dirty="0">
                <a:latin typeface="Times New Roman"/>
                <a:cs typeface="Times New Roman"/>
              </a:rPr>
              <a:t>΄</a:t>
            </a:r>
            <a:r>
              <a:rPr sz="1200" spc="-265" dirty="0">
                <a:latin typeface="Times New Roman"/>
                <a:cs typeface="Times New Roman"/>
              </a:rPr>
              <a:t>Ϥ</a:t>
            </a:r>
            <a:r>
              <a:rPr sz="1200" spc="-125" dirty="0">
                <a:latin typeface="Times New Roman"/>
                <a:cs typeface="Times New Roman"/>
              </a:rPr>
              <a:t>طلا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،ء</a:t>
            </a:r>
            <a:r>
              <a:rPr sz="1200" spc="-50" dirty="0">
                <a:latin typeface="Times New Roman"/>
                <a:cs typeface="Times New Roman"/>
              </a:rPr>
              <a:t>ϭ</a:t>
            </a:r>
            <a:r>
              <a:rPr sz="1200" spc="-185" dirty="0">
                <a:latin typeface="Times New Roman"/>
                <a:cs typeface="Times New Roman"/>
              </a:rPr>
              <a:t>ΪϬلا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400" spc="-305" dirty="0">
                <a:latin typeface="Times New Roman"/>
                <a:cs typeface="Times New Roman"/>
              </a:rPr>
              <a:t>رتϮتلا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305" dirty="0">
                <a:latin typeface="Times New Roman"/>
                <a:cs typeface="Times New Roman"/>
              </a:rPr>
              <a:t>ϡ</a:t>
            </a:r>
            <a:r>
              <a:rPr sz="1400" spc="-20" dirty="0">
                <a:latin typeface="Times New Roman"/>
                <a:cs typeface="Times New Roman"/>
              </a:rPr>
              <a:t>Ϊ</a:t>
            </a:r>
            <a:r>
              <a:rPr sz="1400" spc="40" dirty="0">
                <a:latin typeface="Times New Roman"/>
                <a:cs typeface="Times New Roman"/>
              </a:rPr>
              <a:t>ϋ</a:t>
            </a:r>
            <a:r>
              <a:rPr sz="1400" spc="-110" dirty="0">
                <a:latin typeface="Times New Roman"/>
                <a:cs typeface="Times New Roman"/>
              </a:rPr>
              <a:t>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440" dirty="0">
                <a:latin typeface="Times New Roman"/>
                <a:cs typeface="Times New Roman"/>
              </a:rPr>
              <a:t>سف</a:t>
            </a:r>
            <a:r>
              <a:rPr sz="1400" spc="-295" dirty="0">
                <a:latin typeface="Times New Roman"/>
                <a:cs typeface="Times New Roman"/>
              </a:rPr>
              <a:t>Ϩ</a:t>
            </a:r>
            <a:r>
              <a:rPr sz="1400" spc="-434" dirty="0">
                <a:latin typeface="Times New Roman"/>
                <a:cs typeface="Times New Roman"/>
              </a:rPr>
              <a:t>ل</a:t>
            </a:r>
            <a:r>
              <a:rPr sz="1400" spc="-320" dirty="0">
                <a:latin typeface="Times New Roman"/>
                <a:cs typeface="Times New Roman"/>
              </a:rPr>
              <a:t>اب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475" dirty="0">
                <a:latin typeface="Times New Roman"/>
                <a:cs typeface="Times New Roman"/>
              </a:rPr>
              <a:t>Δق</a:t>
            </a:r>
            <a:r>
              <a:rPr sz="1400" spc="-545" dirty="0">
                <a:latin typeface="Times New Roman"/>
                <a:cs typeface="Times New Roman"/>
              </a:rPr>
              <a:t>ث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17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  <a:p>
            <a:pPr marL="1089660" indent="1280160" algn="r">
              <a:lnSpc>
                <a:spcPct val="150700"/>
              </a:lnSpc>
              <a:spcBef>
                <a:spcPts val="70"/>
              </a:spcBef>
            </a:pPr>
            <a:r>
              <a:rPr sz="1400" spc="-20" dirty="0">
                <a:latin typeface="Times New Roman"/>
                <a:cs typeface="Times New Roman"/>
              </a:rPr>
              <a:t>.</a:t>
            </a:r>
            <a:r>
              <a:rPr sz="1400" spc="-250" dirty="0">
                <a:latin typeface="Times New Roman"/>
                <a:cs typeface="Times New Roman"/>
              </a:rPr>
              <a:t>Δϣاόلا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00" dirty="0">
                <a:latin typeface="Times New Roman"/>
                <a:cs typeface="Times New Roman"/>
              </a:rPr>
              <a:t>Δ</a:t>
            </a:r>
            <a:r>
              <a:rPr sz="1400" spc="-620" dirty="0">
                <a:latin typeface="Times New Roman"/>
                <a:cs typeface="Times New Roman"/>
              </a:rPr>
              <a:t>ف</a:t>
            </a:r>
            <a:r>
              <a:rPr sz="1400" spc="-210" dirty="0">
                <a:latin typeface="Times New Roman"/>
                <a:cs typeface="Times New Roman"/>
              </a:rPr>
              <a:t>اق</a:t>
            </a:r>
            <a:r>
              <a:rPr sz="1400" spc="-660" dirty="0">
                <a:latin typeface="Times New Roman"/>
                <a:cs typeface="Times New Roman"/>
              </a:rPr>
              <a:t>ث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175" dirty="0">
                <a:latin typeface="Times New Roman"/>
                <a:cs typeface="Times New Roman"/>
              </a:rPr>
              <a:t>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ص</a:t>
            </a:r>
            <a:r>
              <a:rPr sz="1400" spc="-180" dirty="0">
                <a:latin typeface="Times New Roman"/>
                <a:cs typeface="Times New Roman"/>
              </a:rPr>
              <a:t>μΨت</a:t>
            </a:r>
            <a:r>
              <a:rPr sz="1400" spc="-434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ل</a:t>
            </a:r>
            <a:r>
              <a:rPr sz="1400" spc="-265" dirty="0">
                <a:latin typeface="Times New Roman"/>
                <a:cs typeface="Times New Roman"/>
              </a:rPr>
              <a:t>اΠϣ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70" dirty="0">
                <a:latin typeface="Times New Roman"/>
                <a:cs typeface="Times New Roman"/>
              </a:rPr>
              <a:t>ϲف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90" dirty="0">
                <a:latin typeface="Times New Roman"/>
                <a:cs typeface="Times New Roman"/>
              </a:rPr>
              <a:t>ϲϤϠό</a:t>
            </a:r>
            <a:r>
              <a:rPr sz="1400" spc="-26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350" dirty="0">
                <a:latin typeface="Times New Roman"/>
                <a:cs typeface="Times New Roman"/>
              </a:rPr>
              <a:t>ϯ</a:t>
            </a:r>
            <a:r>
              <a:rPr sz="1400" spc="-60" dirty="0">
                <a:latin typeface="Times New Roman"/>
                <a:cs typeface="Times New Roman"/>
              </a:rPr>
              <a:t>Ϯ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25" dirty="0">
                <a:latin typeface="Times New Roman"/>
                <a:cs typeface="Times New Roman"/>
              </a:rPr>
              <a:t>δϤ</a:t>
            </a:r>
            <a:r>
              <a:rPr sz="1400" spc="-22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˿</a:t>
            </a:r>
            <a:endParaRPr sz="1400">
              <a:latin typeface="Times New Roman"/>
              <a:cs typeface="Times New Roman"/>
            </a:endParaRPr>
          </a:p>
          <a:p>
            <a:pPr marR="74930" algn="ctr">
              <a:lnSpc>
                <a:spcPct val="100000"/>
              </a:lnSpc>
              <a:spcBef>
                <a:spcPts val="200"/>
              </a:spcBef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…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620" dirty="0">
                <a:latin typeface="Times New Roman"/>
                <a:cs typeface="Times New Roman"/>
              </a:rPr>
              <a:t>ϢϠ</a:t>
            </a:r>
            <a:r>
              <a:rPr sz="1200" spc="-140" dirty="0">
                <a:latin typeface="Times New Roman"/>
                <a:cs typeface="Times New Roman"/>
              </a:rPr>
              <a:t>ό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45" dirty="0">
                <a:latin typeface="Times New Roman"/>
                <a:cs typeface="Times New Roman"/>
              </a:rPr>
              <a:t>رΩ</a:t>
            </a:r>
            <a:r>
              <a:rPr sz="1200" spc="195" dirty="0">
                <a:latin typeface="Times New Roman"/>
                <a:cs typeface="Times New Roman"/>
              </a:rPr>
              <a:t>اμ</a:t>
            </a:r>
            <a:r>
              <a:rPr sz="1200" spc="-470" dirty="0">
                <a:latin typeface="Times New Roman"/>
                <a:cs typeface="Times New Roman"/>
              </a:rPr>
              <a:t>ϣ</a:t>
            </a:r>
            <a:r>
              <a:rPr sz="1200" dirty="0">
                <a:latin typeface="Times New Roman"/>
                <a:cs typeface="Times New Roman"/>
              </a:rPr>
              <a:t> ،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70" dirty="0">
                <a:latin typeface="Times New Roman"/>
                <a:cs typeface="Times New Roman"/>
              </a:rPr>
              <a:t>ث</a:t>
            </a:r>
            <a:r>
              <a:rPr sz="1200" spc="-260" dirty="0">
                <a:latin typeface="Times New Roman"/>
                <a:cs typeface="Times New Roman"/>
              </a:rPr>
              <a:t>ح</a:t>
            </a:r>
            <a:r>
              <a:rPr sz="1200" spc="-310" dirty="0">
                <a:latin typeface="Times New Roman"/>
                <a:cs typeface="Times New Roman"/>
              </a:rPr>
              <a:t>Β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85" dirty="0">
                <a:latin typeface="Times New Roman"/>
                <a:cs typeface="Times New Roman"/>
              </a:rPr>
              <a:t>Ε</a:t>
            </a:r>
            <a:r>
              <a:rPr sz="1200" spc="120" dirty="0">
                <a:latin typeface="Times New Roman"/>
                <a:cs typeface="Times New Roman"/>
              </a:rPr>
              <a:t>ا</a:t>
            </a:r>
            <a:r>
              <a:rPr sz="1200" spc="-170" dirty="0">
                <a:latin typeface="Times New Roman"/>
                <a:cs typeface="Times New Roman"/>
              </a:rPr>
              <a:t>اΠϤلا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25" dirty="0">
                <a:latin typeface="Times New Roman"/>
                <a:cs typeface="Times New Roman"/>
              </a:rPr>
              <a:t>،ص</a:t>
            </a:r>
            <a:r>
              <a:rPr sz="1200" spc="100" dirty="0">
                <a:latin typeface="Times New Roman"/>
                <a:cs typeface="Times New Roman"/>
              </a:rPr>
              <a:t>μ</a:t>
            </a:r>
            <a:r>
              <a:rPr sz="1200" spc="-420" dirty="0">
                <a:latin typeface="Times New Roman"/>
                <a:cs typeface="Times New Roman"/>
              </a:rPr>
              <a:t>Ψ</a:t>
            </a:r>
            <a:r>
              <a:rPr sz="1200" spc="-409" dirty="0">
                <a:latin typeface="Times New Roman"/>
                <a:cs typeface="Times New Roman"/>
              </a:rPr>
              <a:t>ت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ن</a:t>
            </a:r>
            <a:r>
              <a:rPr sz="1200" spc="35" dirty="0">
                <a:latin typeface="Times New Roman"/>
                <a:cs typeface="Times New Roman"/>
              </a:rPr>
              <a:t>ϋ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Ε</a:t>
            </a:r>
            <a:r>
              <a:rPr sz="1200" spc="40" dirty="0">
                <a:latin typeface="Times New Roman"/>
                <a:cs typeface="Times New Roman"/>
              </a:rPr>
              <a:t>ا</a:t>
            </a:r>
            <a:r>
              <a:rPr sz="1200" spc="-475" dirty="0">
                <a:latin typeface="Times New Roman"/>
                <a:cs typeface="Times New Roman"/>
              </a:rPr>
              <a:t>ϣ</a:t>
            </a:r>
            <a:r>
              <a:rPr sz="1200" spc="-290" dirty="0">
                <a:latin typeface="Times New Roman"/>
                <a:cs typeface="Times New Roman"/>
              </a:rPr>
              <a:t>ϮϠ</a:t>
            </a:r>
            <a:r>
              <a:rPr sz="1200" spc="-245" dirty="0">
                <a:latin typeface="Times New Roman"/>
                <a:cs typeface="Times New Roman"/>
              </a:rPr>
              <a:t>ό</a:t>
            </a:r>
            <a:r>
              <a:rPr sz="1200" spc="-470" dirty="0">
                <a:latin typeface="Times New Roman"/>
                <a:cs typeface="Times New Roman"/>
              </a:rPr>
              <a:t>ϣ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855"/>
              </a:spcBef>
            </a:pPr>
            <a:r>
              <a:rPr sz="1400" spc="5" dirty="0">
                <a:latin typeface="Times New Roman"/>
                <a:cs typeface="Times New Roman"/>
              </a:rPr>
              <a:t>.</a:t>
            </a:r>
            <a:r>
              <a:rPr sz="1400" spc="-250" dirty="0">
                <a:latin typeface="Times New Roman"/>
                <a:cs typeface="Times New Roman"/>
              </a:rPr>
              <a:t>Δϣاόلا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Ε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229" dirty="0">
                <a:latin typeface="Times New Roman"/>
                <a:cs typeface="Times New Roman"/>
              </a:rPr>
              <a:t>اϬϤلا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̀</a:t>
            </a:r>
            <a:endParaRPr sz="1400">
              <a:latin typeface="Times New Roman"/>
              <a:cs typeface="Times New Roman"/>
            </a:endParaRPr>
          </a:p>
          <a:p>
            <a:pPr marL="514984">
              <a:lnSpc>
                <a:spcPct val="100000"/>
              </a:lnSpc>
              <a:spcBef>
                <a:spcPts val="200"/>
              </a:spcBef>
            </a:pP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..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20" dirty="0">
                <a:latin typeface="Times New Roman"/>
                <a:cs typeface="Times New Roman"/>
              </a:rPr>
              <a:t>Β</a:t>
            </a:r>
            <a:r>
              <a:rPr sz="1200" spc="-50" dirty="0">
                <a:latin typeface="Times New Roman"/>
                <a:cs typeface="Times New Roman"/>
              </a:rPr>
              <a:t>ϳ</a:t>
            </a:r>
            <a:r>
              <a:rPr sz="1200" dirty="0">
                <a:latin typeface="Times New Roman"/>
                <a:cs typeface="Times New Roman"/>
              </a:rPr>
              <a:t>رΪ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Times New Roman"/>
                <a:cs typeface="Times New Roman"/>
              </a:rPr>
              <a:t>ΕارϭΪل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Times New Roman"/>
                <a:cs typeface="Times New Roman"/>
              </a:rPr>
              <a:t>،ϲ</a:t>
            </a:r>
            <a:r>
              <a:rPr sz="1200" spc="-75" dirty="0">
                <a:latin typeface="Times New Roman"/>
                <a:cs typeface="Times New Roman"/>
              </a:rPr>
              <a:t>ل</a:t>
            </a:r>
            <a:r>
              <a:rPr sz="1200" spc="160" dirty="0">
                <a:latin typeface="Times New Roman"/>
                <a:cs typeface="Times New Roman"/>
              </a:rPr>
              <a:t>ϵ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65" dirty="0">
                <a:latin typeface="Times New Roman"/>
                <a:cs typeface="Times New Roman"/>
              </a:rPr>
              <a:t>ب</a:t>
            </a:r>
            <a:r>
              <a:rPr sz="1200" spc="-195" dirty="0">
                <a:latin typeface="Times New Roman"/>
                <a:cs typeface="Times New Roman"/>
              </a:rPr>
              <a:t>س</a:t>
            </a:r>
            <a:r>
              <a:rPr sz="1200" spc="-130" dirty="0">
                <a:latin typeface="Times New Roman"/>
                <a:cs typeface="Times New Roman"/>
              </a:rPr>
              <a:t>احل</a:t>
            </a:r>
            <a:r>
              <a:rPr sz="1200" dirty="0">
                <a:latin typeface="Times New Roman"/>
                <a:cs typeface="Times New Roman"/>
              </a:rPr>
              <a:t>ا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20" dirty="0">
                <a:latin typeface="Times New Roman"/>
                <a:cs typeface="Times New Roman"/>
              </a:rPr>
              <a:t>Β</a:t>
            </a:r>
            <a:r>
              <a:rPr sz="1200" spc="-355" dirty="0">
                <a:latin typeface="Times New Roman"/>
                <a:cs typeface="Times New Roman"/>
              </a:rPr>
              <a:t>Ϩ</a:t>
            </a:r>
            <a:r>
              <a:rPr sz="1200" spc="260" dirty="0">
                <a:latin typeface="Times New Roman"/>
                <a:cs typeface="Times New Roman"/>
              </a:rPr>
              <a:t>ج</a:t>
            </a:r>
            <a:r>
              <a:rPr sz="1200" spc="90" dirty="0">
                <a:latin typeface="Times New Roman"/>
                <a:cs typeface="Times New Roman"/>
              </a:rPr>
              <a:t>أ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Εا</a:t>
            </a:r>
            <a:r>
              <a:rPr sz="1200" spc="-25" dirty="0">
                <a:latin typeface="Times New Roman"/>
                <a:cs typeface="Times New Roman"/>
              </a:rPr>
              <a:t>غ</a:t>
            </a:r>
            <a:r>
              <a:rPr sz="1200" spc="-590" dirty="0">
                <a:latin typeface="Times New Roman"/>
                <a:cs typeface="Times New Roman"/>
              </a:rPr>
              <a:t>Ϡ</a:t>
            </a:r>
            <a:r>
              <a:rPr sz="1200" spc="-405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ا (</a:t>
            </a:r>
            <a:endParaRPr sz="1200">
              <a:latin typeface="Times New Roman"/>
              <a:cs typeface="Times New Roman"/>
            </a:endParaRPr>
          </a:p>
          <a:p>
            <a:pPr marL="1005840" algn="ctr">
              <a:lnSpc>
                <a:spcPct val="100000"/>
              </a:lnSpc>
              <a:spcBef>
                <a:spcPts val="845"/>
              </a:spcBef>
            </a:pPr>
            <a:r>
              <a:rPr sz="1400" spc="-15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ص</a:t>
            </a:r>
            <a:r>
              <a:rPr sz="1400" spc="-180" dirty="0">
                <a:latin typeface="Times New Roman"/>
                <a:cs typeface="Times New Roman"/>
              </a:rPr>
              <a:t>μΨت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ل</a:t>
            </a:r>
            <a:r>
              <a:rPr sz="1400" spc="-265" dirty="0">
                <a:latin typeface="Times New Roman"/>
                <a:cs typeface="Times New Roman"/>
              </a:rPr>
              <a:t>اΠϣ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70" dirty="0">
                <a:latin typeface="Times New Roman"/>
                <a:cs typeface="Times New Roman"/>
              </a:rPr>
              <a:t>ϲف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00" dirty="0">
                <a:latin typeface="Times New Roman"/>
                <a:cs typeface="Times New Roman"/>
              </a:rPr>
              <a:t>Δ</a:t>
            </a:r>
            <a:r>
              <a:rPr sz="1400" spc="-570" dirty="0">
                <a:latin typeface="Times New Roman"/>
                <a:cs typeface="Times New Roman"/>
              </a:rPr>
              <a:t>ϴ</a:t>
            </a:r>
            <a:r>
              <a:rPr sz="1400" spc="-630" dirty="0">
                <a:latin typeface="Times New Roman"/>
                <a:cs typeface="Times New Roman"/>
              </a:rPr>
              <a:t>ϠΒ</a:t>
            </a:r>
            <a:r>
              <a:rPr sz="1400" spc="-535" dirty="0">
                <a:latin typeface="Times New Roman"/>
                <a:cs typeface="Times New Roman"/>
              </a:rPr>
              <a:t>ق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25" dirty="0">
                <a:latin typeface="Times New Roman"/>
                <a:cs typeface="Times New Roman"/>
              </a:rPr>
              <a:t>δϤ</a:t>
            </a:r>
            <a:r>
              <a:rPr sz="1400" spc="-22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00" dirty="0">
                <a:latin typeface="Times New Roman"/>
                <a:cs typeface="Times New Roman"/>
              </a:rPr>
              <a:t>Δ</a:t>
            </a:r>
            <a:r>
              <a:rPr sz="1400" spc="-125" dirty="0">
                <a:latin typeface="Times New Roman"/>
                <a:cs typeface="Times New Roman"/>
              </a:rPr>
              <a:t>ϳ</a:t>
            </a:r>
            <a:r>
              <a:rPr sz="1400" spc="135" dirty="0">
                <a:latin typeface="Times New Roman"/>
                <a:cs typeface="Times New Roman"/>
              </a:rPr>
              <a:t>΅</a:t>
            </a:r>
            <a:r>
              <a:rPr sz="1400" spc="-210" dirty="0">
                <a:latin typeface="Times New Roman"/>
                <a:cs typeface="Times New Roman"/>
              </a:rPr>
              <a:t>ر</a:t>
            </a:r>
            <a:r>
              <a:rPr sz="1400" spc="-22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́</a:t>
            </a:r>
            <a:endParaRPr sz="1400">
              <a:latin typeface="Times New Roman"/>
              <a:cs typeface="Times New Roman"/>
            </a:endParaRPr>
          </a:p>
          <a:p>
            <a:pPr marL="704215">
              <a:lnSpc>
                <a:spcPct val="100000"/>
              </a:lnSpc>
              <a:spcBef>
                <a:spcPts val="200"/>
              </a:spcBef>
            </a:pP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220" dirty="0">
                <a:latin typeface="Times New Roman"/>
                <a:cs typeface="Times New Roman"/>
              </a:rPr>
              <a:t>خ</a:t>
            </a:r>
            <a:r>
              <a:rPr sz="1200" spc="-190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ا …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40" dirty="0">
                <a:latin typeface="Times New Roman"/>
                <a:cs typeface="Times New Roman"/>
              </a:rPr>
              <a:t>ϠΒ</a:t>
            </a:r>
            <a:r>
              <a:rPr sz="1200" spc="-455" dirty="0">
                <a:latin typeface="Times New Roman"/>
                <a:cs typeface="Times New Roman"/>
              </a:rPr>
              <a:t>ق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85" dirty="0">
                <a:latin typeface="Times New Roman"/>
                <a:cs typeface="Times New Roman"/>
              </a:rPr>
              <a:t>δ</a:t>
            </a:r>
            <a:r>
              <a:rPr sz="1200" spc="-125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30" dirty="0">
                <a:latin typeface="Times New Roman"/>
                <a:cs typeface="Times New Roman"/>
              </a:rPr>
              <a:t>ϡΪ</a:t>
            </a:r>
            <a:r>
              <a:rPr sz="1200" spc="-390" dirty="0">
                <a:latin typeface="Times New Roman"/>
                <a:cs typeface="Times New Roman"/>
              </a:rPr>
              <a:t>ق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فا</a:t>
            </a:r>
            <a:r>
              <a:rPr sz="1200" spc="-80" dirty="0">
                <a:latin typeface="Times New Roman"/>
                <a:cs typeface="Times New Roman"/>
              </a:rPr>
              <a:t>Ϊϫ</a:t>
            </a:r>
            <a:r>
              <a:rPr sz="1200" dirty="0">
                <a:latin typeface="Times New Roman"/>
                <a:cs typeface="Times New Roman"/>
              </a:rPr>
              <a:t>أ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50" dirty="0">
                <a:latin typeface="Times New Roman"/>
                <a:cs typeface="Times New Roman"/>
              </a:rPr>
              <a:t>ϳ</a:t>
            </a:r>
            <a:r>
              <a:rPr sz="1200" spc="-65" dirty="0">
                <a:latin typeface="Times New Roman"/>
                <a:cs typeface="Times New Roman"/>
              </a:rPr>
              <a:t>΅رلا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Ρ</a:t>
            </a:r>
            <a:r>
              <a:rPr sz="1200" spc="-55" dirty="0">
                <a:latin typeface="Times New Roman"/>
                <a:cs typeface="Times New Roman"/>
              </a:rPr>
              <a:t>Ϯ</a:t>
            </a:r>
            <a:r>
              <a:rPr sz="1200" spc="-305" dirty="0">
                <a:latin typeface="Times New Roman"/>
                <a:cs typeface="Times New Roman"/>
              </a:rPr>
              <a:t>ض</a:t>
            </a:r>
            <a:r>
              <a:rPr sz="1200" spc="-100" dirty="0">
                <a:latin typeface="Times New Roman"/>
                <a:cs typeface="Times New Roman"/>
              </a:rPr>
              <a:t>ϭ</a:t>
            </a:r>
            <a:r>
              <a:rPr sz="1200" dirty="0">
                <a:latin typeface="Times New Roman"/>
                <a:cs typeface="Times New Roman"/>
              </a:rPr>
              <a:t> (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855"/>
              </a:spcBef>
            </a:pPr>
            <a:r>
              <a:rPr sz="1400" spc="-15" dirty="0">
                <a:latin typeface="Times New Roman"/>
                <a:cs typeface="Times New Roman"/>
              </a:rPr>
              <a:t>.</a:t>
            </a:r>
            <a:r>
              <a:rPr sz="1400" spc="-565" dirty="0">
                <a:latin typeface="Times New Roman"/>
                <a:cs typeface="Times New Roman"/>
              </a:rPr>
              <a:t>Δف</a:t>
            </a:r>
            <a:r>
              <a:rPr sz="1400" spc="-405" dirty="0">
                <a:latin typeface="Times New Roman"/>
                <a:cs typeface="Times New Roman"/>
              </a:rPr>
              <a:t>ϠتΨϤلا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Ε</a:t>
            </a:r>
            <a:r>
              <a:rPr sz="1400" spc="-160" dirty="0">
                <a:latin typeface="Times New Roman"/>
                <a:cs typeface="Times New Roman"/>
              </a:rPr>
              <a:t>اϤϫ</a:t>
            </a:r>
            <a:r>
              <a:rPr sz="1400" spc="-125" dirty="0">
                <a:latin typeface="Times New Roman"/>
                <a:cs typeface="Times New Roman"/>
              </a:rPr>
              <a:t>اδϤلا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̂</a:t>
            </a:r>
            <a:endParaRPr sz="14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200"/>
              </a:spcBef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...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40" dirty="0">
                <a:latin typeface="Times New Roman"/>
                <a:cs typeface="Times New Roman"/>
              </a:rPr>
              <a:t>ό</a:t>
            </a:r>
            <a:r>
              <a:rPr sz="1200" spc="-490" dirty="0">
                <a:latin typeface="Times New Roman"/>
                <a:cs typeface="Times New Roman"/>
              </a:rPr>
              <a:t>ϣ</a:t>
            </a:r>
            <a:r>
              <a:rPr sz="1200" spc="-190" dirty="0">
                <a:latin typeface="Times New Roman"/>
                <a:cs typeface="Times New Roman"/>
              </a:rPr>
              <a:t>اΠل</a:t>
            </a:r>
            <a:r>
              <a:rPr sz="1200" dirty="0">
                <a:latin typeface="Times New Roman"/>
                <a:cs typeface="Times New Roman"/>
              </a:rPr>
              <a:t>ا </a:t>
            </a:r>
            <a:r>
              <a:rPr sz="1200" spc="-320" dirty="0">
                <a:latin typeface="Times New Roman"/>
                <a:cs typeface="Times New Roman"/>
              </a:rPr>
              <a:t>Δ</a:t>
            </a:r>
            <a:r>
              <a:rPr sz="1200" spc="-150" dirty="0">
                <a:latin typeface="Times New Roman"/>
                <a:cs typeface="Times New Roman"/>
              </a:rPr>
              <a:t>ط</a:t>
            </a:r>
            <a:r>
              <a:rPr sz="1200" spc="-215" dirty="0">
                <a:latin typeface="Times New Roman"/>
                <a:cs typeface="Times New Roman"/>
              </a:rPr>
              <a:t>ش</a:t>
            </a:r>
            <a:r>
              <a:rPr sz="1200" spc="-350" dirty="0">
                <a:latin typeface="Times New Roman"/>
                <a:cs typeface="Times New Roman"/>
              </a:rPr>
              <a:t>ن</a:t>
            </a:r>
            <a:r>
              <a:rPr sz="1200" dirty="0">
                <a:latin typeface="Times New Roman"/>
                <a:cs typeface="Times New Roman"/>
              </a:rPr>
              <a:t>أ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29" dirty="0">
                <a:latin typeface="Times New Roman"/>
                <a:cs typeface="Times New Roman"/>
              </a:rPr>
              <a:t>ϲف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20" dirty="0">
                <a:latin typeface="Times New Roman"/>
                <a:cs typeface="Times New Roman"/>
              </a:rPr>
              <a:t>Δ</a:t>
            </a:r>
            <a:r>
              <a:rPr sz="1200" spc="-260" dirty="0">
                <a:latin typeface="Times New Roman"/>
                <a:cs typeface="Times New Roman"/>
              </a:rPr>
              <a:t>ك</a:t>
            </a:r>
            <a:r>
              <a:rPr sz="1200" spc="-140" dirty="0">
                <a:latin typeface="Times New Roman"/>
                <a:cs typeface="Times New Roman"/>
              </a:rPr>
              <a:t>راش</a:t>
            </a:r>
            <a:r>
              <a:rPr sz="1200" spc="-175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35" dirty="0">
                <a:latin typeface="Times New Roman"/>
                <a:cs typeface="Times New Roman"/>
              </a:rPr>
              <a:t>ϋ</a:t>
            </a:r>
            <a:r>
              <a:rPr sz="1200" spc="-65" dirty="0">
                <a:latin typeface="Times New Roman"/>
                <a:cs typeface="Times New Roman"/>
              </a:rPr>
              <a:t>ا</a:t>
            </a:r>
            <a:r>
              <a:rPr sz="1200" spc="-180" dirty="0">
                <a:latin typeface="Times New Roman"/>
                <a:cs typeface="Times New Roman"/>
              </a:rPr>
              <a:t>Ϥ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260" dirty="0">
                <a:latin typeface="Times New Roman"/>
                <a:cs typeface="Times New Roman"/>
              </a:rPr>
              <a:t>ج</a:t>
            </a:r>
            <a:r>
              <a:rPr sz="1200" spc="90" dirty="0">
                <a:latin typeface="Times New Roman"/>
                <a:cs typeface="Times New Roman"/>
              </a:rPr>
              <a:t>ا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Εا</a:t>
            </a:r>
            <a:r>
              <a:rPr sz="1200" spc="50" dirty="0">
                <a:latin typeface="Times New Roman"/>
                <a:cs typeface="Times New Roman"/>
              </a:rPr>
              <a:t>ط</a:t>
            </a:r>
            <a:r>
              <a:rPr sz="1200" spc="-229" dirty="0">
                <a:latin typeface="Times New Roman"/>
                <a:cs typeface="Times New Roman"/>
              </a:rPr>
              <a:t>اش</a:t>
            </a:r>
            <a:r>
              <a:rPr sz="1200" spc="-250" dirty="0">
                <a:latin typeface="Times New Roman"/>
                <a:cs typeface="Times New Roman"/>
              </a:rPr>
              <a:t>Ϩ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29" dirty="0">
                <a:latin typeface="Times New Roman"/>
                <a:cs typeface="Times New Roman"/>
              </a:rPr>
              <a:t>ϲف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260" dirty="0">
                <a:latin typeface="Times New Roman"/>
                <a:cs typeface="Times New Roman"/>
              </a:rPr>
              <a:t>ك</a:t>
            </a:r>
            <a:r>
              <a:rPr sz="1200" spc="-140" dirty="0">
                <a:latin typeface="Times New Roman"/>
                <a:cs typeface="Times New Roman"/>
              </a:rPr>
              <a:t>راش</a:t>
            </a:r>
            <a:r>
              <a:rPr sz="1200" spc="-175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845"/>
              </a:spcBef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175" dirty="0">
                <a:latin typeface="Times New Roman"/>
                <a:cs typeface="Times New Roman"/>
              </a:rPr>
              <a:t>ϱ</a:t>
            </a:r>
            <a:r>
              <a:rPr sz="1400" dirty="0">
                <a:latin typeface="Times New Roman"/>
                <a:cs typeface="Times New Roman"/>
              </a:rPr>
              <a:t>أ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ء</a:t>
            </a:r>
            <a:r>
              <a:rPr sz="1400" spc="-1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Ϊ</a:t>
            </a:r>
            <a:r>
              <a:rPr sz="1400" spc="-660" dirty="0">
                <a:latin typeface="Times New Roman"/>
                <a:cs typeface="Times New Roman"/>
              </a:rPr>
              <a:t>ب</a:t>
            </a:r>
            <a:r>
              <a:rPr sz="1400" spc="-60" dirty="0">
                <a:latin typeface="Times New Roman"/>
                <a:cs typeface="Times New Roman"/>
              </a:rPr>
              <a:t>إϭ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Times New Roman"/>
                <a:cs typeface="Times New Roman"/>
              </a:rPr>
              <a:t>εاق</a:t>
            </a:r>
            <a:r>
              <a:rPr sz="1400" spc="-420" dirty="0">
                <a:latin typeface="Times New Roman"/>
                <a:cs typeface="Times New Roman"/>
              </a:rPr>
              <a:t>Ϩ</a:t>
            </a:r>
            <a:r>
              <a:rPr sz="1400" spc="-434" dirty="0">
                <a:latin typeface="Times New Roman"/>
                <a:cs typeface="Times New Roman"/>
              </a:rPr>
              <a:t>ل</a:t>
            </a:r>
            <a:r>
              <a:rPr sz="1400" spc="-60" dirty="0">
                <a:latin typeface="Times New Roman"/>
                <a:cs typeface="Times New Roman"/>
              </a:rPr>
              <a:t>اϭ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ر</a:t>
            </a:r>
            <a:r>
              <a:rPr sz="1400" spc="-10" dirty="0">
                <a:latin typeface="Times New Roman"/>
                <a:cs typeface="Times New Roman"/>
              </a:rPr>
              <a:t>ا</a:t>
            </a:r>
            <a:r>
              <a:rPr sz="1400" spc="-60" dirty="0">
                <a:latin typeface="Times New Roman"/>
                <a:cs typeface="Times New Roman"/>
              </a:rPr>
              <a:t>Ϯ</a:t>
            </a:r>
            <a:r>
              <a:rPr sz="1400" spc="-50" dirty="0">
                <a:latin typeface="Times New Roman"/>
                <a:cs typeface="Times New Roman"/>
              </a:rPr>
              <a:t>ح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20" dirty="0">
                <a:latin typeface="Times New Roman"/>
                <a:cs typeface="Times New Roman"/>
              </a:rPr>
              <a:t>ϰϠϋ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0" dirty="0">
                <a:latin typeface="Times New Roman"/>
                <a:cs typeface="Times New Roman"/>
              </a:rPr>
              <a:t>Γر</a:t>
            </a:r>
            <a:r>
              <a:rPr sz="1400" spc="-110" dirty="0">
                <a:latin typeface="Times New Roman"/>
                <a:cs typeface="Times New Roman"/>
              </a:rPr>
              <a:t>Ϊ</a:t>
            </a:r>
            <a:r>
              <a:rPr sz="1400" spc="-290" dirty="0">
                <a:latin typeface="Times New Roman"/>
                <a:cs typeface="Times New Roman"/>
              </a:rPr>
              <a:t>قلا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  <a:p>
            <a:pPr marL="885190" algn="ctr">
              <a:lnSpc>
                <a:spcPts val="1435"/>
              </a:lnSpc>
              <a:spcBef>
                <a:spcPts val="210"/>
              </a:spcBef>
            </a:pP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405" dirty="0">
                <a:latin typeface="Times New Roman"/>
                <a:cs typeface="Times New Roman"/>
              </a:rPr>
              <a:t>Δق</a:t>
            </a:r>
            <a:r>
              <a:rPr sz="1200" spc="-484" dirty="0">
                <a:latin typeface="Times New Roman"/>
                <a:cs typeface="Times New Roman"/>
              </a:rPr>
              <a:t>ب</a:t>
            </a:r>
            <a:r>
              <a:rPr sz="1200" spc="-70" dirty="0">
                <a:latin typeface="Times New Roman"/>
                <a:cs typeface="Times New Roman"/>
              </a:rPr>
              <a:t>اδلا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75" dirty="0">
                <a:latin typeface="Times New Roman"/>
                <a:cs typeface="Times New Roman"/>
              </a:rPr>
              <a:t>ρا</a:t>
            </a:r>
            <a:r>
              <a:rPr sz="1200" spc="-125" dirty="0">
                <a:latin typeface="Times New Roman"/>
                <a:cs typeface="Times New Roman"/>
              </a:rPr>
              <a:t>ق</a:t>
            </a:r>
            <a:r>
              <a:rPr sz="1200" spc="-365" dirty="0">
                <a:latin typeface="Times New Roman"/>
                <a:cs typeface="Times New Roman"/>
              </a:rPr>
              <a:t>Ϩ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310" dirty="0">
                <a:latin typeface="Times New Roman"/>
                <a:cs typeface="Times New Roman"/>
              </a:rPr>
              <a:t>شقاϨϣ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ل</a:t>
            </a:r>
            <a:r>
              <a:rPr sz="1200" spc="210" dirty="0">
                <a:latin typeface="Times New Roman"/>
                <a:cs typeface="Times New Roman"/>
              </a:rPr>
              <a:t>اخ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ن</a:t>
            </a:r>
            <a:r>
              <a:rPr sz="1200" spc="-470" dirty="0">
                <a:latin typeface="Times New Roman"/>
                <a:cs typeface="Times New Roman"/>
              </a:rPr>
              <a:t>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ج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365" dirty="0">
                <a:latin typeface="Times New Roman"/>
                <a:cs typeface="Times New Roman"/>
              </a:rPr>
              <a:t>Ϩ</a:t>
            </a:r>
            <a:r>
              <a:rPr sz="1200" spc="-560" dirty="0">
                <a:latin typeface="Times New Roman"/>
                <a:cs typeface="Times New Roman"/>
              </a:rPr>
              <a:t>ت</a:t>
            </a:r>
            <a:r>
              <a:rPr sz="1200" spc="65" dirty="0">
                <a:latin typeface="Times New Roman"/>
                <a:cs typeface="Times New Roman"/>
              </a:rPr>
              <a:t>δ</a:t>
            </a:r>
            <a:r>
              <a:rPr sz="1200" spc="-565" dirty="0">
                <a:latin typeface="Times New Roman"/>
                <a:cs typeface="Times New Roman"/>
              </a:rPr>
              <a:t>ت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334844" y="848494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34846" y="84849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42539" y="848494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42541" y="84849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506419" y="848494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06419" y="84849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72201" y="848494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72200" y="84849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82" y="162532"/>
                </a:lnTo>
                <a:lnTo>
                  <a:pt x="284782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270890" y="9005455"/>
            <a:ext cx="199136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5"/>
              </a:lnSpc>
            </a:pPr>
            <a:r>
              <a:rPr sz="1300" b="1" spc="-305" dirty="0">
                <a:latin typeface="Times New Roman"/>
                <a:cs typeface="Times New Roman"/>
              </a:rPr>
              <a:t>Δ</a:t>
            </a:r>
            <a:r>
              <a:rPr sz="1300" b="1" spc="-70" dirty="0">
                <a:latin typeface="Times New Roman"/>
                <a:cs typeface="Times New Roman"/>
              </a:rPr>
              <a:t>ج</a:t>
            </a:r>
            <a:r>
              <a:rPr sz="1300" b="1" spc="-305" dirty="0">
                <a:latin typeface="Times New Roman"/>
                <a:cs typeface="Times New Roman"/>
              </a:rPr>
              <a:t>رΩ</a:t>
            </a:r>
            <a:r>
              <a:rPr sz="1300" b="1" spc="-25" dirty="0">
                <a:latin typeface="Times New Roman"/>
                <a:cs typeface="Times New Roman"/>
              </a:rPr>
              <a:t> </a:t>
            </a:r>
            <a:r>
              <a:rPr sz="1300" b="1" spc="295" dirty="0">
                <a:latin typeface="Times New Roman"/>
                <a:cs typeface="Times New Roman"/>
              </a:rPr>
              <a:t>˼</a:t>
            </a:r>
            <a:r>
              <a:rPr sz="1300" b="1" spc="75" dirty="0">
                <a:latin typeface="Times New Roman"/>
                <a:cs typeface="Times New Roman"/>
              </a:rPr>
              <a:t>0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=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409" dirty="0">
                <a:latin typeface="Times New Roman"/>
                <a:cs typeface="Times New Roman"/>
              </a:rPr>
              <a:t>ΔϨ</a:t>
            </a:r>
            <a:r>
              <a:rPr sz="1300" b="1" spc="-405" dirty="0">
                <a:latin typeface="Times New Roman"/>
                <a:cs typeface="Times New Roman"/>
              </a:rPr>
              <a:t>Ϩ</a:t>
            </a:r>
            <a:r>
              <a:rPr sz="1300" b="1" spc="-270" dirty="0">
                <a:latin typeface="Times New Roman"/>
                <a:cs typeface="Times New Roman"/>
              </a:rPr>
              <a:t>قϤلا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495" dirty="0">
                <a:latin typeface="Times New Roman"/>
                <a:cs typeface="Times New Roman"/>
              </a:rPr>
              <a:t>ΔϠ</a:t>
            </a:r>
            <a:r>
              <a:rPr sz="1300" b="1" spc="-470" dirty="0">
                <a:latin typeface="Times New Roman"/>
                <a:cs typeface="Times New Roman"/>
              </a:rPr>
              <a:t>ب</a:t>
            </a:r>
            <a:r>
              <a:rPr sz="1300" b="1" spc="20" dirty="0">
                <a:latin typeface="Times New Roman"/>
                <a:cs typeface="Times New Roman"/>
              </a:rPr>
              <a:t>ا</a:t>
            </a:r>
            <a:r>
              <a:rPr sz="1300" b="1" spc="-270" dirty="0">
                <a:latin typeface="Times New Roman"/>
                <a:cs typeface="Times New Roman"/>
              </a:rPr>
              <a:t>قϤلا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Εا</a:t>
            </a:r>
            <a:r>
              <a:rPr sz="1300" b="1" spc="-70" dirty="0">
                <a:latin typeface="Times New Roman"/>
                <a:cs typeface="Times New Roman"/>
              </a:rPr>
              <a:t>ج</a:t>
            </a:r>
            <a:r>
              <a:rPr sz="1300" b="1" spc="-305" dirty="0">
                <a:latin typeface="Times New Roman"/>
                <a:cs typeface="Times New Roman"/>
              </a:rPr>
              <a:t>رΩ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225293" y="8994418"/>
            <a:ext cx="664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30" dirty="0">
                <a:latin typeface="Times New Roman"/>
                <a:cs typeface="Times New Roman"/>
              </a:rPr>
              <a:t>ΔجرΪلا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*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194434" y="887285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94434" y="887285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>
                <a:hlinkClick r:id="rId12"/>
              </a:rPr>
              <a:t>vergs.</a:t>
            </a:r>
            <a:r>
              <a:rPr spc="0" dirty="0">
                <a:hlinkClick r:id="rId12"/>
              </a:rPr>
              <a:t>s</a:t>
            </a:r>
            <a:r>
              <a:rPr spc="-10" dirty="0">
                <a:hlinkClick r:id="rId12"/>
              </a:rPr>
              <a:t>cdl@mu.edu.sa</a:t>
            </a:r>
          </a:p>
        </p:txBody>
      </p:sp>
      <p:sp>
        <p:nvSpPr>
          <p:cNvPr id="111" name="object 1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38" y="252794"/>
            <a:ext cx="2058670" cy="140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algn="ctr">
              <a:lnSpc>
                <a:spcPct val="100000"/>
              </a:lnSpc>
            </a:pPr>
            <a:r>
              <a:rPr sz="1600" b="1" spc="-335" dirty="0">
                <a:latin typeface="Arial"/>
                <a:cs typeface="Arial"/>
              </a:rPr>
              <a:t>ةيدوعس</a:t>
            </a:r>
            <a:r>
              <a:rPr sz="1600" b="1" spc="-280" dirty="0">
                <a:latin typeface="Arial"/>
                <a:cs typeface="Arial"/>
              </a:rPr>
              <a:t>ل</a:t>
            </a:r>
            <a:r>
              <a:rPr sz="1600" b="1" spc="-7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endParaRPr sz="1300">
              <a:latin typeface="Arial"/>
              <a:cs typeface="Arial"/>
            </a:endParaRPr>
          </a:p>
          <a:p>
            <a:pPr marL="963294" algn="ctr">
              <a:lnSpc>
                <a:spcPct val="100000"/>
              </a:lnSpc>
              <a:spcBef>
                <a:spcPts val="755"/>
              </a:spcBef>
            </a:pPr>
            <a:r>
              <a:rPr sz="1600" b="1" spc="-355" dirty="0">
                <a:latin typeface="Arial"/>
                <a:cs typeface="Arial"/>
              </a:rPr>
              <a:t>يل</a:t>
            </a:r>
            <a:r>
              <a:rPr sz="1600" b="1" spc="-210" dirty="0">
                <a:latin typeface="Arial"/>
                <a:cs typeface="Arial"/>
              </a:rPr>
              <a:t>اعلا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75" dirty="0">
                <a:latin typeface="Arial"/>
                <a:cs typeface="Arial"/>
              </a:rPr>
              <a:t>ميل</a:t>
            </a:r>
            <a:r>
              <a:rPr sz="1600" b="1" spc="-345" dirty="0">
                <a:latin typeface="Arial"/>
                <a:cs typeface="Arial"/>
              </a:rPr>
              <a:t>عتلا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-145" dirty="0">
                <a:latin typeface="Arial"/>
                <a:cs typeface="Arial"/>
              </a:rPr>
              <a:t>رازو</a:t>
            </a:r>
            <a:endParaRPr sz="1600">
              <a:latin typeface="Arial"/>
              <a:cs typeface="Arial"/>
            </a:endParaRPr>
          </a:p>
          <a:p>
            <a:pPr marL="12700" marR="5080" indent="1237615">
              <a:lnSpc>
                <a:spcPct val="139200"/>
              </a:lnSpc>
              <a:spcBef>
                <a:spcPts val="120"/>
              </a:spcBef>
            </a:pP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45" dirty="0">
                <a:latin typeface="Arial"/>
                <a:cs typeface="Arial"/>
              </a:rPr>
              <a:t>ع</a:t>
            </a:r>
            <a:r>
              <a:rPr sz="1300" b="1" spc="215" dirty="0">
                <a:latin typeface="Arial"/>
                <a:cs typeface="Arial"/>
              </a:rPr>
              <a:t>م</a:t>
            </a:r>
            <a:r>
              <a:rPr sz="1300" b="1" spc="350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endParaRPr sz="13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600"/>
              </a:spcBef>
            </a:pP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520" y="275535"/>
            <a:ext cx="14744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b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8" y="615388"/>
            <a:ext cx="16827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5944" y="1344411"/>
            <a:ext cx="1998726" cy="33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7792" y="914342"/>
            <a:ext cx="334454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100" spc="5" dirty="0">
                <a:latin typeface="Times New Roman"/>
                <a:cs typeface="Times New Roman"/>
              </a:rPr>
              <a:t>V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ce </a:t>
            </a:r>
            <a:r>
              <a:rPr sz="1100" spc="-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ua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 and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702049"/>
            <a:ext cx="71291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1128" y="9966959"/>
            <a:ext cx="2439033" cy="272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95972" y="9966959"/>
            <a:ext cx="157734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6796" y="9966959"/>
            <a:ext cx="28815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24836" y="9966959"/>
            <a:ext cx="505090" cy="272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3100" y="10241279"/>
            <a:ext cx="503352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6867" y="10241279"/>
            <a:ext cx="471489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24352" y="10241279"/>
            <a:ext cx="2934843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6820" y="9809988"/>
            <a:ext cx="108203" cy="336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0034" y="6517635"/>
            <a:ext cx="7086600" cy="267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ct val="100000"/>
              </a:lnSpc>
            </a:pPr>
            <a:r>
              <a:rPr sz="2200" spc="15" dirty="0">
                <a:latin typeface="Arial"/>
                <a:cs typeface="Arial"/>
              </a:rPr>
              <a:t>ةن</a:t>
            </a:r>
            <a:r>
              <a:rPr sz="2200" spc="-305" dirty="0">
                <a:latin typeface="Arial"/>
                <a:cs typeface="Arial"/>
              </a:rPr>
              <a:t>جلل</a:t>
            </a:r>
            <a:r>
              <a:rPr sz="2200" spc="65" dirty="0">
                <a:latin typeface="Arial"/>
                <a:cs typeface="Arial"/>
              </a:rPr>
              <a:t>ا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ةيصوت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034" y="2174229"/>
            <a:ext cx="7092950" cy="1714500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81915" algn="r">
              <a:lnSpc>
                <a:spcPct val="100000"/>
              </a:lnSpc>
            </a:pPr>
            <a:r>
              <a:rPr sz="1500" b="1" u="sng" spc="-204" dirty="0">
                <a:latin typeface="Arial"/>
                <a:cs typeface="Arial"/>
              </a:rPr>
              <a:t>:</a:t>
            </a:r>
            <a:r>
              <a:rPr sz="1500" b="1" u="sng" spc="-260" dirty="0">
                <a:latin typeface="Arial"/>
                <a:cs typeface="Arial"/>
              </a:rPr>
              <a:t>ضر</a:t>
            </a:r>
            <a:r>
              <a:rPr sz="1500" b="1" u="sng" spc="-80" dirty="0">
                <a:latin typeface="Arial"/>
                <a:cs typeface="Arial"/>
              </a:rPr>
              <a:t>علا</a:t>
            </a:r>
            <a:r>
              <a:rPr sz="1500" u="sng" spc="-135" dirty="0">
                <a:latin typeface="Times New Roman"/>
                <a:cs typeface="Times New Roman"/>
              </a:rPr>
              <a:t> </a:t>
            </a:r>
            <a:r>
              <a:rPr sz="1500" b="1" u="sng" spc="-190" dirty="0">
                <a:latin typeface="Arial"/>
                <a:cs typeface="Arial"/>
              </a:rPr>
              <a:t>:</a:t>
            </a:r>
            <a:r>
              <a:rPr sz="1500" b="1" u="sng" spc="-400" dirty="0">
                <a:latin typeface="Arial"/>
                <a:cs typeface="Arial"/>
              </a:rPr>
              <a:t>ً</a:t>
            </a:r>
            <a:r>
              <a:rPr sz="1500" b="1" u="sng" spc="-100" dirty="0">
                <a:latin typeface="Arial"/>
                <a:cs typeface="Arial"/>
              </a:rPr>
              <a:t>اي</a:t>
            </a:r>
            <a:r>
              <a:rPr sz="1500" b="1" u="sng" spc="-20" dirty="0">
                <a:latin typeface="Arial"/>
                <a:cs typeface="Arial"/>
              </a:rPr>
              <a:t>نا</a:t>
            </a:r>
            <a:r>
              <a:rPr sz="1500" b="1" u="sng" spc="-275" dirty="0">
                <a:latin typeface="Arial"/>
                <a:cs typeface="Arial"/>
              </a:rPr>
              <a:t>ث</a:t>
            </a:r>
            <a:endParaRPr sz="1500">
              <a:latin typeface="Arial"/>
              <a:cs typeface="Arial"/>
            </a:endParaRPr>
          </a:p>
          <a:p>
            <a:pPr marL="1063625" marR="81280" indent="1848485" algn="r">
              <a:lnSpc>
                <a:spcPts val="1500"/>
              </a:lnSpc>
              <a:spcBef>
                <a:spcPts val="430"/>
              </a:spcBef>
              <a:tabLst>
                <a:tab pos="4311650" algn="l"/>
              </a:tabLst>
            </a:pPr>
            <a:r>
              <a:rPr sz="1300" spc="0" dirty="0">
                <a:latin typeface="Times New Roman"/>
                <a:cs typeface="Times New Roman"/>
              </a:rPr>
              <a:t>:</a:t>
            </a:r>
            <a:r>
              <a:rPr sz="1300" spc="-400" dirty="0">
                <a:latin typeface="Times New Roman"/>
                <a:cs typeface="Times New Roman"/>
              </a:rPr>
              <a:t>نϴ</a:t>
            </a:r>
            <a:r>
              <a:rPr sz="1300" spc="-470" dirty="0">
                <a:latin typeface="Times New Roman"/>
                <a:cs typeface="Times New Roman"/>
              </a:rPr>
              <a:t>ϴ</a:t>
            </a:r>
            <a:r>
              <a:rPr sz="1300" spc="-390" dirty="0">
                <a:latin typeface="Times New Roman"/>
                <a:cs typeface="Times New Roman"/>
              </a:rPr>
              <a:t>ل</a:t>
            </a:r>
            <a:r>
              <a:rPr sz="1300" spc="-320" dirty="0">
                <a:latin typeface="Times New Roman"/>
                <a:cs typeface="Times New Roman"/>
              </a:rPr>
              <a:t>ات</a:t>
            </a:r>
            <a:r>
              <a:rPr sz="1300" spc="-345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 </a:t>
            </a:r>
            <a:r>
              <a:rPr sz="1300" spc="-170" dirty="0">
                <a:latin typeface="Times New Roman"/>
                <a:cs typeface="Times New Roman"/>
              </a:rPr>
              <a:t>نϴϋϮ</a:t>
            </a:r>
            <a:r>
              <a:rPr sz="1300" spc="-350" dirty="0">
                <a:latin typeface="Times New Roman"/>
                <a:cs typeface="Times New Roman"/>
              </a:rPr>
              <a:t>ض</a:t>
            </a:r>
            <a:r>
              <a:rPr sz="1300" spc="-65" dirty="0">
                <a:latin typeface="Times New Roman"/>
                <a:cs typeface="Times New Roman"/>
              </a:rPr>
              <a:t>Ϯ</a:t>
            </a:r>
            <a:r>
              <a:rPr sz="1300" spc="-300" dirty="0">
                <a:latin typeface="Times New Roman"/>
                <a:cs typeface="Times New Roman"/>
              </a:rPr>
              <a:t>Ϥ</a:t>
            </a:r>
            <a:r>
              <a:rPr sz="1300" spc="-39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Ϊ</a:t>
            </a:r>
            <a:r>
              <a:rPr sz="1300" spc="-50" dirty="0">
                <a:latin typeface="Times New Roman"/>
                <a:cs typeface="Times New Roman"/>
              </a:rPr>
              <a:t>ح</a:t>
            </a:r>
            <a:r>
              <a:rPr sz="1300" spc="-5" dirty="0">
                <a:latin typeface="Times New Roman"/>
                <a:cs typeface="Times New Roman"/>
              </a:rPr>
              <a:t>أ </a:t>
            </a:r>
            <a:r>
              <a:rPr sz="1300" spc="-10" dirty="0">
                <a:latin typeface="Times New Roman"/>
                <a:cs typeface="Times New Roman"/>
              </a:rPr>
              <a:t>ل</a:t>
            </a:r>
            <a:r>
              <a:rPr sz="1300" spc="-65" dirty="0">
                <a:latin typeface="Times New Roman"/>
                <a:cs typeface="Times New Roman"/>
              </a:rPr>
              <a:t>Ϯ</a:t>
            </a:r>
            <a:r>
              <a:rPr sz="1300" spc="-55" dirty="0">
                <a:latin typeface="Times New Roman"/>
                <a:cs typeface="Times New Roman"/>
              </a:rPr>
              <a:t>ح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35" dirty="0">
                <a:latin typeface="Times New Roman"/>
                <a:cs typeface="Times New Roman"/>
              </a:rPr>
              <a:t>ر</a:t>
            </a:r>
            <a:r>
              <a:rPr sz="1300" spc="-30" dirty="0">
                <a:latin typeface="Times New Roman"/>
                <a:cs typeface="Times New Roman"/>
              </a:rPr>
              <a:t>Ϯ</a:t>
            </a:r>
            <a:r>
              <a:rPr sz="1300" spc="-254" dirty="0">
                <a:latin typeface="Times New Roman"/>
                <a:cs typeface="Times New Roman"/>
              </a:rPr>
              <a:t>حϤتϳ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350" dirty="0">
                <a:latin typeface="Times New Roman"/>
                <a:cs typeface="Times New Roman"/>
              </a:rPr>
              <a:t>Δ</a:t>
            </a:r>
            <a:r>
              <a:rPr sz="1300" spc="-690" dirty="0">
                <a:latin typeface="Times New Roman"/>
                <a:cs typeface="Times New Roman"/>
              </a:rPr>
              <a:t>Ϡ</a:t>
            </a:r>
            <a:r>
              <a:rPr sz="1300" spc="-610" dirty="0">
                <a:latin typeface="Times New Roman"/>
                <a:cs typeface="Times New Roman"/>
              </a:rPr>
              <a:t>ب</a:t>
            </a:r>
            <a:r>
              <a:rPr sz="1300" spc="-215" dirty="0">
                <a:latin typeface="Times New Roman"/>
                <a:cs typeface="Times New Roman"/>
              </a:rPr>
              <a:t>اقϤلا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350" dirty="0">
                <a:latin typeface="Times New Roman"/>
                <a:cs typeface="Times New Roman"/>
              </a:rPr>
              <a:t>Δ</a:t>
            </a:r>
            <a:r>
              <a:rPr sz="1300" spc="-400" dirty="0">
                <a:latin typeface="Times New Roman"/>
                <a:cs typeface="Times New Roman"/>
              </a:rPr>
              <a:t>Ϩ</a:t>
            </a:r>
            <a:r>
              <a:rPr sz="1300" spc="-250" dirty="0">
                <a:latin typeface="Times New Roman"/>
                <a:cs typeface="Times New Roman"/>
              </a:rPr>
              <a:t>Π</a:t>
            </a:r>
            <a:r>
              <a:rPr sz="1300" spc="-395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ϰ</a:t>
            </a:r>
            <a:r>
              <a:rPr sz="1300" spc="-690" dirty="0">
                <a:latin typeface="Times New Roman"/>
                <a:cs typeface="Times New Roman"/>
              </a:rPr>
              <a:t>Ϡ</a:t>
            </a:r>
            <a:r>
              <a:rPr sz="1300" spc="30" dirty="0">
                <a:latin typeface="Times New Roman"/>
                <a:cs typeface="Times New Roman"/>
              </a:rPr>
              <a:t>ϋ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300" dirty="0">
                <a:latin typeface="Times New Roman"/>
                <a:cs typeface="Times New Roman"/>
              </a:rPr>
              <a:t>ϡ</a:t>
            </a:r>
            <a:r>
              <a:rPr sz="1300" spc="-10" dirty="0">
                <a:latin typeface="Times New Roman"/>
                <a:cs typeface="Times New Roman"/>
              </a:rPr>
              <a:t>Ϊ</a:t>
            </a:r>
            <a:r>
              <a:rPr sz="1300" spc="-415" dirty="0">
                <a:latin typeface="Times New Roman"/>
                <a:cs typeface="Times New Roman"/>
              </a:rPr>
              <a:t>ق</a:t>
            </a:r>
            <a:r>
              <a:rPr sz="1300" spc="-620" dirty="0">
                <a:latin typeface="Times New Roman"/>
                <a:cs typeface="Times New Roman"/>
              </a:rPr>
              <a:t>ت</a:t>
            </a:r>
            <a:r>
              <a:rPr sz="1300" spc="-285" dirty="0">
                <a:latin typeface="Times New Roman"/>
                <a:cs typeface="Times New Roman"/>
              </a:rPr>
              <a:t>Ϥ</a:t>
            </a:r>
            <a:r>
              <a:rPr sz="1300" spc="-40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 </a:t>
            </a:r>
            <a:r>
              <a:rPr sz="1300" spc="-375" dirty="0">
                <a:latin typeface="Times New Roman"/>
                <a:cs typeface="Times New Roman"/>
              </a:rPr>
              <a:t>Ϫ</a:t>
            </a:r>
            <a:r>
              <a:rPr sz="1300" spc="-635" dirty="0">
                <a:latin typeface="Times New Roman"/>
                <a:cs typeface="Times New Roman"/>
              </a:rPr>
              <a:t>ϴ</a:t>
            </a:r>
            <a:r>
              <a:rPr sz="1300" spc="-415" dirty="0">
                <a:latin typeface="Times New Roman"/>
                <a:cs typeface="Times New Roman"/>
              </a:rPr>
              <a:t>ق</a:t>
            </a:r>
            <a:r>
              <a:rPr sz="1300" spc="-690" dirty="0">
                <a:latin typeface="Times New Roman"/>
                <a:cs typeface="Times New Roman"/>
              </a:rPr>
              <a:t>Ϡ</a:t>
            </a:r>
            <a:r>
              <a:rPr sz="1300" spc="-50" dirty="0">
                <a:latin typeface="Times New Roman"/>
                <a:cs typeface="Times New Roman"/>
              </a:rPr>
              <a:t>ϳ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30" dirty="0">
                <a:latin typeface="Times New Roman"/>
                <a:cs typeface="Times New Roman"/>
              </a:rPr>
              <a:t>ω</a:t>
            </a:r>
            <a:r>
              <a:rPr sz="1300" spc="-90" dirty="0">
                <a:latin typeface="Times New Roman"/>
                <a:cs typeface="Times New Roman"/>
              </a:rPr>
              <a:t>Ϯ</a:t>
            </a:r>
            <a:r>
              <a:rPr sz="1300" spc="-350" dirty="0">
                <a:latin typeface="Times New Roman"/>
                <a:cs typeface="Times New Roman"/>
              </a:rPr>
              <a:t>ض</a:t>
            </a:r>
            <a:r>
              <a:rPr sz="1300" spc="-65" dirty="0">
                <a:latin typeface="Times New Roman"/>
                <a:cs typeface="Times New Roman"/>
              </a:rPr>
              <a:t>Ϯ</a:t>
            </a:r>
            <a:r>
              <a:rPr sz="1300" spc="-509" dirty="0">
                <a:latin typeface="Times New Roman"/>
                <a:cs typeface="Times New Roman"/>
              </a:rPr>
              <a:t>ϣ</a:t>
            </a:r>
            <a:r>
              <a:rPr sz="1300" spc="-1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ر</a:t>
            </a:r>
            <a:r>
              <a:rPr sz="1300" spc="-25" dirty="0">
                <a:latin typeface="Times New Roman"/>
                <a:cs typeface="Times New Roman"/>
              </a:rPr>
              <a:t>خآ</a:t>
            </a:r>
            <a:r>
              <a:rPr sz="1300" spc="-10" dirty="0">
                <a:latin typeface="Times New Roman"/>
                <a:cs typeface="Times New Roman"/>
              </a:rPr>
              <a:t> ل</a:t>
            </a:r>
            <a:r>
              <a:rPr sz="1300" spc="-245" dirty="0">
                <a:latin typeface="Times New Roman"/>
                <a:cs typeface="Times New Roman"/>
              </a:rPr>
              <a:t>اΠϣ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ϱأ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10" dirty="0">
                <a:latin typeface="Times New Roman"/>
                <a:cs typeface="Times New Roman"/>
              </a:rPr>
              <a:t>ϭ</a:t>
            </a:r>
            <a:r>
              <a:rPr sz="1300" spc="-5" dirty="0">
                <a:latin typeface="Times New Roman"/>
                <a:cs typeface="Times New Roman"/>
              </a:rPr>
              <a:t>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ص</a:t>
            </a:r>
            <a:r>
              <a:rPr sz="1300" spc="390" dirty="0">
                <a:latin typeface="Times New Roman"/>
                <a:cs typeface="Times New Roman"/>
              </a:rPr>
              <a:t>μ</a:t>
            </a:r>
            <a:r>
              <a:rPr sz="1300" spc="-275" dirty="0">
                <a:latin typeface="Times New Roman"/>
                <a:cs typeface="Times New Roman"/>
              </a:rPr>
              <a:t>Ψ</a:t>
            </a:r>
            <a:r>
              <a:rPr sz="1300" spc="-620" dirty="0">
                <a:latin typeface="Times New Roman"/>
                <a:cs typeface="Times New Roman"/>
              </a:rPr>
              <a:t>ت</a:t>
            </a:r>
            <a:r>
              <a:rPr sz="1300" spc="-39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 </a:t>
            </a:r>
            <a:r>
              <a:rPr sz="1300" spc="-10" dirty="0">
                <a:latin typeface="Times New Roman"/>
                <a:cs typeface="Times New Roman"/>
              </a:rPr>
              <a:t>ل</a:t>
            </a:r>
            <a:r>
              <a:rPr sz="1300" spc="-245" dirty="0">
                <a:latin typeface="Times New Roman"/>
                <a:cs typeface="Times New Roman"/>
              </a:rPr>
              <a:t>اΠϣ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85" dirty="0">
                <a:latin typeface="Times New Roman"/>
                <a:cs typeface="Times New Roman"/>
              </a:rPr>
              <a:t>ϲ</a:t>
            </a:r>
            <a:r>
              <a:rPr sz="1300" spc="-690" dirty="0">
                <a:latin typeface="Times New Roman"/>
                <a:cs typeface="Times New Roman"/>
              </a:rPr>
              <a:t>ف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360" dirty="0">
                <a:latin typeface="Times New Roman"/>
                <a:cs typeface="Times New Roman"/>
              </a:rPr>
              <a:t>ϩ</a:t>
            </a:r>
            <a:r>
              <a:rPr sz="1300" dirty="0">
                <a:latin typeface="Times New Roman"/>
                <a:cs typeface="Times New Roman"/>
              </a:rPr>
              <a:t>ر</a:t>
            </a:r>
            <a:r>
              <a:rPr sz="1300" spc="430" dirty="0">
                <a:latin typeface="Times New Roman"/>
                <a:cs typeface="Times New Roman"/>
              </a:rPr>
              <a:t>π</a:t>
            </a:r>
            <a:r>
              <a:rPr sz="1300" spc="-50" dirty="0">
                <a:latin typeface="Times New Roman"/>
                <a:cs typeface="Times New Roman"/>
              </a:rPr>
              <a:t>حϳ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30" dirty="0">
                <a:latin typeface="Times New Roman"/>
                <a:cs typeface="Times New Roman"/>
              </a:rPr>
              <a:t>ω</a:t>
            </a:r>
            <a:r>
              <a:rPr sz="1300" spc="-90" dirty="0">
                <a:latin typeface="Times New Roman"/>
                <a:cs typeface="Times New Roman"/>
              </a:rPr>
              <a:t>Ϯ</a:t>
            </a:r>
            <a:r>
              <a:rPr sz="1300" spc="-350" dirty="0">
                <a:latin typeface="Times New Roman"/>
                <a:cs typeface="Times New Roman"/>
              </a:rPr>
              <a:t>ض</a:t>
            </a:r>
            <a:r>
              <a:rPr sz="1300" spc="-60" dirty="0">
                <a:latin typeface="Times New Roman"/>
                <a:cs typeface="Times New Roman"/>
              </a:rPr>
              <a:t>Ϯ</a:t>
            </a:r>
            <a:r>
              <a:rPr sz="1300" spc="-509" dirty="0">
                <a:latin typeface="Times New Roman"/>
                <a:cs typeface="Times New Roman"/>
              </a:rPr>
              <a:t>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-</a:t>
            </a:r>
            <a:r>
              <a:rPr sz="1300" spc="245" dirty="0">
                <a:latin typeface="Times New Roman"/>
                <a:cs typeface="Times New Roman"/>
              </a:rPr>
              <a:t>˻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5" dirty="0">
                <a:latin typeface="Times New Roman"/>
                <a:cs typeface="Times New Roman"/>
              </a:rPr>
              <a:t>ص</a:t>
            </a:r>
            <a:r>
              <a:rPr sz="1300" spc="390" dirty="0">
                <a:latin typeface="Times New Roman"/>
                <a:cs typeface="Times New Roman"/>
              </a:rPr>
              <a:t>μ</a:t>
            </a:r>
            <a:r>
              <a:rPr sz="1300" spc="-275" dirty="0">
                <a:latin typeface="Times New Roman"/>
                <a:cs typeface="Times New Roman"/>
              </a:rPr>
              <a:t>Ψ</a:t>
            </a:r>
            <a:r>
              <a:rPr sz="1300" spc="-620" dirty="0">
                <a:latin typeface="Times New Roman"/>
                <a:cs typeface="Times New Roman"/>
              </a:rPr>
              <a:t>ت</a:t>
            </a:r>
            <a:r>
              <a:rPr sz="1300" spc="-40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 </a:t>
            </a:r>
            <a:r>
              <a:rPr sz="1300" spc="-10" dirty="0">
                <a:latin typeface="Times New Roman"/>
                <a:cs typeface="Times New Roman"/>
              </a:rPr>
              <a:t>ل</a:t>
            </a:r>
            <a:r>
              <a:rPr sz="1300" spc="-245" dirty="0">
                <a:latin typeface="Times New Roman"/>
                <a:cs typeface="Times New Roman"/>
              </a:rPr>
              <a:t>اΠϣ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85" dirty="0">
                <a:latin typeface="Times New Roman"/>
                <a:cs typeface="Times New Roman"/>
              </a:rPr>
              <a:t>ϲ</a:t>
            </a:r>
            <a:r>
              <a:rPr sz="1300" spc="-690" dirty="0">
                <a:latin typeface="Times New Roman"/>
                <a:cs typeface="Times New Roman"/>
              </a:rPr>
              <a:t>ف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350" dirty="0">
                <a:latin typeface="Times New Roman"/>
                <a:cs typeface="Times New Roman"/>
              </a:rPr>
              <a:t>Δ</a:t>
            </a:r>
            <a:r>
              <a:rPr sz="1300" spc="-635" dirty="0">
                <a:latin typeface="Times New Roman"/>
                <a:cs typeface="Times New Roman"/>
              </a:rPr>
              <a:t>ϴ</a:t>
            </a:r>
            <a:r>
              <a:rPr sz="1300" spc="-680" dirty="0">
                <a:latin typeface="Times New Roman"/>
                <a:cs typeface="Times New Roman"/>
              </a:rPr>
              <a:t>Ϡ</a:t>
            </a:r>
            <a:r>
              <a:rPr sz="1300" spc="-560" dirty="0">
                <a:latin typeface="Times New Roman"/>
                <a:cs typeface="Times New Roman"/>
              </a:rPr>
              <a:t>Β</a:t>
            </a:r>
            <a:r>
              <a:rPr sz="1300" spc="-415" dirty="0">
                <a:latin typeface="Times New Roman"/>
                <a:cs typeface="Times New Roman"/>
              </a:rPr>
              <a:t>ق</a:t>
            </a:r>
            <a:r>
              <a:rPr sz="1300" spc="-620" dirty="0">
                <a:latin typeface="Times New Roman"/>
                <a:cs typeface="Times New Roman"/>
              </a:rPr>
              <a:t>ت</a:t>
            </a:r>
            <a:r>
              <a:rPr sz="1300" spc="75" dirty="0">
                <a:latin typeface="Times New Roman"/>
                <a:cs typeface="Times New Roman"/>
              </a:rPr>
              <a:t>δ</a:t>
            </a:r>
            <a:r>
              <a:rPr sz="1300" spc="-300" dirty="0">
                <a:latin typeface="Times New Roman"/>
                <a:cs typeface="Times New Roman"/>
              </a:rPr>
              <a:t>Ϥ</a:t>
            </a:r>
            <a:r>
              <a:rPr sz="1300" spc="-40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Times New Roman"/>
                <a:cs typeface="Times New Roman"/>
              </a:rPr>
              <a:t>فا</a:t>
            </a:r>
            <a:r>
              <a:rPr sz="1300" spc="5" dirty="0">
                <a:latin typeface="Times New Roman"/>
                <a:cs typeface="Times New Roman"/>
              </a:rPr>
              <a:t>Ϊ</a:t>
            </a:r>
            <a:r>
              <a:rPr sz="1300" spc="-175" dirty="0">
                <a:latin typeface="Times New Roman"/>
                <a:cs typeface="Times New Roman"/>
              </a:rPr>
              <a:t>ϫ</a:t>
            </a:r>
            <a:r>
              <a:rPr sz="1300" spc="105" dirty="0">
                <a:latin typeface="Times New Roman"/>
                <a:cs typeface="Times New Roman"/>
              </a:rPr>
              <a:t>أاϭ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320" dirty="0">
                <a:latin typeface="Times New Roman"/>
                <a:cs typeface="Times New Roman"/>
              </a:rPr>
              <a:t>ϯ</a:t>
            </a:r>
            <a:r>
              <a:rPr sz="1300" spc="125" dirty="0">
                <a:latin typeface="Times New Roman"/>
                <a:cs typeface="Times New Roman"/>
              </a:rPr>
              <a:t>΅</a:t>
            </a:r>
            <a:r>
              <a:rPr sz="1300" spc="-140" dirty="0">
                <a:latin typeface="Times New Roman"/>
                <a:cs typeface="Times New Roman"/>
              </a:rPr>
              <a:t>رلا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0" dirty="0">
                <a:latin typeface="Times New Roman"/>
                <a:cs typeface="Times New Roman"/>
              </a:rPr>
              <a:t>-</a:t>
            </a:r>
            <a:r>
              <a:rPr sz="1300" spc="25" dirty="0">
                <a:latin typeface="Times New Roman"/>
                <a:cs typeface="Times New Roman"/>
              </a:rPr>
              <a:t>4</a:t>
            </a:r>
            <a:endParaRPr sz="1300">
              <a:latin typeface="Times New Roman"/>
              <a:cs typeface="Times New Roman"/>
            </a:endParaRPr>
          </a:p>
          <a:p>
            <a:pPr marR="80645" algn="r">
              <a:lnSpc>
                <a:spcPts val="1420"/>
              </a:lnSpc>
            </a:pPr>
            <a:r>
              <a:rPr sz="1300" spc="-290" dirty="0">
                <a:latin typeface="Times New Roman"/>
                <a:cs typeface="Times New Roman"/>
              </a:rPr>
              <a:t>قئاقΩ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Times New Roman"/>
                <a:cs typeface="Times New Roman"/>
              </a:rPr>
              <a:t>41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نϋ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830" dirty="0">
                <a:latin typeface="Times New Roman"/>
                <a:cs typeface="Times New Roman"/>
              </a:rPr>
              <a:t>ν</a:t>
            </a:r>
            <a:r>
              <a:rPr sz="1300" spc="-70" dirty="0">
                <a:latin typeface="Times New Roman"/>
                <a:cs typeface="Times New Roman"/>
              </a:rPr>
              <a:t>رό</a:t>
            </a:r>
            <a:r>
              <a:rPr sz="1300" spc="-40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405" dirty="0">
                <a:latin typeface="Times New Roman"/>
                <a:cs typeface="Times New Roman"/>
              </a:rPr>
              <a:t>Γ</a:t>
            </a:r>
            <a:r>
              <a:rPr sz="1300" spc="5" dirty="0">
                <a:latin typeface="Times New Roman"/>
                <a:cs typeface="Times New Roman"/>
              </a:rPr>
              <a:t>Ϊ</a:t>
            </a:r>
            <a:r>
              <a:rPr sz="1300" spc="-509" dirty="0">
                <a:latin typeface="Times New Roman"/>
                <a:cs typeface="Times New Roman"/>
              </a:rPr>
              <a:t>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Ϊ</a:t>
            </a:r>
            <a:r>
              <a:rPr sz="1300" spc="-45" dirty="0">
                <a:latin typeface="Times New Roman"/>
                <a:cs typeface="Times New Roman"/>
              </a:rPr>
              <a:t>ϳ</a:t>
            </a:r>
            <a:r>
              <a:rPr sz="1300" spc="-315" dirty="0">
                <a:latin typeface="Times New Roman"/>
                <a:cs typeface="Times New Roman"/>
              </a:rPr>
              <a:t>زت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430" dirty="0">
                <a:latin typeface="Times New Roman"/>
                <a:cs typeface="Times New Roman"/>
              </a:rPr>
              <a:t>ا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  <a:p>
            <a:pPr marR="80645" algn="r">
              <a:lnSpc>
                <a:spcPts val="1530"/>
              </a:lnSpc>
            </a:pPr>
            <a:r>
              <a:rPr sz="1300" spc="-340" dirty="0">
                <a:latin typeface="Times New Roman"/>
                <a:cs typeface="Times New Roman"/>
              </a:rPr>
              <a:t>Δ</a:t>
            </a:r>
            <a:r>
              <a:rPr sz="1300" spc="-400" dirty="0">
                <a:latin typeface="Times New Roman"/>
                <a:cs typeface="Times New Roman"/>
              </a:rPr>
              <a:t>Ϩ</a:t>
            </a:r>
            <a:r>
              <a:rPr sz="1300" spc="-475" dirty="0">
                <a:latin typeface="Times New Roman"/>
                <a:cs typeface="Times New Roman"/>
              </a:rPr>
              <a:t>ΠϠ</a:t>
            </a:r>
            <a:r>
              <a:rPr sz="1300" spc="-400" dirty="0">
                <a:latin typeface="Times New Roman"/>
                <a:cs typeface="Times New Roman"/>
              </a:rPr>
              <a:t>ل</a:t>
            </a:r>
            <a:r>
              <a:rPr sz="1300" spc="-5" dirty="0">
                <a:latin typeface="Times New Roman"/>
                <a:cs typeface="Times New Roman"/>
              </a:rPr>
              <a:t>ا </a:t>
            </a:r>
            <a:r>
              <a:rPr sz="1300" spc="-10" dirty="0">
                <a:latin typeface="Times New Roman"/>
                <a:cs typeface="Times New Roman"/>
              </a:rPr>
              <a:t>ء</a:t>
            </a:r>
            <a:r>
              <a:rPr sz="1300" spc="145" dirty="0">
                <a:latin typeface="Times New Roman"/>
                <a:cs typeface="Times New Roman"/>
              </a:rPr>
              <a:t>اπ</a:t>
            </a:r>
            <a:r>
              <a:rPr sz="1300" spc="215" dirty="0">
                <a:latin typeface="Times New Roman"/>
                <a:cs typeface="Times New Roman"/>
              </a:rPr>
              <a:t>ϋ</a:t>
            </a:r>
            <a:r>
              <a:rPr sz="1300" spc="-5" dirty="0">
                <a:latin typeface="Times New Roman"/>
                <a:cs typeface="Times New Roman"/>
              </a:rPr>
              <a:t>أ </a:t>
            </a:r>
            <a:r>
              <a:rPr sz="1300" spc="-10" dirty="0">
                <a:latin typeface="Times New Roman"/>
                <a:cs typeface="Times New Roman"/>
              </a:rPr>
              <a:t>ل</a:t>
            </a:r>
            <a:r>
              <a:rPr sz="1300" spc="-560" dirty="0">
                <a:latin typeface="Times New Roman"/>
                <a:cs typeface="Times New Roman"/>
              </a:rPr>
              <a:t>Β</a:t>
            </a:r>
            <a:r>
              <a:rPr sz="1300" spc="-420" dirty="0">
                <a:latin typeface="Times New Roman"/>
                <a:cs typeface="Times New Roman"/>
              </a:rPr>
              <a:t>ق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254" dirty="0">
                <a:latin typeface="Times New Roman"/>
                <a:cs typeface="Times New Roman"/>
              </a:rPr>
              <a:t>نϣ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350" dirty="0">
                <a:latin typeface="Times New Roman"/>
                <a:cs typeface="Times New Roman"/>
              </a:rPr>
              <a:t>Δ</a:t>
            </a:r>
            <a:r>
              <a:rPr sz="1300" spc="-390" dirty="0">
                <a:latin typeface="Times New Roman"/>
                <a:cs typeface="Times New Roman"/>
              </a:rPr>
              <a:t>ش</a:t>
            </a:r>
            <a:r>
              <a:rPr sz="1300" spc="-325" dirty="0">
                <a:latin typeface="Times New Roman"/>
                <a:cs typeface="Times New Roman"/>
              </a:rPr>
              <a:t>قاϨϣ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90" dirty="0">
                <a:latin typeface="Times New Roman"/>
                <a:cs typeface="Times New Roman"/>
              </a:rPr>
              <a:t>ا</a:t>
            </a:r>
            <a:r>
              <a:rPr sz="1300" spc="-290" dirty="0">
                <a:latin typeface="Times New Roman"/>
                <a:cs typeface="Times New Roman"/>
              </a:rPr>
              <a:t>Ϭ</a:t>
            </a:r>
            <a:r>
              <a:rPr sz="1300" spc="-635" dirty="0">
                <a:latin typeface="Times New Roman"/>
                <a:cs typeface="Times New Roman"/>
              </a:rPr>
              <a:t>ϴ</a:t>
            </a:r>
            <a:r>
              <a:rPr sz="1300" spc="-680" dirty="0">
                <a:latin typeface="Times New Roman"/>
                <a:cs typeface="Times New Roman"/>
              </a:rPr>
              <a:t>Ϡ</a:t>
            </a:r>
            <a:r>
              <a:rPr sz="1300" spc="-50" dirty="0">
                <a:latin typeface="Times New Roman"/>
                <a:cs typeface="Times New Roman"/>
              </a:rPr>
              <a:t>ϳ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  <a:p>
            <a:pPr marR="80645" algn="r">
              <a:lnSpc>
                <a:spcPct val="100000"/>
              </a:lnSpc>
              <a:spcBef>
                <a:spcPts val="705"/>
              </a:spcBef>
              <a:tabLst>
                <a:tab pos="3435350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114" dirty="0">
                <a:latin typeface="Times New Roman"/>
                <a:cs typeface="Times New Roman"/>
              </a:rPr>
              <a:t>جرΪل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*</a:t>
            </a:r>
            <a:r>
              <a:rPr sz="1300" b="1" dirty="0">
                <a:latin typeface="Times New Roman"/>
                <a:cs typeface="Times New Roman"/>
              </a:rPr>
              <a:t>	</a:t>
            </a:r>
            <a:r>
              <a:rPr sz="1300" b="1" spc="-10" dirty="0">
                <a:latin typeface="Times New Roman"/>
                <a:cs typeface="Times New Roman"/>
              </a:rPr>
              <a:t>Εا</a:t>
            </a:r>
            <a:r>
              <a:rPr sz="1300" b="1" spc="-70" dirty="0">
                <a:latin typeface="Times New Roman"/>
                <a:cs typeface="Times New Roman"/>
              </a:rPr>
              <a:t>ج</a:t>
            </a:r>
            <a:r>
              <a:rPr sz="1300" b="1" spc="-20" dirty="0">
                <a:latin typeface="Times New Roman"/>
                <a:cs typeface="Times New Roman"/>
              </a:rPr>
              <a:t>ر</a:t>
            </a:r>
            <a:r>
              <a:rPr sz="1300" b="1" spc="-605" dirty="0">
                <a:latin typeface="Times New Roman"/>
                <a:cs typeface="Times New Roman"/>
              </a:rPr>
              <a:t>Ω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75" dirty="0">
                <a:latin typeface="Times New Roman"/>
                <a:cs typeface="Times New Roman"/>
              </a:rPr>
              <a:t>00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=</a:t>
            </a:r>
            <a:r>
              <a:rPr sz="1300" b="1" dirty="0">
                <a:latin typeface="Times New Roman"/>
                <a:cs typeface="Times New Roman"/>
              </a:rPr>
              <a:t>  </a:t>
            </a:r>
            <a:r>
              <a:rPr sz="1300" b="1" spc="800" dirty="0">
                <a:latin typeface="Times New Roman"/>
                <a:cs typeface="Times New Roman"/>
              </a:rPr>
              <a:t>ν</a:t>
            </a:r>
            <a:r>
              <a:rPr sz="1300" b="1" spc="-125" dirty="0">
                <a:latin typeface="Times New Roman"/>
                <a:cs typeface="Times New Roman"/>
              </a:rPr>
              <a:t>رع</a:t>
            </a:r>
            <a:r>
              <a:rPr sz="1300" b="1" spc="-145" dirty="0">
                <a:latin typeface="Times New Roman"/>
                <a:cs typeface="Times New Roman"/>
              </a:rPr>
              <a:t>لا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spc="-35" dirty="0">
                <a:latin typeface="Times New Roman"/>
                <a:cs typeface="Times New Roman"/>
              </a:rPr>
              <a:t>Εاج</a:t>
            </a:r>
            <a:r>
              <a:rPr sz="1300" b="1" spc="-305" dirty="0">
                <a:latin typeface="Times New Roman"/>
                <a:cs typeface="Times New Roman"/>
              </a:rPr>
              <a:t>رΩ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94434" y="331722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4434" y="331722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0034" y="4574529"/>
            <a:ext cx="7086600" cy="1371600"/>
          </a:xfrm>
          <a:custGeom>
            <a:avLst/>
            <a:gdLst/>
            <a:ahLst/>
            <a:cxnLst/>
            <a:rect l="l" t="t" r="r" b="b"/>
            <a:pathLst>
              <a:path w="7086600" h="1371600">
                <a:moveTo>
                  <a:pt x="0" y="1371599"/>
                </a:moveTo>
                <a:lnTo>
                  <a:pt x="7086599" y="1371599"/>
                </a:lnTo>
                <a:lnTo>
                  <a:pt x="7086599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650742" y="4641843"/>
            <a:ext cx="1612265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5"/>
              </a:lnSpc>
            </a:pPr>
            <a:r>
              <a:rPr sz="1500" b="1" spc="-170" dirty="0">
                <a:latin typeface="Times New Roman"/>
                <a:cs typeface="Times New Roman"/>
              </a:rPr>
              <a:t>:Δ</a:t>
            </a:r>
            <a:r>
              <a:rPr sz="1500" b="1" spc="-470" dirty="0">
                <a:latin typeface="Times New Roman"/>
                <a:cs typeface="Times New Roman"/>
              </a:rPr>
              <a:t>ϨجϠ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و</a:t>
            </a:r>
            <a:r>
              <a:rPr sz="1500" b="1" spc="320" dirty="0">
                <a:latin typeface="Times New Roman"/>
                <a:cs typeface="Times New Roman"/>
              </a:rPr>
              <a:t>π</a:t>
            </a:r>
            <a:r>
              <a:rPr sz="1500" b="1" dirty="0">
                <a:latin typeface="Times New Roman"/>
                <a:cs typeface="Times New Roman"/>
              </a:rPr>
              <a:t>ع</a:t>
            </a:r>
            <a:endParaRPr sz="1500">
              <a:latin typeface="Times New Roman"/>
              <a:cs typeface="Times New Roman"/>
            </a:endParaRPr>
          </a:p>
          <a:p>
            <a:pPr algn="r">
              <a:lnSpc>
                <a:spcPts val="1325"/>
              </a:lnSpc>
            </a:pPr>
            <a:r>
              <a:rPr sz="1200" spc="-300" dirty="0">
                <a:latin typeface="Times New Roman"/>
                <a:cs typeface="Times New Roman"/>
              </a:rPr>
              <a:t>:Ϣ</a:t>
            </a:r>
            <a:r>
              <a:rPr sz="1200" spc="35" dirty="0">
                <a:latin typeface="Times New Roman"/>
                <a:cs typeface="Times New Roman"/>
              </a:rPr>
              <a:t>س</a:t>
            </a:r>
            <a:r>
              <a:rPr sz="1200" dirty="0">
                <a:latin typeface="Times New Roman"/>
                <a:cs typeface="Times New Roman"/>
              </a:rPr>
              <a:t>اا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ts val="1435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…………………… </a:t>
            </a:r>
            <a:r>
              <a:rPr sz="1200" spc="-210" dirty="0">
                <a:latin typeface="Times New Roman"/>
                <a:cs typeface="Times New Roman"/>
              </a:rPr>
              <a:t>:ϊϴقϮ</a:t>
            </a:r>
            <a:r>
              <a:rPr sz="1200" spc="-330" dirty="0">
                <a:latin typeface="Times New Roman"/>
                <a:cs typeface="Times New Roman"/>
              </a:rPr>
              <a:t>ت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2532" y="5000245"/>
            <a:ext cx="15601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95"/>
              </a:lnSpc>
            </a:pPr>
            <a:r>
              <a:rPr sz="1500" b="1" dirty="0">
                <a:latin typeface="Times New Roman"/>
                <a:cs typeface="Times New Roman"/>
              </a:rPr>
              <a:t>=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500" dirty="0">
                <a:latin typeface="Times New Roman"/>
                <a:cs typeface="Times New Roman"/>
              </a:rPr>
              <a:t>Δ</a:t>
            </a:r>
            <a:r>
              <a:rPr sz="1500" b="1" spc="-595" dirty="0">
                <a:latin typeface="Times New Roman"/>
                <a:cs typeface="Times New Roman"/>
              </a:rPr>
              <a:t>Ϡ</a:t>
            </a:r>
            <a:r>
              <a:rPr sz="1500" b="1" spc="-330" dirty="0">
                <a:latin typeface="Times New Roman"/>
                <a:cs typeface="Times New Roman"/>
              </a:rPr>
              <a:t>باق</a:t>
            </a:r>
            <a:r>
              <a:rPr sz="1500" b="1" spc="-265" dirty="0">
                <a:latin typeface="Times New Roman"/>
                <a:cs typeface="Times New Roman"/>
              </a:rPr>
              <a:t>Ϥلا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25" dirty="0">
                <a:latin typeface="Times New Roman"/>
                <a:cs typeface="Times New Roman"/>
              </a:rPr>
              <a:t>Ε</a:t>
            </a:r>
            <a:r>
              <a:rPr sz="1500" b="1" spc="-20" dirty="0">
                <a:latin typeface="Times New Roman"/>
                <a:cs typeface="Times New Roman"/>
              </a:rPr>
              <a:t>ا</a:t>
            </a:r>
            <a:r>
              <a:rPr sz="1500" b="1" spc="-55" dirty="0">
                <a:latin typeface="Times New Roman"/>
                <a:cs typeface="Times New Roman"/>
              </a:rPr>
              <a:t>ج</a:t>
            </a:r>
            <a:r>
              <a:rPr sz="1500" b="1" spc="-355" dirty="0">
                <a:latin typeface="Times New Roman"/>
                <a:cs typeface="Times New Roman"/>
              </a:rPr>
              <a:t>رΩ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عوϤ</a:t>
            </a:r>
            <a:r>
              <a:rPr sz="1500" b="1" spc="-150" dirty="0">
                <a:latin typeface="Times New Roman"/>
                <a:cs typeface="Times New Roman"/>
              </a:rPr>
              <a:t>ج</a:t>
            </a:r>
            <a:r>
              <a:rPr sz="1500" b="1" spc="-640" dirty="0">
                <a:latin typeface="Times New Roman"/>
                <a:cs typeface="Times New Roman"/>
              </a:rPr>
              <a:t>ϣ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65834" y="4921879"/>
            <a:ext cx="822960" cy="342900"/>
          </a:xfrm>
          <a:custGeom>
            <a:avLst/>
            <a:gdLst/>
            <a:ahLst/>
            <a:cxnLst/>
            <a:rect l="l" t="t" r="r" b="b"/>
            <a:pathLst>
              <a:path w="822960" h="342900">
                <a:moveTo>
                  <a:pt x="0" y="342899"/>
                </a:moveTo>
                <a:lnTo>
                  <a:pt x="822959" y="342899"/>
                </a:lnTo>
                <a:lnTo>
                  <a:pt x="82295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5834" y="4921879"/>
            <a:ext cx="822960" cy="342900"/>
          </a:xfrm>
          <a:custGeom>
            <a:avLst/>
            <a:gdLst/>
            <a:ahLst/>
            <a:cxnLst/>
            <a:rect l="l" t="t" r="r" b="b"/>
            <a:pathLst>
              <a:path w="822960" h="342900">
                <a:moveTo>
                  <a:pt x="0" y="342899"/>
                </a:moveTo>
                <a:lnTo>
                  <a:pt x="822959" y="342899"/>
                </a:lnTo>
                <a:lnTo>
                  <a:pt x="82295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0034" y="6517635"/>
            <a:ext cx="7086600" cy="2672080"/>
          </a:xfrm>
          <a:custGeom>
            <a:avLst/>
            <a:gdLst/>
            <a:ahLst/>
            <a:cxnLst/>
            <a:rect l="l" t="t" r="r" b="b"/>
            <a:pathLst>
              <a:path w="7086600" h="2672079">
                <a:moveTo>
                  <a:pt x="0" y="2672084"/>
                </a:moveTo>
                <a:lnTo>
                  <a:pt x="7086599" y="2672084"/>
                </a:lnTo>
                <a:lnTo>
                  <a:pt x="7086599" y="0"/>
                </a:lnTo>
                <a:lnTo>
                  <a:pt x="0" y="0"/>
                </a:lnTo>
                <a:lnTo>
                  <a:pt x="0" y="26720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80034" y="6518147"/>
            <a:ext cx="7087234" cy="2672080"/>
          </a:xfrm>
          <a:prstGeom prst="rect">
            <a:avLst/>
          </a:prstGeom>
          <a:ln w="3936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ct val="100000"/>
              </a:lnSpc>
            </a:pPr>
            <a:r>
              <a:rPr sz="1400" spc="325" dirty="0">
                <a:latin typeface="Arial"/>
                <a:cs typeface="Arial"/>
              </a:rPr>
              <a:t>م</a:t>
            </a:r>
            <a:r>
              <a:rPr sz="1400" spc="-50" dirty="0">
                <a:latin typeface="Arial"/>
                <a:cs typeface="Arial"/>
              </a:rPr>
              <a:t>د</a:t>
            </a:r>
            <a:r>
              <a:rPr sz="1400" spc="-95" dirty="0">
                <a:latin typeface="Arial"/>
                <a:cs typeface="Arial"/>
              </a:rPr>
              <a:t>ق</a:t>
            </a:r>
            <a:r>
              <a:rPr sz="1400" spc="-380" dirty="0">
                <a:latin typeface="Arial"/>
                <a:cs typeface="Arial"/>
              </a:rPr>
              <a:t>ت</a:t>
            </a:r>
            <a:r>
              <a:rPr sz="1400" spc="90" dirty="0">
                <a:latin typeface="Arial"/>
                <a:cs typeface="Arial"/>
              </a:rPr>
              <a:t>ما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اهي</a:t>
            </a:r>
            <a:r>
              <a:rPr sz="1400" spc="-65" dirty="0">
                <a:latin typeface="Arial"/>
                <a:cs typeface="Arial"/>
              </a:rPr>
              <a:t>لع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ل</a:t>
            </a:r>
            <a:r>
              <a:rPr sz="1400" spc="-200" dirty="0">
                <a:latin typeface="Arial"/>
                <a:cs typeface="Arial"/>
              </a:rPr>
              <a:t>صح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370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ل</a:t>
            </a:r>
            <a:r>
              <a:rPr sz="1400" spc="45" dirty="0">
                <a:latin typeface="Arial"/>
                <a:cs typeface="Arial"/>
              </a:rPr>
              <a:t>ا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تا</a:t>
            </a:r>
            <a:r>
              <a:rPr sz="1400" spc="-20" dirty="0">
                <a:latin typeface="Arial"/>
                <a:cs typeface="Arial"/>
              </a:rPr>
              <a:t>جرد</a:t>
            </a:r>
            <a:r>
              <a:rPr sz="1400" spc="-35" dirty="0">
                <a:latin typeface="Arial"/>
                <a:cs typeface="Arial"/>
              </a:rPr>
              <a:t>ل</a:t>
            </a:r>
            <a:r>
              <a:rPr sz="1400" spc="4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400">
              <a:latin typeface="Times New Roman"/>
              <a:cs typeface="Times New Roman"/>
            </a:endParaRPr>
          </a:p>
          <a:p>
            <a:pPr marL="1766570" algn="ctr">
              <a:lnSpc>
                <a:spcPts val="1980"/>
              </a:lnSpc>
              <a:tabLst>
                <a:tab pos="4589145" algn="l"/>
              </a:tabLst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500" b="1" spc="-450" dirty="0">
                <a:latin typeface="Times New Roman"/>
                <a:cs typeface="Times New Roman"/>
              </a:rPr>
              <a:t>Δيعϣ</a:t>
            </a:r>
            <a:r>
              <a:rPr sz="1500" b="1" spc="-20" dirty="0">
                <a:latin typeface="Times New Roman"/>
                <a:cs typeface="Times New Roman"/>
              </a:rPr>
              <a:t>ا</a:t>
            </a:r>
            <a:r>
              <a:rPr sz="1500" b="1" spc="-55" dirty="0">
                <a:latin typeface="Times New Roman"/>
                <a:cs typeface="Times New Roman"/>
              </a:rPr>
              <a:t>ج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spc="5" dirty="0">
                <a:latin typeface="Times New Roman"/>
                <a:cs typeface="Times New Roman"/>
              </a:rPr>
              <a:t> </a:t>
            </a:r>
            <a:r>
              <a:rPr sz="1500" b="1" spc="-425" dirty="0">
                <a:latin typeface="Times New Roman"/>
                <a:cs typeface="Times New Roman"/>
              </a:rPr>
              <a:t>ΔϠ</a:t>
            </a:r>
            <a:r>
              <a:rPr sz="1500" b="1" spc="-365" dirty="0">
                <a:latin typeface="Times New Roman"/>
                <a:cs typeface="Times New Roman"/>
              </a:rPr>
              <a:t>ح</a:t>
            </a:r>
            <a:r>
              <a:rPr sz="1500" b="1" spc="5" dirty="0">
                <a:latin typeface="Times New Roman"/>
                <a:cs typeface="Times New Roman"/>
              </a:rPr>
              <a:t>ر</a:t>
            </a:r>
            <a:r>
              <a:rPr sz="1500" b="1" spc="-265" dirty="0">
                <a:latin typeface="Times New Roman"/>
                <a:cs typeface="Times New Roman"/>
              </a:rPr>
              <a:t>Ϥلا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105" dirty="0">
                <a:latin typeface="Times New Roman"/>
                <a:cs typeface="Times New Roman"/>
              </a:rPr>
              <a:t>ي</a:t>
            </a:r>
            <a:r>
              <a:rPr sz="1500" b="1" spc="-685" dirty="0">
                <a:latin typeface="Times New Roman"/>
                <a:cs typeface="Times New Roman"/>
              </a:rPr>
              <a:t>ف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220" dirty="0">
                <a:latin typeface="Times New Roman"/>
                <a:cs typeface="Times New Roman"/>
              </a:rPr>
              <a:t>ϡاع</a:t>
            </a:r>
            <a:r>
              <a:rPr sz="1500" b="1" spc="-235" dirty="0">
                <a:latin typeface="Times New Roman"/>
                <a:cs typeface="Times New Roman"/>
              </a:rPr>
              <a:t>ل</a:t>
            </a:r>
            <a:r>
              <a:rPr sz="1500" b="1" dirty="0">
                <a:latin typeface="Times New Roman"/>
                <a:cs typeface="Times New Roman"/>
              </a:rPr>
              <a:t>ا </a:t>
            </a:r>
            <a:r>
              <a:rPr sz="1500" b="1" spc="-260" dirty="0">
                <a:latin typeface="Times New Roman"/>
                <a:cs typeface="Times New Roman"/>
              </a:rPr>
              <a:t>ريΪ</a:t>
            </a:r>
            <a:r>
              <a:rPr sz="1500" b="1" spc="-320" dirty="0">
                <a:latin typeface="Times New Roman"/>
                <a:cs typeface="Times New Roman"/>
              </a:rPr>
              <a:t>ق</a:t>
            </a:r>
            <a:r>
              <a:rPr sz="1500" b="1" spc="-370" dirty="0">
                <a:latin typeface="Times New Roman"/>
                <a:cs typeface="Times New Roman"/>
              </a:rPr>
              <a:t>Θلا</a:t>
            </a:r>
            <a:r>
              <a:rPr sz="1500" b="1" spc="-5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40" dirty="0">
                <a:latin typeface="Times New Roman"/>
                <a:cs typeface="Times New Roman"/>
              </a:rPr>
              <a:t>4</a:t>
            </a:r>
            <a:endParaRPr sz="1700">
              <a:latin typeface="Times New Roman"/>
              <a:cs typeface="Times New Roman"/>
            </a:endParaRPr>
          </a:p>
          <a:p>
            <a:pPr marL="2436495">
              <a:lnSpc>
                <a:spcPts val="1350"/>
              </a:lnSpc>
            </a:pP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˼˾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15" dirty="0">
                <a:latin typeface="Times New Roman"/>
                <a:cs typeface="Times New Roman"/>
              </a:rPr>
              <a:t>.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95" dirty="0">
                <a:latin typeface="Times New Roman"/>
                <a:cs typeface="Times New Roman"/>
              </a:rPr>
              <a:t>.</a:t>
            </a:r>
            <a:r>
              <a:rPr sz="1200" spc="120" dirty="0">
                <a:latin typeface="Times New Roman"/>
                <a:cs typeface="Times New Roman"/>
              </a:rPr>
              <a:t>˻</a:t>
            </a:r>
            <a:r>
              <a:rPr sz="1200" spc="140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˽</a:t>
            </a:r>
            <a:r>
              <a:rPr sz="1200" spc="100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.̀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140" dirty="0">
                <a:latin typeface="Times New Roman"/>
                <a:cs typeface="Times New Roman"/>
              </a:rPr>
              <a:t>˽</a:t>
            </a:r>
            <a:r>
              <a:rPr sz="1200" spc="55" dirty="0">
                <a:latin typeface="Times New Roman"/>
                <a:cs typeface="Times New Roman"/>
              </a:rPr>
              <a:t>.</a:t>
            </a:r>
            <a:r>
              <a:rPr sz="1200" spc="95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˾1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.̀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spc="-190" dirty="0">
                <a:latin typeface="Times New Roman"/>
                <a:cs typeface="Times New Roman"/>
              </a:rPr>
              <a:t>ن</a:t>
            </a:r>
            <a:r>
              <a:rPr sz="1200" spc="-285" dirty="0">
                <a:latin typeface="Times New Roman"/>
                <a:cs typeface="Times New Roman"/>
              </a:rPr>
              <a:t>ϣ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100" dirty="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  <a:p>
            <a:pPr marL="3879850">
              <a:lnSpc>
                <a:spcPts val="1375"/>
              </a:lnSpc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˻˾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25" dirty="0">
                <a:latin typeface="Times New Roman"/>
                <a:cs typeface="Times New Roman"/>
              </a:rPr>
              <a:t>˼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̂</a:t>
            </a:r>
            <a:r>
              <a:rPr sz="1200" dirty="0">
                <a:latin typeface="Times New Roman"/>
                <a:cs typeface="Times New Roman"/>
              </a:rPr>
              <a:t>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95" dirty="0">
                <a:latin typeface="Times New Roman"/>
                <a:cs typeface="Times New Roman"/>
              </a:rPr>
              <a:t>ϲ</a:t>
            </a:r>
            <a:r>
              <a:rPr sz="1200" spc="-114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225" dirty="0">
                <a:latin typeface="Times New Roman"/>
                <a:cs typeface="Times New Roman"/>
              </a:rPr>
              <a:t>˼</a:t>
            </a:r>
            <a:r>
              <a:rPr sz="1200" spc="-15" dirty="0">
                <a:latin typeface="Times New Roman"/>
                <a:cs typeface="Times New Roman"/>
              </a:rPr>
              <a:t>.</a:t>
            </a:r>
            <a:r>
              <a:rPr sz="1200" dirty="0">
                <a:latin typeface="Times New Roman"/>
                <a:cs typeface="Times New Roman"/>
              </a:rPr>
              <a:t>̀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 </a:t>
            </a:r>
            <a:r>
              <a:rPr sz="1200" spc="90" dirty="0">
                <a:latin typeface="Times New Roman"/>
                <a:cs typeface="Times New Roman"/>
              </a:rPr>
              <a:t>˼</a:t>
            </a:r>
            <a:r>
              <a:rPr sz="1200" spc="155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114" dirty="0">
                <a:latin typeface="Times New Roman"/>
                <a:cs typeface="Times New Roman"/>
              </a:rPr>
              <a:t>.˻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.</a:t>
            </a:r>
            <a:r>
              <a:rPr sz="1200" spc="155" dirty="0">
                <a:latin typeface="Times New Roman"/>
                <a:cs typeface="Times New Roman"/>
              </a:rPr>
              <a:t>˽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endParaRPr sz="1200">
              <a:latin typeface="Times New Roman"/>
              <a:cs typeface="Times New Roman"/>
            </a:endParaRPr>
          </a:p>
          <a:p>
            <a:pPr marL="1803400">
              <a:lnSpc>
                <a:spcPts val="1930"/>
              </a:lnSpc>
              <a:tabLst>
                <a:tab pos="4507230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80" dirty="0">
                <a:latin typeface="Times New Roman"/>
                <a:cs typeface="Times New Roman"/>
              </a:rPr>
              <a:t>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˽1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855" dirty="0">
                <a:latin typeface="Times New Roman"/>
                <a:cs typeface="Times New Roman"/>
              </a:rPr>
              <a:t>ν</a:t>
            </a:r>
            <a:r>
              <a:rPr sz="1400" b="1" spc="-170" dirty="0">
                <a:latin typeface="Times New Roman"/>
                <a:cs typeface="Times New Roman"/>
              </a:rPr>
              <a:t>رعل</a:t>
            </a:r>
            <a:r>
              <a:rPr sz="1400" b="1" spc="-90" dirty="0">
                <a:latin typeface="Times New Roman"/>
                <a:cs typeface="Times New Roman"/>
              </a:rPr>
              <a:t>ا</a:t>
            </a:r>
            <a:r>
              <a:rPr sz="1400" b="1" dirty="0">
                <a:latin typeface="Times New Roman"/>
                <a:cs typeface="Times New Roman"/>
              </a:rPr>
              <a:t>و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85" dirty="0">
                <a:latin typeface="Times New Roman"/>
                <a:cs typeface="Times New Roman"/>
              </a:rPr>
              <a:t>يμΨش</a:t>
            </a:r>
            <a:r>
              <a:rPr sz="1400" b="1" spc="-19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35" dirty="0">
                <a:latin typeface="Times New Roman"/>
                <a:cs typeface="Times New Roman"/>
              </a:rPr>
              <a:t>ΔϠباقϤلا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˻</a:t>
            </a:r>
            <a:endParaRPr sz="1700">
              <a:latin typeface="Times New Roman"/>
              <a:cs typeface="Times New Roman"/>
            </a:endParaRPr>
          </a:p>
          <a:p>
            <a:pPr marL="1819910">
              <a:lnSpc>
                <a:spcPts val="1960"/>
              </a:lnSpc>
              <a:tabLst>
                <a:tab pos="4830445" algn="l"/>
              </a:tabLst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80" dirty="0">
                <a:latin typeface="Times New Roman"/>
                <a:cs typeface="Times New Roman"/>
              </a:rPr>
              <a:t>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470" dirty="0">
                <a:latin typeface="Times New Roman"/>
                <a:cs typeface="Times New Roman"/>
              </a:rPr>
              <a:t>قب</a:t>
            </a:r>
            <a:r>
              <a:rPr sz="1400" b="1" spc="15" dirty="0">
                <a:latin typeface="Times New Roman"/>
                <a:cs typeface="Times New Roman"/>
              </a:rPr>
              <a:t>ا</a:t>
            </a:r>
            <a:r>
              <a:rPr sz="1400" b="1" spc="-480" dirty="0">
                <a:latin typeface="Times New Roman"/>
                <a:cs typeface="Times New Roman"/>
              </a:rPr>
              <a:t>س</a:t>
            </a:r>
            <a:r>
              <a:rPr sz="1400" b="1" spc="-25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9" dirty="0">
                <a:latin typeface="Times New Roman"/>
                <a:cs typeface="Times New Roman"/>
              </a:rPr>
              <a:t>Δي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Εا</a:t>
            </a:r>
            <a:r>
              <a:rPr sz="1400" b="1" spc="-220" dirty="0">
                <a:latin typeface="Times New Roman"/>
                <a:cs typeface="Times New Roman"/>
              </a:rPr>
              <a:t>ر</a:t>
            </a:r>
            <a:r>
              <a:rPr sz="1400" b="1" spc="-335" dirty="0">
                <a:latin typeface="Times New Roman"/>
                <a:cs typeface="Times New Roman"/>
              </a:rPr>
              <a:t>Β</a:t>
            </a:r>
            <a:r>
              <a:rPr sz="1400" b="1" spc="-430" dirty="0">
                <a:latin typeface="Times New Roman"/>
                <a:cs typeface="Times New Roman"/>
              </a:rPr>
              <a:t>Ψ</a:t>
            </a:r>
            <a:r>
              <a:rPr sz="1400" b="1" spc="-26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˼</a:t>
            </a:r>
            <a:endParaRPr sz="1700">
              <a:latin typeface="Times New Roman"/>
              <a:cs typeface="Times New Roman"/>
            </a:endParaRPr>
          </a:p>
          <a:p>
            <a:pPr marL="1803400">
              <a:lnSpc>
                <a:spcPct val="100000"/>
              </a:lnSpc>
              <a:spcBef>
                <a:spcPts val="1485"/>
              </a:spcBef>
              <a:tabLst>
                <a:tab pos="4250055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105" dirty="0">
                <a:latin typeface="Times New Roman"/>
                <a:cs typeface="Times New Roman"/>
              </a:rPr>
              <a:t>Ε</a:t>
            </a:r>
            <a:r>
              <a:rPr sz="1200" spc="-130" dirty="0">
                <a:latin typeface="Times New Roman"/>
                <a:cs typeface="Times New Roman"/>
              </a:rPr>
              <a:t>اجرΩ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54" dirty="0">
                <a:latin typeface="Times New Roman"/>
                <a:cs typeface="Times New Roman"/>
              </a:rPr>
              <a:t>عϣاج</a:t>
            </a:r>
            <a:r>
              <a:rPr sz="1400" b="1" spc="-22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0" dirty="0">
                <a:latin typeface="Times New Roman"/>
                <a:cs typeface="Times New Roman"/>
              </a:rPr>
              <a:t>ي</a:t>
            </a:r>
            <a:r>
              <a:rPr sz="1400" b="1" spc="-204" dirty="0">
                <a:latin typeface="Times New Roman"/>
                <a:cs typeface="Times New Roman"/>
              </a:rPr>
              <a:t>جير</a:t>
            </a:r>
            <a:r>
              <a:rPr sz="1400" b="1" spc="-85" dirty="0">
                <a:latin typeface="Times New Roman"/>
                <a:cs typeface="Times New Roman"/>
              </a:rPr>
              <a:t>خ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45" dirty="0">
                <a:latin typeface="Times New Roman"/>
                <a:cs typeface="Times New Roman"/>
              </a:rPr>
              <a:t>Ϧϣ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4" dirty="0">
                <a:latin typeface="Times New Roman"/>
                <a:cs typeface="Times New Roman"/>
              </a:rPr>
              <a:t>ϡ</a:t>
            </a:r>
            <a:r>
              <a:rPr sz="1400" b="1" spc="-150" dirty="0">
                <a:latin typeface="Times New Roman"/>
                <a:cs typeface="Times New Roman"/>
              </a:rPr>
              <a:t>Ϊ</a:t>
            </a:r>
            <a:r>
              <a:rPr sz="1400" b="1" spc="-565" dirty="0">
                <a:latin typeface="Times New Roman"/>
                <a:cs typeface="Times New Roman"/>
              </a:rPr>
              <a:t>قΘ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80" dirty="0">
                <a:latin typeface="Times New Roman"/>
                <a:cs typeface="Times New Roman"/>
              </a:rPr>
              <a:t>ϥ</a:t>
            </a:r>
            <a:r>
              <a:rPr sz="1400" b="1" spc="-135" dirty="0">
                <a:latin typeface="Times New Roman"/>
                <a:cs typeface="Times New Roman"/>
              </a:rPr>
              <a:t>وك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22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8634" y="68605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8634" y="68605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8634" y="82321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8634" y="82321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8634" y="73177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634" y="73177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8634" y="77749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8634" y="77749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>
                <a:hlinkClick r:id="rId12"/>
              </a:rPr>
              <a:t>vergs.</a:t>
            </a:r>
            <a:r>
              <a:rPr spc="0" dirty="0">
                <a:hlinkClick r:id="rId12"/>
              </a:rPr>
              <a:t>s</a:t>
            </a:r>
            <a:r>
              <a:rPr spc="-10" dirty="0">
                <a:hlinkClick r:id="rId12"/>
              </a:rPr>
              <a:t>cdl@mu.edu.sa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38" y="252794"/>
            <a:ext cx="2058670" cy="140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algn="ctr">
              <a:lnSpc>
                <a:spcPct val="100000"/>
              </a:lnSpc>
            </a:pPr>
            <a:r>
              <a:rPr sz="1600" b="1" spc="-335" dirty="0">
                <a:latin typeface="Arial"/>
                <a:cs typeface="Arial"/>
              </a:rPr>
              <a:t>ةيدوعس</a:t>
            </a:r>
            <a:r>
              <a:rPr sz="1600" b="1" spc="-280" dirty="0">
                <a:latin typeface="Arial"/>
                <a:cs typeface="Arial"/>
              </a:rPr>
              <a:t>ل</a:t>
            </a:r>
            <a:r>
              <a:rPr sz="1600" b="1" spc="-7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endParaRPr sz="1300">
              <a:latin typeface="Arial"/>
              <a:cs typeface="Arial"/>
            </a:endParaRPr>
          </a:p>
          <a:p>
            <a:pPr marL="963294" algn="ctr">
              <a:lnSpc>
                <a:spcPct val="100000"/>
              </a:lnSpc>
              <a:spcBef>
                <a:spcPts val="755"/>
              </a:spcBef>
            </a:pPr>
            <a:r>
              <a:rPr sz="1600" b="1" spc="-355" dirty="0">
                <a:latin typeface="Arial"/>
                <a:cs typeface="Arial"/>
              </a:rPr>
              <a:t>يل</a:t>
            </a:r>
            <a:r>
              <a:rPr sz="1600" b="1" spc="-210" dirty="0">
                <a:latin typeface="Arial"/>
                <a:cs typeface="Arial"/>
              </a:rPr>
              <a:t>اعلا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75" dirty="0">
                <a:latin typeface="Arial"/>
                <a:cs typeface="Arial"/>
              </a:rPr>
              <a:t>ميل</a:t>
            </a:r>
            <a:r>
              <a:rPr sz="1600" b="1" spc="-345" dirty="0">
                <a:latin typeface="Arial"/>
                <a:cs typeface="Arial"/>
              </a:rPr>
              <a:t>عتلا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-145" dirty="0">
                <a:latin typeface="Arial"/>
                <a:cs typeface="Arial"/>
              </a:rPr>
              <a:t>رازو</a:t>
            </a:r>
            <a:endParaRPr sz="1600">
              <a:latin typeface="Arial"/>
              <a:cs typeface="Arial"/>
            </a:endParaRPr>
          </a:p>
          <a:p>
            <a:pPr marL="12700" marR="5080" indent="1237615">
              <a:lnSpc>
                <a:spcPct val="139200"/>
              </a:lnSpc>
              <a:spcBef>
                <a:spcPts val="120"/>
              </a:spcBef>
            </a:pP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45" dirty="0">
                <a:latin typeface="Arial"/>
                <a:cs typeface="Arial"/>
              </a:rPr>
              <a:t>ع</a:t>
            </a:r>
            <a:r>
              <a:rPr sz="1300" b="1" spc="215" dirty="0">
                <a:latin typeface="Arial"/>
                <a:cs typeface="Arial"/>
              </a:rPr>
              <a:t>م</a:t>
            </a:r>
            <a:r>
              <a:rPr sz="1300" b="1" spc="350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endParaRPr sz="13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600"/>
              </a:spcBef>
            </a:pP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520" y="275535"/>
            <a:ext cx="14744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b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8" y="615388"/>
            <a:ext cx="16827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5944" y="1344411"/>
            <a:ext cx="1998726" cy="33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7792" y="914342"/>
            <a:ext cx="334454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100" spc="5" dirty="0">
                <a:latin typeface="Times New Roman"/>
                <a:cs typeface="Times New Roman"/>
              </a:rPr>
              <a:t>V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ce </a:t>
            </a:r>
            <a:r>
              <a:rPr sz="1100" spc="-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ua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 and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1128" y="9966959"/>
            <a:ext cx="2439033" cy="272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95972" y="9966959"/>
            <a:ext cx="157734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6796" y="9966959"/>
            <a:ext cx="28815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4836" y="9966959"/>
            <a:ext cx="505090" cy="272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3100" y="10241279"/>
            <a:ext cx="503352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6867" y="10241279"/>
            <a:ext cx="471489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4352" y="10241279"/>
            <a:ext cx="2934843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820" y="9809988"/>
            <a:ext cx="108203" cy="336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8418" y="1702049"/>
            <a:ext cx="7227570" cy="329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 algn="ctr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</a:t>
            </a:r>
            <a:endParaRPr sz="1600">
              <a:latin typeface="Times New Roman"/>
              <a:cs typeface="Times New Roman"/>
            </a:endParaRPr>
          </a:p>
          <a:p>
            <a:pPr marR="81915" algn="ctr">
              <a:lnSpc>
                <a:spcPct val="100000"/>
              </a:lnSpc>
              <a:spcBef>
                <a:spcPts val="305"/>
              </a:spcBef>
            </a:pPr>
            <a:r>
              <a:rPr sz="2000" b="1" u="sng" spc="25" dirty="0">
                <a:latin typeface="Arial"/>
                <a:cs typeface="Arial"/>
              </a:rPr>
              <a:t>ن</a:t>
            </a:r>
            <a:r>
              <a:rPr sz="2000" b="1" u="sng" spc="-400" dirty="0">
                <a:latin typeface="Arial"/>
                <a:cs typeface="Arial"/>
              </a:rPr>
              <a:t>يرض</a:t>
            </a:r>
            <a:r>
              <a:rPr sz="2000" b="1" u="sng" spc="-135" dirty="0">
                <a:latin typeface="Arial"/>
                <a:cs typeface="Arial"/>
              </a:rPr>
              <a:t>ا</a:t>
            </a:r>
            <a:r>
              <a:rPr sz="2000" b="1" u="sng" spc="-165" dirty="0">
                <a:latin typeface="Arial"/>
                <a:cs typeface="Arial"/>
              </a:rPr>
              <a:t>ح</a:t>
            </a:r>
            <a:r>
              <a:rPr sz="2000" b="1" u="sng" spc="-114" dirty="0">
                <a:latin typeface="Arial"/>
                <a:cs typeface="Arial"/>
              </a:rPr>
              <a:t>م</a:t>
            </a:r>
            <a:r>
              <a:rPr sz="2000" b="1" u="sng" spc="-145" dirty="0">
                <a:latin typeface="Arial"/>
                <a:cs typeface="Arial"/>
              </a:rPr>
              <a:t>لا</a:t>
            </a:r>
            <a:r>
              <a:rPr sz="2000" u="sng" spc="-170" dirty="0">
                <a:latin typeface="Times New Roman"/>
                <a:cs typeface="Times New Roman"/>
              </a:rPr>
              <a:t> </a:t>
            </a:r>
            <a:r>
              <a:rPr sz="2000" b="1" u="sng" spc="15" dirty="0">
                <a:latin typeface="Arial"/>
                <a:cs typeface="Arial"/>
              </a:rPr>
              <a:t>ر</a:t>
            </a:r>
            <a:r>
              <a:rPr sz="2000" b="1" u="sng" spc="10" dirty="0">
                <a:latin typeface="Arial"/>
                <a:cs typeface="Arial"/>
              </a:rPr>
              <a:t>ا</a:t>
            </a:r>
            <a:r>
              <a:rPr sz="2000" b="1" u="sng" spc="-360" dirty="0">
                <a:latin typeface="Arial"/>
                <a:cs typeface="Arial"/>
              </a:rPr>
              <a:t>ي</a:t>
            </a:r>
            <a:r>
              <a:rPr sz="2000" b="1" u="sng" spc="-355" dirty="0">
                <a:latin typeface="Arial"/>
                <a:cs typeface="Arial"/>
              </a:rPr>
              <a:t>ت</a:t>
            </a:r>
            <a:r>
              <a:rPr sz="2000" b="1" u="sng" spc="-325" dirty="0">
                <a:latin typeface="Arial"/>
                <a:cs typeface="Arial"/>
              </a:rPr>
              <a:t>خ</a:t>
            </a:r>
            <a:r>
              <a:rPr sz="2000" b="1" u="sng" spc="105" dirty="0">
                <a:latin typeface="Arial"/>
                <a:cs typeface="Arial"/>
              </a:rPr>
              <a:t>ا</a:t>
            </a:r>
            <a:r>
              <a:rPr sz="2000" u="sng" spc="-170" dirty="0">
                <a:latin typeface="Times New Roman"/>
                <a:cs typeface="Times New Roman"/>
              </a:rPr>
              <a:t> </a:t>
            </a:r>
            <a:r>
              <a:rPr sz="2000" b="1" u="sng" spc="-55" dirty="0">
                <a:latin typeface="Arial"/>
                <a:cs typeface="Arial"/>
              </a:rPr>
              <a:t>ةن</a:t>
            </a:r>
            <a:r>
              <a:rPr sz="2000" b="1" u="sng" spc="-80" dirty="0">
                <a:latin typeface="Arial"/>
                <a:cs typeface="Arial"/>
              </a:rPr>
              <a:t>ج</a:t>
            </a:r>
            <a:r>
              <a:rPr sz="2000" b="1" u="sng" spc="-390" dirty="0">
                <a:latin typeface="Arial"/>
                <a:cs typeface="Arial"/>
              </a:rPr>
              <a:t>ل</a:t>
            </a:r>
            <a:r>
              <a:rPr sz="2000" u="sng" spc="-165" dirty="0">
                <a:latin typeface="Times New Roman"/>
                <a:cs typeface="Times New Roman"/>
              </a:rPr>
              <a:t> </a:t>
            </a:r>
            <a:r>
              <a:rPr sz="2000" b="1" u="sng" spc="-185" dirty="0">
                <a:latin typeface="Arial"/>
                <a:cs typeface="Arial"/>
              </a:rPr>
              <a:t>ري</a:t>
            </a:r>
            <a:r>
              <a:rPr sz="2000" b="1" u="sng" spc="-160" dirty="0">
                <a:latin typeface="Arial"/>
                <a:cs typeface="Arial"/>
              </a:rPr>
              <a:t>ر</a:t>
            </a:r>
            <a:r>
              <a:rPr sz="2000" b="1" u="sng" spc="-330" dirty="0">
                <a:latin typeface="Arial"/>
                <a:cs typeface="Arial"/>
              </a:rPr>
              <a:t>قت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5"/>
              </a:spcBef>
            </a:pPr>
            <a:r>
              <a:rPr sz="1600" b="1" spc="-15" dirty="0">
                <a:latin typeface="Times New Roman"/>
                <a:cs typeface="Times New Roman"/>
              </a:rPr>
              <a:t>: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r>
              <a:rPr sz="1600" b="1" spc="-495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420" dirty="0">
                <a:latin typeface="Times New Roman"/>
                <a:cs typeface="Times New Roman"/>
              </a:rPr>
              <a:t>ο</a:t>
            </a:r>
            <a:r>
              <a:rPr sz="1600" b="1" spc="-80" dirty="0">
                <a:latin typeface="Times New Roman"/>
                <a:cs typeface="Times New Roman"/>
              </a:rPr>
              <a:t>ا ϣ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45" dirty="0">
                <a:latin typeface="Times New Roman"/>
                <a:cs typeface="Times New Roman"/>
              </a:rPr>
              <a:t>Δ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475" dirty="0">
                <a:latin typeface="Times New Roman"/>
                <a:cs typeface="Times New Roman"/>
              </a:rPr>
              <a:t>ضيحو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330" dirty="0">
                <a:latin typeface="Times New Roman"/>
                <a:cs typeface="Times New Roman"/>
              </a:rPr>
              <a:t>ة</a:t>
            </a:r>
            <a:r>
              <a:rPr sz="1600" b="1" spc="-505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425" dirty="0">
                <a:latin typeface="Times New Roman"/>
                <a:cs typeface="Times New Roman"/>
              </a:rPr>
              <a:t>Ϡع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155" dirty="0">
                <a:latin typeface="Times New Roman"/>
                <a:cs typeface="Times New Roman"/>
              </a:rPr>
              <a:t>ل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35" dirty="0">
                <a:latin typeface="Times New Roman"/>
                <a:cs typeface="Times New Roman"/>
              </a:rPr>
              <a:t>ش</a:t>
            </a:r>
            <a:r>
              <a:rPr sz="1600" b="1" spc="-145" dirty="0">
                <a:latin typeface="Times New Roman"/>
                <a:cs typeface="Times New Roman"/>
              </a:rPr>
              <a:t>ر</a:t>
            </a:r>
            <a:r>
              <a:rPr sz="1600" b="1" spc="-365" dirty="0">
                <a:latin typeface="Times New Roman"/>
                <a:cs typeface="Times New Roman"/>
              </a:rPr>
              <a:t>Ϥل</a:t>
            </a:r>
            <a:r>
              <a:rPr sz="1600" b="1" spc="-135" dirty="0">
                <a:latin typeface="Times New Roman"/>
                <a:cs typeface="Times New Roman"/>
              </a:rPr>
              <a:t>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45" dirty="0">
                <a:latin typeface="Times New Roman"/>
                <a:cs typeface="Times New Roman"/>
              </a:rPr>
              <a:t>Δ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509" dirty="0">
                <a:latin typeface="Times New Roman"/>
                <a:cs typeface="Times New Roman"/>
              </a:rPr>
              <a:t>Ϡباقϣ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45" dirty="0">
                <a:latin typeface="Times New Roman"/>
                <a:cs typeface="Times New Roman"/>
              </a:rPr>
              <a:t>Ζ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665" dirty="0">
                <a:latin typeface="Times New Roman"/>
                <a:cs typeface="Times New Roman"/>
              </a:rPr>
              <a:t>ϤΗ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265" dirty="0">
                <a:latin typeface="Times New Roman"/>
                <a:cs typeface="Times New Roman"/>
              </a:rPr>
              <a:t>م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195" dirty="0">
                <a:latin typeface="Times New Roman"/>
                <a:cs typeface="Times New Roman"/>
              </a:rPr>
              <a:t>ه</a:t>
            </a:r>
            <a:r>
              <a:rPr sz="1600" b="1" spc="170" dirty="0">
                <a:latin typeface="Times New Roman"/>
                <a:cs typeface="Times New Roman"/>
              </a:rPr>
              <a:t>0˽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b="1" spc="-5" dirty="0">
                <a:latin typeface="Times New Roman"/>
                <a:cs typeface="Times New Roman"/>
              </a:rPr>
              <a:t>/ 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/ 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480" dirty="0">
                <a:latin typeface="Times New Roman"/>
                <a:cs typeface="Times New Roman"/>
              </a:rPr>
              <a:t> </a:t>
            </a:r>
            <a:r>
              <a:rPr sz="1600" b="1" spc="-195" dirty="0">
                <a:latin typeface="Times New Roman"/>
                <a:cs typeface="Times New Roman"/>
              </a:rPr>
              <a:t>يرا</a:t>
            </a:r>
            <a:r>
              <a:rPr sz="1600" b="1" spc="-505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720" dirty="0">
                <a:latin typeface="Times New Roman"/>
                <a:cs typeface="Times New Roman"/>
              </a:rPr>
              <a:t>Θب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……………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b="1" spc="-165" dirty="0">
                <a:latin typeface="Times New Roman"/>
                <a:cs typeface="Times New Roman"/>
              </a:rPr>
              <a:t>ϡو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610" dirty="0">
                <a:latin typeface="Times New Roman"/>
                <a:cs typeface="Times New Roman"/>
              </a:rPr>
              <a:t>ي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ي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730" dirty="0">
                <a:latin typeface="Times New Roman"/>
                <a:cs typeface="Times New Roman"/>
              </a:rPr>
              <a:t>ف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380" dirty="0">
                <a:latin typeface="Times New Roman"/>
                <a:cs typeface="Times New Roman"/>
              </a:rPr>
              <a:t>ي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145" dirty="0">
                <a:latin typeface="Times New Roman"/>
                <a:cs typeface="Times New Roman"/>
              </a:rPr>
              <a:t>ϧإ</a:t>
            </a:r>
            <a:endParaRPr sz="160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840"/>
              </a:spcBef>
            </a:pP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………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:</a:t>
            </a:r>
            <a:r>
              <a:rPr sz="1600" b="1" spc="-30" dirty="0">
                <a:latin typeface="Times New Roman"/>
                <a:cs typeface="Times New Roman"/>
              </a:rPr>
              <a:t>ص</a:t>
            </a:r>
            <a:r>
              <a:rPr sz="1600" b="1" spc="315" dirty="0">
                <a:latin typeface="Times New Roman"/>
                <a:cs typeface="Times New Roman"/>
              </a:rPr>
              <a:t>μ</a:t>
            </a:r>
            <a:r>
              <a:rPr sz="1600" b="1" spc="-425" dirty="0">
                <a:latin typeface="Times New Roman"/>
                <a:cs typeface="Times New Roman"/>
              </a:rPr>
              <a:t>Ψ</a:t>
            </a:r>
            <a:r>
              <a:rPr sz="1600" b="1" spc="-720" dirty="0">
                <a:latin typeface="Times New Roman"/>
                <a:cs typeface="Times New Roman"/>
              </a:rPr>
              <a:t>Θب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……………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b="1" spc="-600" dirty="0">
                <a:latin typeface="Times New Roman"/>
                <a:cs typeface="Times New Roman"/>
              </a:rPr>
              <a:t>Ϣسق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: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25" dirty="0">
                <a:latin typeface="Times New Roman"/>
                <a:cs typeface="Times New Roman"/>
              </a:rPr>
              <a:t>ΔيϠك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430" dirty="0">
                <a:latin typeface="Times New Roman"/>
                <a:cs typeface="Times New Roman"/>
              </a:rPr>
              <a:t>يف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………………………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1600" b="1" spc="-20" dirty="0">
                <a:latin typeface="Times New Roman"/>
                <a:cs typeface="Times New Roman"/>
              </a:rPr>
              <a:t>ب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835" dirty="0">
                <a:latin typeface="Times New Roman"/>
                <a:cs typeface="Times New Roman"/>
              </a:rPr>
              <a:t>Ϡ</a:t>
            </a:r>
            <a:r>
              <a:rPr sz="1600" b="1" spc="430" dirty="0">
                <a:latin typeface="Times New Roman"/>
                <a:cs typeface="Times New Roman"/>
              </a:rPr>
              <a:t> </a:t>
            </a:r>
            <a:r>
              <a:rPr sz="1600" b="1" spc="-360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ب</a:t>
            </a:r>
            <a:r>
              <a:rPr sz="1600" b="1" spc="-95" dirty="0">
                <a:latin typeface="Times New Roman"/>
                <a:cs typeface="Times New Roman"/>
              </a:rPr>
              <a:t>ح</a:t>
            </a:r>
            <a:r>
              <a:rPr sz="1600" b="1" spc="15" dirty="0">
                <a:latin typeface="Times New Roman"/>
                <a:cs typeface="Times New Roman"/>
              </a:rPr>
              <a:t>ا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825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340" dirty="0">
                <a:latin typeface="Times New Roman"/>
                <a:cs typeface="Times New Roman"/>
              </a:rPr>
              <a:t>Ϧ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680" dirty="0">
                <a:latin typeface="Times New Roman"/>
                <a:cs typeface="Times New Roman"/>
              </a:rPr>
              <a:t>ϣ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320" dirty="0">
                <a:latin typeface="Times New Roman"/>
                <a:cs typeface="Times New Roman"/>
              </a:rPr>
              <a:t>ϡ</a:t>
            </a:r>
            <a:r>
              <a:rPr sz="1600" b="1" spc="-85" dirty="0">
                <a:latin typeface="Times New Roman"/>
                <a:cs typeface="Times New Roman"/>
              </a:rPr>
              <a:t>Ϊ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475" dirty="0">
                <a:latin typeface="Times New Roman"/>
                <a:cs typeface="Times New Roman"/>
              </a:rPr>
              <a:t>ق</a:t>
            </a:r>
            <a:r>
              <a:rPr sz="1600" b="1" spc="-505" dirty="0">
                <a:latin typeface="Times New Roman"/>
                <a:cs typeface="Times New Roman"/>
              </a:rPr>
              <a:t>Ϥ</a:t>
            </a:r>
            <a:r>
              <a:rPr sz="1600" b="1" spc="-360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965" dirty="0">
                <a:latin typeface="Times New Roman"/>
                <a:cs typeface="Times New Roman"/>
              </a:rPr>
              <a:t>ν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295" dirty="0">
                <a:latin typeface="Times New Roman"/>
                <a:cs typeface="Times New Roman"/>
              </a:rPr>
              <a:t>ع</a:t>
            </a:r>
            <a:r>
              <a:rPr sz="1600" b="1" spc="-835" dirty="0">
                <a:latin typeface="Times New Roman"/>
                <a:cs typeface="Times New Roman"/>
              </a:rPr>
              <a:t>Ϡ</a:t>
            </a:r>
            <a:r>
              <a:rPr sz="1600" b="1" spc="-355" dirty="0">
                <a:latin typeface="Times New Roman"/>
                <a:cs typeface="Times New Roman"/>
              </a:rPr>
              <a:t>ل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ع</a:t>
            </a:r>
            <a:r>
              <a:rPr sz="1600" b="1" spc="15" dirty="0">
                <a:latin typeface="Times New Roman"/>
                <a:cs typeface="Times New Roman"/>
              </a:rPr>
              <a:t>ا</a:t>
            </a:r>
            <a:r>
              <a:rPr sz="1600" b="1" spc="-505" dirty="0">
                <a:latin typeface="Times New Roman"/>
                <a:cs typeface="Times New Roman"/>
              </a:rPr>
              <a:t>Ϥ</a:t>
            </a:r>
            <a:r>
              <a:rPr sz="1600" b="1" spc="-830" dirty="0">
                <a:latin typeface="Times New Roman"/>
                <a:cs typeface="Times New Roman"/>
              </a:rPr>
              <a:t>Θ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75" dirty="0">
                <a:latin typeface="Times New Roman"/>
                <a:cs typeface="Times New Roman"/>
              </a:rPr>
              <a:t>ت</a:t>
            </a:r>
            <a:r>
              <a:rPr sz="1600" b="1" spc="-680" dirty="0">
                <a:latin typeface="Times New Roman"/>
                <a:cs typeface="Times New Roman"/>
              </a:rPr>
              <a:t>س</a:t>
            </a:r>
            <a:r>
              <a:rPr sz="1600" b="1" spc="-10" dirty="0">
                <a:latin typeface="Times New Roman"/>
                <a:cs typeface="Times New Roman"/>
              </a:rPr>
              <a:t>او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380" dirty="0">
                <a:latin typeface="Times New Roman"/>
                <a:cs typeface="Times New Roman"/>
              </a:rPr>
              <a:t>ي</a:t>
            </a:r>
            <a:r>
              <a:rPr sz="1600" b="1" spc="-355" dirty="0">
                <a:latin typeface="Times New Roman"/>
                <a:cs typeface="Times New Roman"/>
              </a:rPr>
              <a:t>هل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spc="-245" dirty="0">
                <a:latin typeface="Times New Roman"/>
                <a:cs typeface="Times New Roman"/>
              </a:rPr>
              <a:t>Δيهμ</a:t>
            </a:r>
            <a:r>
              <a:rPr sz="1600" b="1" spc="-425" dirty="0">
                <a:latin typeface="Times New Roman"/>
                <a:cs typeface="Times New Roman"/>
              </a:rPr>
              <a:t>Ψ</a:t>
            </a:r>
            <a:r>
              <a:rPr sz="1600" b="1" spc="-280" dirty="0">
                <a:latin typeface="Times New Roman"/>
                <a:cs typeface="Times New Roman"/>
              </a:rPr>
              <a:t>شلا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440" dirty="0">
                <a:latin typeface="Times New Roman"/>
                <a:cs typeface="Times New Roman"/>
              </a:rPr>
              <a:t>ΔهϠباقϤ</a:t>
            </a:r>
            <a:r>
              <a:rPr sz="1600" b="1" spc="-365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0" dirty="0">
                <a:latin typeface="Times New Roman"/>
                <a:cs typeface="Times New Roman"/>
              </a:rPr>
              <a:t>ماره</a:t>
            </a:r>
            <a:r>
              <a:rPr sz="1600" b="1" spc="-95" dirty="0">
                <a:latin typeface="Times New Roman"/>
                <a:cs typeface="Times New Roman"/>
              </a:rPr>
              <a:t>ج</a:t>
            </a:r>
            <a:r>
              <a:rPr sz="1600" b="1" spc="-10" dirty="0">
                <a:latin typeface="Times New Roman"/>
                <a:cs typeface="Times New Roman"/>
              </a:rPr>
              <a:t>إو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50" dirty="0">
                <a:latin typeface="Times New Roman"/>
                <a:cs typeface="Times New Roman"/>
              </a:rPr>
              <a:t>Δه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190" dirty="0">
                <a:latin typeface="Times New Roman"/>
                <a:cs typeface="Times New Roman"/>
              </a:rPr>
              <a:t>اΨلا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380" dirty="0">
                <a:latin typeface="Times New Roman"/>
                <a:cs typeface="Times New Roman"/>
              </a:rPr>
              <a:t>يه</a:t>
            </a:r>
            <a:r>
              <a:rPr sz="1600" b="1" spc="-465" dirty="0">
                <a:latin typeface="Times New Roman"/>
                <a:cs typeface="Times New Roman"/>
              </a:rPr>
              <a:t>ق</a:t>
            </a:r>
            <a:r>
              <a:rPr sz="1600" b="1" spc="-10" dirty="0">
                <a:latin typeface="Times New Roman"/>
                <a:cs typeface="Times New Roman"/>
              </a:rPr>
              <a:t>ار</a:t>
            </a:r>
            <a:r>
              <a:rPr sz="1600" b="1" spc="-195" dirty="0">
                <a:latin typeface="Times New Roman"/>
                <a:cs typeface="Times New Roman"/>
              </a:rPr>
              <a:t>وو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ة</a:t>
            </a:r>
            <a:r>
              <a:rPr sz="1600" b="1" spc="-10" dirty="0">
                <a:latin typeface="Times New Roman"/>
                <a:cs typeface="Times New Roman"/>
              </a:rPr>
              <a:t>ه</a:t>
            </a:r>
            <a:r>
              <a:rPr sz="1600" b="1" spc="-425" dirty="0">
                <a:latin typeface="Times New Roman"/>
                <a:cs typeface="Times New Roman"/>
              </a:rPr>
              <a:t>Ϡع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160" dirty="0">
                <a:latin typeface="Times New Roman"/>
                <a:cs typeface="Times New Roman"/>
              </a:rPr>
              <a:t>عاط</a:t>
            </a:r>
            <a:r>
              <a:rPr sz="1600" b="1" spc="210" dirty="0">
                <a:latin typeface="Times New Roman"/>
                <a:cs typeface="Times New Roman"/>
              </a:rPr>
              <a:t>إا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90" dirty="0">
                <a:latin typeface="Times New Roman"/>
                <a:cs typeface="Times New Roman"/>
              </a:rPr>
              <a:t>Ϊع</a:t>
            </a:r>
            <a:r>
              <a:rPr sz="1600" b="1" spc="-310" dirty="0">
                <a:latin typeface="Times New Roman"/>
                <a:cs typeface="Times New Roman"/>
              </a:rPr>
              <a:t>بو</a:t>
            </a:r>
            <a:endParaRPr sz="1600">
              <a:latin typeface="Times New Roman"/>
              <a:cs typeface="Times New Roman"/>
            </a:endParaRPr>
          </a:p>
          <a:p>
            <a:pPr marL="2533650">
              <a:lnSpc>
                <a:spcPct val="100000"/>
              </a:lnSpc>
              <a:spcBef>
                <a:spcPts val="840"/>
              </a:spcBef>
            </a:pPr>
            <a:r>
              <a:rPr sz="1600" b="1" spc="-20" dirty="0">
                <a:latin typeface="Times New Roman"/>
                <a:cs typeface="Times New Roman"/>
              </a:rPr>
              <a:t>:</a:t>
            </a:r>
            <a:r>
              <a:rPr sz="1600" b="1" spc="-45" dirty="0">
                <a:latin typeface="Times New Roman"/>
                <a:cs typeface="Times New Roman"/>
              </a:rPr>
              <a:t>Ε</a:t>
            </a:r>
            <a:r>
              <a:rPr sz="1600" b="1" spc="-30" dirty="0">
                <a:latin typeface="Times New Roman"/>
                <a:cs typeface="Times New Roman"/>
              </a:rPr>
              <a:t>اج</a:t>
            </a:r>
            <a:r>
              <a:rPr sz="1600" b="1" spc="-25" dirty="0">
                <a:latin typeface="Times New Roman"/>
                <a:cs typeface="Times New Roman"/>
              </a:rPr>
              <a:t>ر</a:t>
            </a:r>
            <a:r>
              <a:rPr sz="1600" b="1" spc="-150" dirty="0">
                <a:latin typeface="Times New Roman"/>
                <a:cs typeface="Times New Roman"/>
              </a:rPr>
              <a:t>Ϊلا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265" dirty="0">
                <a:latin typeface="Times New Roman"/>
                <a:cs typeface="Times New Roman"/>
              </a:rPr>
              <a:t>عوϤجϣ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70" dirty="0">
                <a:latin typeface="Times New Roman"/>
                <a:cs typeface="Times New Roman"/>
              </a:rPr>
              <a:t>ةϠع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210" dirty="0">
                <a:latin typeface="Times New Roman"/>
                <a:cs typeface="Times New Roman"/>
              </a:rPr>
              <a:t>ب</a:t>
            </a:r>
            <a:r>
              <a:rPr sz="1600" b="1" spc="-150" dirty="0">
                <a:latin typeface="Times New Roman"/>
                <a:cs typeface="Times New Roman"/>
              </a:rPr>
              <a:t>ل</a:t>
            </a:r>
            <a:r>
              <a:rPr sz="1600" b="1" spc="25" dirty="0">
                <a:latin typeface="Times New Roman"/>
                <a:cs typeface="Times New Roman"/>
              </a:rPr>
              <a:t>ا 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100" dirty="0">
                <a:latin typeface="Times New Roman"/>
                <a:cs typeface="Times New Roman"/>
              </a:rPr>
              <a:t>لوμ</a:t>
            </a:r>
            <a:r>
              <a:rPr sz="1600" b="1" spc="-95" dirty="0">
                <a:latin typeface="Times New Roman"/>
                <a:cs typeface="Times New Roman"/>
              </a:rPr>
              <a:t>ح</a:t>
            </a:r>
            <a:r>
              <a:rPr sz="1600" b="1" spc="-10" dirty="0">
                <a:latin typeface="Times New Roman"/>
                <a:cs typeface="Times New Roman"/>
              </a:rPr>
              <a:t>و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،</a:t>
            </a:r>
            <a:r>
              <a:rPr sz="1600" b="1" spc="-470" dirty="0">
                <a:latin typeface="Times New Roman"/>
                <a:cs typeface="Times New Roman"/>
              </a:rPr>
              <a:t>Δي</a:t>
            </a:r>
            <a:r>
              <a:rPr sz="1600" b="1" spc="-540" dirty="0">
                <a:latin typeface="Times New Roman"/>
                <a:cs typeface="Times New Roman"/>
              </a:rPr>
              <a:t>Ϥ</a:t>
            </a:r>
            <a:r>
              <a:rPr sz="1600" b="1" spc="-370" dirty="0">
                <a:latin typeface="Times New Roman"/>
                <a:cs typeface="Times New Roman"/>
              </a:rPr>
              <a:t>Ϡعلا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Ε</a:t>
            </a:r>
            <a:r>
              <a:rPr sz="1600" b="1" spc="-10" dirty="0">
                <a:latin typeface="Times New Roman"/>
                <a:cs typeface="Times New Roman"/>
              </a:rPr>
              <a:t>ا</a:t>
            </a:r>
            <a:r>
              <a:rPr sz="1600" b="1" spc="110" dirty="0">
                <a:latin typeface="Times New Roman"/>
                <a:cs typeface="Times New Roman"/>
              </a:rPr>
              <a:t>ي </a:t>
            </a:r>
            <a:r>
              <a:rPr sz="1600" b="1" spc="-300" dirty="0">
                <a:latin typeface="Times New Roman"/>
                <a:cs typeface="Times New Roman"/>
              </a:rPr>
              <a:t>وΘلا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70" dirty="0">
                <a:latin typeface="Times New Roman"/>
                <a:cs typeface="Times New Roman"/>
              </a:rPr>
              <a:t>ةϠع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160" dirty="0">
                <a:latin typeface="Times New Roman"/>
                <a:cs typeface="Times New Roman"/>
              </a:rPr>
              <a:t>عاط</a:t>
            </a:r>
            <a:r>
              <a:rPr sz="1600" b="1" spc="-340" dirty="0">
                <a:latin typeface="Times New Roman"/>
                <a:cs typeface="Times New Roman"/>
              </a:rPr>
              <a:t>سا</a:t>
            </a:r>
            <a:r>
              <a:rPr sz="1600" b="1" spc="-10" dirty="0">
                <a:latin typeface="Times New Roman"/>
                <a:cs typeface="Times New Roman"/>
              </a:rPr>
              <a:t>و</a:t>
            </a:r>
            <a:endParaRPr sz="1600">
              <a:latin typeface="Times New Roman"/>
              <a:cs typeface="Times New Roman"/>
            </a:endParaRPr>
          </a:p>
          <a:p>
            <a:pPr marL="5267960" marR="462915" indent="-560705">
              <a:lnSpc>
                <a:spcPts val="2770"/>
              </a:lnSpc>
              <a:spcBef>
                <a:spcPts val="220"/>
              </a:spcBef>
            </a:pPr>
            <a:r>
              <a:rPr sz="1600" b="1" spc="-390" dirty="0">
                <a:latin typeface="Times New Roman"/>
                <a:cs typeface="Times New Roman"/>
              </a:rPr>
              <a:t>:يϠي </a:t>
            </a:r>
            <a:r>
              <a:rPr sz="1600" b="1" spc="-365" dirty="0">
                <a:latin typeface="Times New Roman"/>
                <a:cs typeface="Times New Roman"/>
              </a:rPr>
              <a:t>اϤب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515" dirty="0">
                <a:latin typeface="Times New Roman"/>
                <a:cs typeface="Times New Roman"/>
              </a:rPr>
              <a:t>ي</a:t>
            </a:r>
            <a:r>
              <a:rPr sz="1600" b="1" spc="204" dirty="0">
                <a:latin typeface="Times New Roman"/>
                <a:cs typeface="Times New Roman"/>
              </a:rPr>
              <a:t> </a:t>
            </a:r>
            <a:r>
              <a:rPr sz="1600" b="1" spc="-415" dirty="0">
                <a:latin typeface="Times New Roman"/>
                <a:cs typeface="Times New Roman"/>
              </a:rPr>
              <a:t>وΗ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365" dirty="0">
                <a:latin typeface="Times New Roman"/>
                <a:cs typeface="Times New Roman"/>
              </a:rPr>
              <a:t>ΔϨجϠلا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60" dirty="0">
                <a:latin typeface="Times New Roman"/>
                <a:cs typeface="Times New Roman"/>
              </a:rPr>
              <a:t>ϥإف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455" dirty="0">
                <a:latin typeface="Times New Roman"/>
                <a:cs typeface="Times New Roman"/>
              </a:rPr>
              <a:t>ييϠع</a:t>
            </a:r>
            <a:r>
              <a:rPr sz="1600" b="1" spc="-180" dirty="0">
                <a:latin typeface="Times New Roman"/>
                <a:cs typeface="Times New Roman"/>
              </a:rPr>
              <a:t> </a:t>
            </a:r>
            <a:r>
              <a:rPr sz="1600" b="1" spc="-395" dirty="0">
                <a:latin typeface="Times New Roman"/>
                <a:cs typeface="Times New Roman"/>
              </a:rPr>
              <a:t>ب</a:t>
            </a:r>
            <a:r>
              <a:rPr sz="1600" b="1" spc="-465" dirty="0">
                <a:latin typeface="Times New Roman"/>
                <a:cs typeface="Times New Roman"/>
              </a:rPr>
              <a:t>Ϡ</a:t>
            </a:r>
            <a:r>
              <a:rPr sz="1600" b="1" spc="430" dirty="0">
                <a:latin typeface="Times New Roman"/>
                <a:cs typeface="Times New Roman"/>
              </a:rPr>
              <a:t> 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ل</a:t>
            </a:r>
            <a:r>
              <a:rPr sz="1600" b="1" spc="-380" dirty="0">
                <a:latin typeface="Times New Roman"/>
                <a:cs typeface="Times New Roman"/>
              </a:rPr>
              <a:t>وΒق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R="1223645" algn="r">
              <a:lnSpc>
                <a:spcPct val="100000"/>
              </a:lnSpc>
            </a:pPr>
            <a:r>
              <a:rPr sz="1600" b="1" spc="-430" dirty="0">
                <a:latin typeface="Times New Roman"/>
                <a:cs typeface="Times New Roman"/>
              </a:rPr>
              <a:t>بϠ</a:t>
            </a:r>
            <a:r>
              <a:rPr sz="1600" b="1" spc="430" dirty="0">
                <a:latin typeface="Times New Roman"/>
                <a:cs typeface="Times New Roman"/>
              </a:rPr>
              <a:t> 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965" dirty="0">
                <a:latin typeface="Times New Roman"/>
                <a:cs typeface="Times New Roman"/>
              </a:rPr>
              <a:t>ξ</a:t>
            </a:r>
            <a:r>
              <a:rPr sz="1600" b="1" spc="-730" dirty="0">
                <a:latin typeface="Times New Roman"/>
                <a:cs typeface="Times New Roman"/>
              </a:rPr>
              <a:t>ف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2657" y="5288589"/>
            <a:ext cx="427545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5"/>
              </a:lnSpc>
            </a:pPr>
            <a:r>
              <a:rPr sz="1100" spc="250" dirty="0">
                <a:latin typeface="Arial"/>
                <a:cs typeface="Arial"/>
              </a:rPr>
              <a:t>م</a:t>
            </a:r>
            <a:r>
              <a:rPr sz="1100" spc="-170" dirty="0">
                <a:latin typeface="Arial"/>
                <a:cs typeface="Arial"/>
              </a:rPr>
              <a:t>س</a:t>
            </a:r>
            <a:r>
              <a:rPr sz="1100" spc="-245" dirty="0">
                <a:latin typeface="Arial"/>
                <a:cs typeface="Arial"/>
              </a:rPr>
              <a:t>ق</a:t>
            </a:r>
            <a:r>
              <a:rPr sz="1100" spc="-155" dirty="0">
                <a:latin typeface="Arial"/>
                <a:cs typeface="Arial"/>
              </a:rPr>
              <a:t>ل</a:t>
            </a:r>
            <a:r>
              <a:rPr sz="1100" spc="-195" dirty="0">
                <a:latin typeface="Arial"/>
                <a:cs typeface="Arial"/>
              </a:rPr>
              <a:t>اب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ن</a:t>
            </a:r>
            <a:r>
              <a:rPr sz="1100" spc="-295" dirty="0">
                <a:latin typeface="Arial"/>
                <a:cs typeface="Arial"/>
              </a:rPr>
              <a:t>ي</a:t>
            </a:r>
            <a:r>
              <a:rPr sz="1100" spc="-30" dirty="0">
                <a:latin typeface="Arial"/>
                <a:cs typeface="Arial"/>
              </a:rPr>
              <a:t>د</a:t>
            </a:r>
            <a:r>
              <a:rPr sz="1100" spc="-55" dirty="0">
                <a:latin typeface="Arial"/>
                <a:cs typeface="Arial"/>
              </a:rPr>
              <a:t>ي</a:t>
            </a:r>
            <a:r>
              <a:rPr sz="1100" spc="35" dirty="0">
                <a:latin typeface="Arial"/>
                <a:cs typeface="Arial"/>
              </a:rPr>
              <a:t>عما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ر</a:t>
            </a:r>
            <a:r>
              <a:rPr sz="1100" spc="-60" dirty="0">
                <a:latin typeface="Arial"/>
                <a:cs typeface="Arial"/>
              </a:rPr>
              <a:t>ا</a:t>
            </a:r>
            <a:r>
              <a:rPr sz="1100" spc="-190" dirty="0">
                <a:latin typeface="Arial"/>
                <a:cs typeface="Arial"/>
              </a:rPr>
              <a:t>ي</a:t>
            </a:r>
            <a:r>
              <a:rPr sz="1100" spc="-110" dirty="0">
                <a:latin typeface="Arial"/>
                <a:cs typeface="Arial"/>
              </a:rPr>
              <a:t>ت</a:t>
            </a:r>
            <a:r>
              <a:rPr sz="1100" spc="-100" dirty="0">
                <a:latin typeface="Arial"/>
                <a:cs typeface="Arial"/>
              </a:rPr>
              <a:t>خ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75" dirty="0">
                <a:latin typeface="Arial"/>
                <a:cs typeface="Arial"/>
              </a:rPr>
              <a:t>نج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ء</a:t>
            </a:r>
            <a:r>
              <a:rPr sz="1100" spc="-70" dirty="0">
                <a:latin typeface="Arial"/>
                <a:cs typeface="Arial"/>
              </a:rPr>
              <a:t>ا</a:t>
            </a:r>
            <a:r>
              <a:rPr sz="1100" spc="-360" dirty="0">
                <a:latin typeface="Arial"/>
                <a:cs typeface="Arial"/>
              </a:rPr>
              <a:t>ض</a:t>
            </a:r>
            <a:r>
              <a:rPr sz="1100" spc="-15" dirty="0">
                <a:latin typeface="Arial"/>
                <a:cs typeface="Arial"/>
              </a:rPr>
              <a:t>عأ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2235"/>
              </a:lnSpc>
            </a:pPr>
            <a:r>
              <a:rPr sz="1900" b="1" spc="-85" dirty="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27404" y="5741791"/>
            <a:ext cx="156971" cy="2941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7136" y="5741791"/>
            <a:ext cx="343814" cy="2727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27404" y="6043543"/>
            <a:ext cx="156971" cy="2941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4275" y="6043543"/>
            <a:ext cx="415290" cy="272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27404" y="6345295"/>
            <a:ext cx="156971" cy="2941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84275" y="6345295"/>
            <a:ext cx="415290" cy="272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08634" y="7482840"/>
            <a:ext cx="6311900" cy="3429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7080">
              <a:lnSpc>
                <a:spcPct val="100000"/>
              </a:lnSpc>
              <a:tabLst>
                <a:tab pos="3054985" algn="l"/>
                <a:tab pos="3388995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spc="-170" dirty="0">
                <a:latin typeface="Times New Roman"/>
                <a:cs typeface="Times New Roman"/>
              </a:rPr>
              <a:t>ك</a:t>
            </a:r>
            <a:r>
              <a:rPr sz="1400" b="1" spc="-150" dirty="0">
                <a:latin typeface="Times New Roman"/>
                <a:cs typeface="Times New Roman"/>
              </a:rPr>
              <a:t>ل</a:t>
            </a:r>
            <a:r>
              <a:rPr sz="1400" b="1" spc="-540" dirty="0">
                <a:latin typeface="Times New Roman"/>
                <a:cs typeface="Times New Roman"/>
              </a:rPr>
              <a:t>Ϋ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90" dirty="0">
                <a:latin typeface="Times New Roman"/>
                <a:cs typeface="Times New Roman"/>
              </a:rPr>
              <a:t>Ϧ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25" dirty="0">
                <a:latin typeface="Times New Roman"/>
                <a:cs typeface="Times New Roman"/>
              </a:rPr>
              <a:t>ي</a:t>
            </a:r>
            <a:r>
              <a:rPr sz="1400" b="1" spc="-730" dirty="0">
                <a:latin typeface="Times New Roman"/>
                <a:cs typeface="Times New Roman"/>
              </a:rPr>
              <a:t>Θ</a:t>
            </a:r>
            <a:r>
              <a:rPr sz="1400" b="1" spc="-245" dirty="0">
                <a:latin typeface="Times New Roman"/>
                <a:cs typeface="Times New Roman"/>
              </a:rPr>
              <a:t>جرΩ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75" dirty="0">
                <a:latin typeface="Times New Roman"/>
                <a:cs typeface="Times New Roman"/>
              </a:rPr>
              <a:t>ل</a:t>
            </a:r>
            <a:r>
              <a:rPr sz="1400" b="1" spc="-245" dirty="0">
                <a:latin typeface="Times New Roman"/>
                <a:cs typeface="Times New Roman"/>
              </a:rPr>
              <a:t>ق</a:t>
            </a:r>
            <a:r>
              <a:rPr sz="1400" b="1" spc="-720" dirty="0">
                <a:latin typeface="Times New Roman"/>
                <a:cs typeface="Times New Roman"/>
              </a:rPr>
              <a:t>Η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420" dirty="0">
                <a:latin typeface="Times New Roman"/>
                <a:cs typeface="Times New Roman"/>
              </a:rPr>
              <a:t>Ϧ</a:t>
            </a:r>
            <a:r>
              <a:rPr sz="1400" b="1" spc="-470" dirty="0">
                <a:latin typeface="Times New Roman"/>
                <a:cs typeface="Times New Roman"/>
              </a:rPr>
              <a:t>ϣ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360" dirty="0">
                <a:latin typeface="Times New Roman"/>
                <a:cs typeface="Times New Roman"/>
              </a:rPr>
              <a:t>ΪعΒ</a:t>
            </a:r>
            <a:r>
              <a:rPr sz="1400" b="1" spc="-535" dirty="0">
                <a:latin typeface="Times New Roman"/>
                <a:cs typeface="Times New Roman"/>
              </a:rPr>
              <a:t>Θ</a:t>
            </a:r>
            <a:r>
              <a:rPr sz="1400" b="1" spc="-320" dirty="0">
                <a:latin typeface="Times New Roman"/>
                <a:cs typeface="Times New Roman"/>
              </a:rPr>
              <a:t>سيو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15" dirty="0">
                <a:latin typeface="Times New Roman"/>
                <a:cs typeface="Times New Roman"/>
              </a:rPr>
              <a:t>ر</a:t>
            </a:r>
            <a:r>
              <a:rPr sz="1400" b="1" spc="-315" dirty="0">
                <a:latin typeface="Times New Roman"/>
                <a:cs typeface="Times New Roman"/>
              </a:rPr>
              <a:t>ث</a:t>
            </a:r>
            <a:r>
              <a:rPr sz="1400" b="1" spc="-170" dirty="0">
                <a:latin typeface="Times New Roman"/>
                <a:cs typeface="Times New Roman"/>
              </a:rPr>
              <a:t>ك</a:t>
            </a:r>
            <a:r>
              <a:rPr sz="1400" b="1" spc="-80" dirty="0">
                <a:latin typeface="Times New Roman"/>
                <a:cs typeface="Times New Roman"/>
              </a:rPr>
              <a:t>أ</a:t>
            </a:r>
            <a:r>
              <a:rPr sz="1400" b="1" spc="-640" dirty="0">
                <a:latin typeface="Times New Roman"/>
                <a:cs typeface="Times New Roman"/>
              </a:rPr>
              <a:t>ف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155" dirty="0">
                <a:latin typeface="Times New Roman"/>
                <a:cs typeface="Times New Roman"/>
              </a:rPr>
              <a:t>5˾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30" dirty="0">
                <a:latin typeface="Times New Roman"/>
                <a:cs typeface="Times New Roman"/>
              </a:rPr>
              <a:t>ΔجرΪلا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35" dirty="0">
                <a:latin typeface="Times New Roman"/>
                <a:cs typeface="Times New Roman"/>
              </a:rPr>
              <a:t>ة</a:t>
            </a:r>
            <a:r>
              <a:rPr sz="1400" b="1" spc="-305" dirty="0">
                <a:latin typeface="Times New Roman"/>
                <a:cs typeface="Times New Roman"/>
              </a:rPr>
              <a:t>Ϡ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60" dirty="0">
                <a:latin typeface="Times New Roman"/>
                <a:cs typeface="Times New Roman"/>
              </a:rPr>
              <a:t>ϡΪقΘ</a:t>
            </a:r>
            <a:r>
              <a:rPr sz="1400" b="1" spc="-445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65" dirty="0">
                <a:latin typeface="Times New Roman"/>
                <a:cs typeface="Times New Roman"/>
              </a:rPr>
              <a:t>لμح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ا</a:t>
            </a:r>
            <a:r>
              <a:rPr sz="1400" b="1" spc="-270" dirty="0">
                <a:latin typeface="Times New Roman"/>
                <a:cs typeface="Times New Roman"/>
              </a:rPr>
              <a:t>Ϋإ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15" dirty="0">
                <a:latin typeface="Times New Roman"/>
                <a:cs typeface="Times New Roman"/>
              </a:rPr>
              <a:t>Γ</a:t>
            </a:r>
            <a:r>
              <a:rPr sz="1400" b="1" spc="-495" dirty="0">
                <a:latin typeface="Times New Roman"/>
                <a:cs typeface="Times New Roman"/>
              </a:rPr>
              <a:t>Ω</a:t>
            </a:r>
            <a:r>
              <a:rPr sz="1400" b="1" spc="-145" dirty="0">
                <a:latin typeface="Times New Roman"/>
                <a:cs typeface="Times New Roman"/>
              </a:rPr>
              <a:t>ا</a:t>
            </a:r>
            <a:r>
              <a:rPr sz="1400" b="1" spc="120" dirty="0">
                <a:latin typeface="Times New Roman"/>
                <a:cs typeface="Times New Roman"/>
              </a:rPr>
              <a:t>عإا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95" dirty="0">
                <a:latin typeface="Times New Roman"/>
                <a:cs typeface="Times New Roman"/>
              </a:rPr>
              <a:t>لوΒ</a:t>
            </a:r>
            <a:r>
              <a:rPr sz="1400" b="1" spc="-420" dirty="0">
                <a:latin typeface="Times New Roman"/>
                <a:cs typeface="Times New Roman"/>
              </a:rPr>
              <a:t>ق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340" dirty="0">
                <a:latin typeface="Times New Roman"/>
                <a:cs typeface="Times New Roman"/>
              </a:rPr>
              <a:t>ة و</a:t>
            </a:r>
            <a:r>
              <a:rPr sz="1400" b="1" spc="-295" dirty="0">
                <a:latin typeface="Times New Roman"/>
                <a:cs typeface="Times New Roman"/>
              </a:rPr>
              <a:t>ُ</a:t>
            </a:r>
            <a:r>
              <a:rPr sz="1400" b="1" spc="-525" dirty="0">
                <a:latin typeface="Times New Roman"/>
                <a:cs typeface="Times New Roman"/>
              </a:rPr>
              <a:t>ي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2934" y="3607423"/>
            <a:ext cx="548640" cy="337820"/>
          </a:xfrm>
          <a:custGeom>
            <a:avLst/>
            <a:gdLst/>
            <a:ahLst/>
            <a:cxnLst/>
            <a:rect l="l" t="t" r="r" b="b"/>
            <a:pathLst>
              <a:path w="548640" h="337820">
                <a:moveTo>
                  <a:pt x="0" y="337815"/>
                </a:moveTo>
                <a:lnTo>
                  <a:pt x="548639" y="337815"/>
                </a:lnTo>
                <a:lnTo>
                  <a:pt x="548639" y="0"/>
                </a:lnTo>
                <a:lnTo>
                  <a:pt x="0" y="0"/>
                </a:lnTo>
                <a:lnTo>
                  <a:pt x="0" y="33781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37755" y="475042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171444" y="0"/>
                </a:moveTo>
                <a:lnTo>
                  <a:pt x="128339" y="5455"/>
                </a:lnTo>
                <a:lnTo>
                  <a:pt x="89276" y="20909"/>
                </a:lnTo>
                <a:lnTo>
                  <a:pt x="55620" y="44995"/>
                </a:lnTo>
                <a:lnTo>
                  <a:pt x="28735" y="76348"/>
                </a:lnTo>
                <a:lnTo>
                  <a:pt x="9985" y="113599"/>
                </a:lnTo>
                <a:lnTo>
                  <a:pt x="736" y="155384"/>
                </a:lnTo>
                <a:lnTo>
                  <a:pt x="0" y="170083"/>
                </a:lnTo>
                <a:lnTo>
                  <a:pt x="617" y="184957"/>
                </a:lnTo>
                <a:lnTo>
                  <a:pt x="9483" y="227191"/>
                </a:lnTo>
                <a:lnTo>
                  <a:pt x="27822" y="264818"/>
                </a:lnTo>
                <a:lnTo>
                  <a:pt x="54287" y="296519"/>
                </a:lnTo>
                <a:lnTo>
                  <a:pt x="87529" y="320976"/>
                </a:lnTo>
                <a:lnTo>
                  <a:pt x="126200" y="336870"/>
                </a:lnTo>
                <a:lnTo>
                  <a:pt x="168951" y="342882"/>
                </a:lnTo>
                <a:lnTo>
                  <a:pt x="183942" y="342270"/>
                </a:lnTo>
                <a:lnTo>
                  <a:pt x="226448" y="333463"/>
                </a:lnTo>
                <a:lnTo>
                  <a:pt x="264252" y="315236"/>
                </a:lnTo>
                <a:lnTo>
                  <a:pt x="296076" y="288925"/>
                </a:lnTo>
                <a:lnTo>
                  <a:pt x="320639" y="255870"/>
                </a:lnTo>
                <a:lnTo>
                  <a:pt x="336660" y="217407"/>
                </a:lnTo>
                <a:lnTo>
                  <a:pt x="342861" y="174873"/>
                </a:lnTo>
                <a:lnTo>
                  <a:pt x="342255" y="159784"/>
                </a:lnTo>
                <a:lnTo>
                  <a:pt x="333500" y="117057"/>
                </a:lnTo>
                <a:lnTo>
                  <a:pt x="315370" y="79107"/>
                </a:lnTo>
                <a:lnTo>
                  <a:pt x="289192" y="47182"/>
                </a:lnTo>
                <a:lnTo>
                  <a:pt x="256293" y="22532"/>
                </a:lnTo>
                <a:lnTo>
                  <a:pt x="217999" y="6405"/>
                </a:lnTo>
                <a:lnTo>
                  <a:pt x="175636" y="50"/>
                </a:lnTo>
                <a:lnTo>
                  <a:pt x="171444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37755" y="429322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171444" y="0"/>
                </a:moveTo>
                <a:lnTo>
                  <a:pt x="128339" y="5455"/>
                </a:lnTo>
                <a:lnTo>
                  <a:pt x="89276" y="20909"/>
                </a:lnTo>
                <a:lnTo>
                  <a:pt x="55620" y="44995"/>
                </a:lnTo>
                <a:lnTo>
                  <a:pt x="28735" y="76348"/>
                </a:lnTo>
                <a:lnTo>
                  <a:pt x="9985" y="113599"/>
                </a:lnTo>
                <a:lnTo>
                  <a:pt x="736" y="155384"/>
                </a:lnTo>
                <a:lnTo>
                  <a:pt x="0" y="170083"/>
                </a:lnTo>
                <a:lnTo>
                  <a:pt x="617" y="184957"/>
                </a:lnTo>
                <a:lnTo>
                  <a:pt x="9483" y="227191"/>
                </a:lnTo>
                <a:lnTo>
                  <a:pt x="27822" y="264818"/>
                </a:lnTo>
                <a:lnTo>
                  <a:pt x="54287" y="296519"/>
                </a:lnTo>
                <a:lnTo>
                  <a:pt x="87529" y="320976"/>
                </a:lnTo>
                <a:lnTo>
                  <a:pt x="126200" y="336870"/>
                </a:lnTo>
                <a:lnTo>
                  <a:pt x="168951" y="342882"/>
                </a:lnTo>
                <a:lnTo>
                  <a:pt x="183942" y="342270"/>
                </a:lnTo>
                <a:lnTo>
                  <a:pt x="226448" y="333463"/>
                </a:lnTo>
                <a:lnTo>
                  <a:pt x="264252" y="315236"/>
                </a:lnTo>
                <a:lnTo>
                  <a:pt x="296076" y="288925"/>
                </a:lnTo>
                <a:lnTo>
                  <a:pt x="320639" y="255870"/>
                </a:lnTo>
                <a:lnTo>
                  <a:pt x="336660" y="217407"/>
                </a:lnTo>
                <a:lnTo>
                  <a:pt x="342861" y="174873"/>
                </a:lnTo>
                <a:lnTo>
                  <a:pt x="342255" y="159784"/>
                </a:lnTo>
                <a:lnTo>
                  <a:pt x="333500" y="117057"/>
                </a:lnTo>
                <a:lnTo>
                  <a:pt x="315370" y="79107"/>
                </a:lnTo>
                <a:lnTo>
                  <a:pt x="289192" y="47182"/>
                </a:lnTo>
                <a:lnTo>
                  <a:pt x="256293" y="22532"/>
                </a:lnTo>
                <a:lnTo>
                  <a:pt x="217999" y="6405"/>
                </a:lnTo>
                <a:lnTo>
                  <a:pt x="175636" y="50"/>
                </a:lnTo>
                <a:lnTo>
                  <a:pt x="171444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>
                <a:hlinkClick r:id="rId17"/>
              </a:rPr>
              <a:t>vergs.</a:t>
            </a:r>
            <a:r>
              <a:rPr spc="0" dirty="0">
                <a:hlinkClick r:id="rId17"/>
              </a:rPr>
              <a:t>s</a:t>
            </a:r>
            <a:r>
              <a:rPr spc="-10" dirty="0">
                <a:hlinkClick r:id="rId17"/>
              </a:rPr>
              <a:t>cdl@mu.edu.sa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1071047" y="5733536"/>
          <a:ext cx="542417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8743"/>
                <a:gridCol w="810777"/>
                <a:gridCol w="2431420"/>
                <a:gridCol w="301751"/>
              </a:tblGrid>
              <a:tr h="303275"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469</Words>
  <Application>Microsoft Office PowerPoint</Application>
  <PresentationFormat>Benutzerdefiniert</PresentationFormat>
  <Paragraphs>94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2015-04-12T19:40:45Z</dcterms:created>
  <dcterms:modified xsi:type="dcterms:W3CDTF">2015-04-12T17:40:48Z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