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9679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234689" y="720083"/>
            <a:ext cx="1219200" cy="9556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883920" y="449579"/>
            <a:ext cx="928548" cy="3322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391272" y="463295"/>
            <a:ext cx="553781" cy="3108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5739139" y="781811"/>
            <a:ext cx="1161769" cy="33223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917448" y="1112763"/>
            <a:ext cx="952247" cy="33223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676656" y="1441947"/>
            <a:ext cx="1221702" cy="29260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5014843" y="1441947"/>
            <a:ext cx="708660" cy="29260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920355" y="1441947"/>
            <a:ext cx="141732" cy="29260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447916" y="1441947"/>
            <a:ext cx="519684" cy="29260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2652393" y="1441947"/>
            <a:ext cx="1842768" cy="29260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26" Type="http://schemas.openxmlformats.org/officeDocument/2006/relationships/image" Target="../media/image34.png"/><Relationship Id="rId39" Type="http://schemas.openxmlformats.org/officeDocument/2006/relationships/image" Target="../media/image47.png"/><Relationship Id="rId21" Type="http://schemas.openxmlformats.org/officeDocument/2006/relationships/image" Target="../media/image29.png"/><Relationship Id="rId34" Type="http://schemas.openxmlformats.org/officeDocument/2006/relationships/image" Target="../media/image42.png"/><Relationship Id="rId42" Type="http://schemas.openxmlformats.org/officeDocument/2006/relationships/image" Target="../media/image50.png"/><Relationship Id="rId47" Type="http://schemas.openxmlformats.org/officeDocument/2006/relationships/image" Target="../media/image55.png"/><Relationship Id="rId50" Type="http://schemas.openxmlformats.org/officeDocument/2006/relationships/image" Target="../media/image58.png"/><Relationship Id="rId55" Type="http://schemas.openxmlformats.org/officeDocument/2006/relationships/image" Target="../media/image63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5" Type="http://schemas.openxmlformats.org/officeDocument/2006/relationships/image" Target="../media/image33.png"/><Relationship Id="rId33" Type="http://schemas.openxmlformats.org/officeDocument/2006/relationships/image" Target="../media/image41.png"/><Relationship Id="rId38" Type="http://schemas.openxmlformats.org/officeDocument/2006/relationships/image" Target="../media/image46.png"/><Relationship Id="rId46" Type="http://schemas.openxmlformats.org/officeDocument/2006/relationships/image" Target="../media/image5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4.png"/><Relationship Id="rId20" Type="http://schemas.openxmlformats.org/officeDocument/2006/relationships/image" Target="../media/image28.png"/><Relationship Id="rId29" Type="http://schemas.openxmlformats.org/officeDocument/2006/relationships/image" Target="../media/image37.png"/><Relationship Id="rId41" Type="http://schemas.openxmlformats.org/officeDocument/2006/relationships/image" Target="../media/image49.png"/><Relationship Id="rId54" Type="http://schemas.openxmlformats.org/officeDocument/2006/relationships/image" Target="../media/image6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24" Type="http://schemas.openxmlformats.org/officeDocument/2006/relationships/image" Target="../media/image32.png"/><Relationship Id="rId32" Type="http://schemas.openxmlformats.org/officeDocument/2006/relationships/image" Target="../media/image40.png"/><Relationship Id="rId37" Type="http://schemas.openxmlformats.org/officeDocument/2006/relationships/image" Target="../media/image45.png"/><Relationship Id="rId40" Type="http://schemas.openxmlformats.org/officeDocument/2006/relationships/image" Target="../media/image48.png"/><Relationship Id="rId45" Type="http://schemas.openxmlformats.org/officeDocument/2006/relationships/image" Target="../media/image53.png"/><Relationship Id="rId53" Type="http://schemas.openxmlformats.org/officeDocument/2006/relationships/image" Target="../media/image61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23" Type="http://schemas.openxmlformats.org/officeDocument/2006/relationships/image" Target="../media/image31.png"/><Relationship Id="rId28" Type="http://schemas.openxmlformats.org/officeDocument/2006/relationships/image" Target="../media/image36.png"/><Relationship Id="rId36" Type="http://schemas.openxmlformats.org/officeDocument/2006/relationships/image" Target="../media/image44.png"/><Relationship Id="rId49" Type="http://schemas.openxmlformats.org/officeDocument/2006/relationships/image" Target="../media/image57.png"/><Relationship Id="rId10" Type="http://schemas.openxmlformats.org/officeDocument/2006/relationships/image" Target="../media/image18.png"/><Relationship Id="rId19" Type="http://schemas.openxmlformats.org/officeDocument/2006/relationships/image" Target="../media/image27.png"/><Relationship Id="rId31" Type="http://schemas.openxmlformats.org/officeDocument/2006/relationships/image" Target="../media/image39.png"/><Relationship Id="rId44" Type="http://schemas.openxmlformats.org/officeDocument/2006/relationships/image" Target="../media/image52.png"/><Relationship Id="rId52" Type="http://schemas.openxmlformats.org/officeDocument/2006/relationships/image" Target="../media/image60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Relationship Id="rId22" Type="http://schemas.openxmlformats.org/officeDocument/2006/relationships/image" Target="../media/image30.png"/><Relationship Id="rId27" Type="http://schemas.openxmlformats.org/officeDocument/2006/relationships/image" Target="../media/image35.png"/><Relationship Id="rId30" Type="http://schemas.openxmlformats.org/officeDocument/2006/relationships/image" Target="../media/image38.png"/><Relationship Id="rId35" Type="http://schemas.openxmlformats.org/officeDocument/2006/relationships/image" Target="../media/image43.png"/><Relationship Id="rId43" Type="http://schemas.openxmlformats.org/officeDocument/2006/relationships/image" Target="../media/image51.png"/><Relationship Id="rId48" Type="http://schemas.openxmlformats.org/officeDocument/2006/relationships/image" Target="../media/image56.png"/><Relationship Id="rId56" Type="http://schemas.openxmlformats.org/officeDocument/2006/relationships/image" Target="../media/image64.png"/><Relationship Id="rId8" Type="http://schemas.openxmlformats.org/officeDocument/2006/relationships/image" Target="../media/image16.png"/><Relationship Id="rId51" Type="http://schemas.openxmlformats.org/officeDocument/2006/relationships/image" Target="../media/image59.png"/><Relationship Id="rId3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60107" y="1731507"/>
            <a:ext cx="951305" cy="3901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57884" y="2043927"/>
            <a:ext cx="691134" cy="1798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690116" y="2234427"/>
            <a:ext cx="390905" cy="179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13331" y="2424927"/>
            <a:ext cx="602626" cy="1798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38404" y="501656"/>
            <a:ext cx="5931535" cy="2102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1940" marR="3367404" indent="34925">
              <a:lnSpc>
                <a:spcPct val="153900"/>
              </a:lnSpc>
            </a:pPr>
            <a:r>
              <a:rPr sz="1600" b="1" spc="-25" dirty="0">
                <a:latin typeface="Times New Roman"/>
                <a:cs typeface="Times New Roman"/>
              </a:rPr>
              <a:t>K</a:t>
            </a:r>
            <a:r>
              <a:rPr sz="1600" b="1" spc="-10" dirty="0">
                <a:latin typeface="Times New Roman"/>
                <a:cs typeface="Times New Roman"/>
              </a:rPr>
              <a:t>ingd</a:t>
            </a:r>
            <a:r>
              <a:rPr sz="1600" b="1" spc="0" dirty="0">
                <a:latin typeface="Times New Roman"/>
                <a:cs typeface="Times New Roman"/>
              </a:rPr>
              <a:t>o</a:t>
            </a:r>
            <a:r>
              <a:rPr sz="1600" b="1" spc="-15" dirty="0">
                <a:latin typeface="Times New Roman"/>
                <a:cs typeface="Times New Roman"/>
              </a:rPr>
              <a:t>m </a:t>
            </a:r>
            <a:r>
              <a:rPr sz="1600" b="1" spc="-10" dirty="0">
                <a:latin typeface="Times New Roman"/>
                <a:cs typeface="Times New Roman"/>
              </a:rPr>
              <a:t>of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Sau</a:t>
            </a:r>
            <a:r>
              <a:rPr sz="1600" b="1" dirty="0">
                <a:latin typeface="Times New Roman"/>
                <a:cs typeface="Times New Roman"/>
              </a:rPr>
              <a:t>d</a:t>
            </a:r>
            <a:r>
              <a:rPr sz="1600" b="1" spc="-5" dirty="0">
                <a:latin typeface="Times New Roman"/>
                <a:cs typeface="Times New Roman"/>
              </a:rPr>
              <a:t>i </a:t>
            </a:r>
            <a:r>
              <a:rPr sz="1600" b="1" spc="-10" dirty="0">
                <a:latin typeface="Times New Roman"/>
                <a:cs typeface="Times New Roman"/>
              </a:rPr>
              <a:t>Arabia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Ministry of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</a:t>
            </a:r>
            <a:r>
              <a:rPr sz="1400" dirty="0">
                <a:latin typeface="Times New Roman"/>
                <a:cs typeface="Times New Roman"/>
              </a:rPr>
              <a:t>igher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duca</a:t>
            </a:r>
            <a:r>
              <a:rPr sz="1400" spc="5" dirty="0">
                <a:latin typeface="Times New Roman"/>
                <a:cs typeface="Times New Roman"/>
              </a:rPr>
              <a:t>t</a:t>
            </a:r>
            <a:r>
              <a:rPr sz="1400" spc="30" dirty="0">
                <a:latin typeface="Times New Roman"/>
                <a:cs typeface="Times New Roman"/>
              </a:rPr>
              <a:t>i</a:t>
            </a:r>
            <a:r>
              <a:rPr sz="1300" spc="-10" dirty="0">
                <a:latin typeface="Times New Roman"/>
                <a:cs typeface="Times New Roman"/>
              </a:rPr>
              <a:t>on Maj</a:t>
            </a:r>
            <a:r>
              <a:rPr sz="1300" spc="-30" dirty="0">
                <a:latin typeface="Times New Roman"/>
                <a:cs typeface="Times New Roman"/>
              </a:rPr>
              <a:t>m</a:t>
            </a:r>
            <a:r>
              <a:rPr sz="1300" spc="-10" dirty="0">
                <a:latin typeface="Times New Roman"/>
                <a:cs typeface="Times New Roman"/>
              </a:rPr>
              <a:t>aah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Univers</a:t>
            </a:r>
            <a:r>
              <a:rPr sz="1300" spc="-5" dirty="0">
                <a:latin typeface="Times New Roman"/>
                <a:cs typeface="Times New Roman"/>
              </a:rPr>
              <a:t>ity</a:t>
            </a:r>
            <a:endParaRPr sz="1300">
              <a:latin typeface="Times New Roman"/>
              <a:cs typeface="Times New Roman"/>
            </a:endParaRPr>
          </a:p>
          <a:p>
            <a:pPr marL="415290">
              <a:lnSpc>
                <a:spcPct val="100000"/>
              </a:lnSpc>
              <a:spcBef>
                <a:spcPts val="1025"/>
              </a:spcBef>
            </a:pPr>
            <a:r>
              <a:rPr sz="1100" b="1" spc="-10" dirty="0">
                <a:latin typeface="Times New Roman"/>
                <a:cs typeface="Times New Roman"/>
              </a:rPr>
              <a:t>D</a:t>
            </a:r>
            <a:r>
              <a:rPr sz="1100" b="1" dirty="0">
                <a:latin typeface="Times New Roman"/>
                <a:cs typeface="Times New Roman"/>
              </a:rPr>
              <a:t>eanship of</a:t>
            </a:r>
            <a:r>
              <a:rPr sz="1100" b="1" spc="10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Times New Roman"/>
                <a:cs typeface="Times New Roman"/>
              </a:rPr>
              <a:t>G</a:t>
            </a:r>
            <a:r>
              <a:rPr sz="1100" b="1" dirty="0">
                <a:latin typeface="Times New Roman"/>
                <a:cs typeface="Times New Roman"/>
              </a:rPr>
              <a:t>raduate Studies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350">
              <a:latin typeface="Times New Roman"/>
              <a:cs typeface="Times New Roman"/>
            </a:endParaRPr>
          </a:p>
          <a:p>
            <a:pPr marL="1794510">
              <a:lnSpc>
                <a:spcPct val="100000"/>
              </a:lnSpc>
            </a:pPr>
            <a:r>
              <a:rPr sz="1000" b="1" spc="-10" dirty="0">
                <a:latin typeface="Times New Roman"/>
                <a:cs typeface="Times New Roman"/>
              </a:rPr>
              <a:t>ACAD</a:t>
            </a:r>
            <a:r>
              <a:rPr sz="1000" b="1" spc="-15" dirty="0">
                <a:latin typeface="Times New Roman"/>
                <a:cs typeface="Times New Roman"/>
              </a:rPr>
              <a:t>E</a:t>
            </a:r>
            <a:r>
              <a:rPr sz="1000" b="1" spc="0" dirty="0">
                <a:latin typeface="Times New Roman"/>
                <a:cs typeface="Times New Roman"/>
              </a:rPr>
              <a:t>M</a:t>
            </a:r>
            <a:r>
              <a:rPr sz="1000" b="1" spc="-10" dirty="0">
                <a:latin typeface="Times New Roman"/>
                <a:cs typeface="Times New Roman"/>
              </a:rPr>
              <a:t>IC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R</a:t>
            </a:r>
            <a:r>
              <a:rPr sz="1000" b="1" spc="-15" dirty="0">
                <a:latin typeface="Times New Roman"/>
                <a:cs typeface="Times New Roman"/>
              </a:rPr>
              <a:t>E</a:t>
            </a:r>
            <a:r>
              <a:rPr sz="1000" b="1" spc="-10" dirty="0">
                <a:latin typeface="Times New Roman"/>
                <a:cs typeface="Times New Roman"/>
              </a:rPr>
              <a:t>C</a:t>
            </a:r>
            <a:r>
              <a:rPr sz="1000" b="1" spc="-5" dirty="0">
                <a:latin typeface="Times New Roman"/>
                <a:cs typeface="Times New Roman"/>
              </a:rPr>
              <a:t>OM</a:t>
            </a:r>
            <a:r>
              <a:rPr sz="1000" b="1" spc="0" dirty="0">
                <a:latin typeface="Times New Roman"/>
                <a:cs typeface="Times New Roman"/>
              </a:rPr>
              <a:t>M</a:t>
            </a:r>
            <a:r>
              <a:rPr sz="1000" b="1" spc="-15" dirty="0">
                <a:latin typeface="Times New Roman"/>
                <a:cs typeface="Times New Roman"/>
              </a:rPr>
              <a:t>E</a:t>
            </a:r>
            <a:r>
              <a:rPr sz="1000" b="1" spc="-10" dirty="0">
                <a:latin typeface="Times New Roman"/>
                <a:cs typeface="Times New Roman"/>
              </a:rPr>
              <a:t>NDATION</a:t>
            </a:r>
            <a:endParaRPr sz="1000">
              <a:latin typeface="Times New Roman"/>
              <a:cs typeface="Times New Roman"/>
            </a:endParaRPr>
          </a:p>
          <a:p>
            <a:pPr marL="59690" marR="5080" indent="-47625">
              <a:lnSpc>
                <a:spcPts val="1500"/>
              </a:lnSpc>
              <a:spcBef>
                <a:spcPts val="25"/>
              </a:spcBef>
            </a:pP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me </a:t>
            </a:r>
            <a:r>
              <a:rPr sz="1200" spc="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Student</a:t>
            </a:r>
            <a:r>
              <a:rPr sz="1200" spc="-5" dirty="0">
                <a:latin typeface="Times New Roman"/>
                <a:cs typeface="Times New Roman"/>
              </a:rPr>
              <a:t>:</a:t>
            </a:r>
            <a:r>
              <a:rPr sz="1200" spc="85" dirty="0">
                <a:solidFill>
                  <a:srgbClr val="7F7F7F"/>
                </a:solidFill>
                <a:latin typeface="Trebuchet MS"/>
                <a:cs typeface="Trebuchet MS"/>
              </a:rPr>
              <a:t>.</a:t>
            </a:r>
            <a:r>
              <a:rPr sz="1200" spc="-70" dirty="0">
                <a:solidFill>
                  <a:srgbClr val="7F7F7F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………………………………………………………………………………… Coll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……………………………………………………………...……………………… D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rtme</a:t>
            </a:r>
            <a:r>
              <a:rPr sz="1200" spc="-5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t 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……………………………………………………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…………………………….…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374648" y="2615427"/>
            <a:ext cx="621944" cy="1798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294761" y="2609638"/>
            <a:ext cx="10922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…………………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955407" y="2615427"/>
            <a:ext cx="396051" cy="1798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10620" y="2609638"/>
            <a:ext cx="4321175" cy="201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257550" algn="l"/>
              </a:tabLst>
            </a:pP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 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: </a:t>
            </a:r>
            <a:r>
              <a:rPr sz="1200" spc="-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………………..……………	G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90" dirty="0">
                <a:solidFill>
                  <a:srgbClr val="7F7F7F"/>
                </a:solidFill>
                <a:latin typeface="Trebuchet MS"/>
                <a:cs typeface="Trebuchet MS"/>
              </a:rPr>
              <a:t>..</a:t>
            </a:r>
            <a:r>
              <a:rPr sz="1200" spc="80" dirty="0">
                <a:solidFill>
                  <a:srgbClr val="7F7F7F"/>
                </a:solidFill>
                <a:latin typeface="Trebuchet MS"/>
                <a:cs typeface="Trebuchet MS"/>
              </a:rPr>
              <a:t>..</a:t>
            </a:r>
            <a:r>
              <a:rPr sz="1200" spc="90" dirty="0">
                <a:solidFill>
                  <a:srgbClr val="7F7F7F"/>
                </a:solidFill>
                <a:latin typeface="Trebuchet MS"/>
                <a:cs typeface="Trebuchet MS"/>
              </a:rPr>
              <a:t>.</a:t>
            </a:r>
            <a:r>
              <a:rPr sz="1200" spc="80" dirty="0">
                <a:solidFill>
                  <a:srgbClr val="7F7F7F"/>
                </a:solidFill>
                <a:latin typeface="Trebuchet MS"/>
                <a:cs typeface="Trebuchet MS"/>
              </a:rPr>
              <a:t>.</a:t>
            </a:r>
            <a:r>
              <a:rPr sz="1200" spc="90" dirty="0">
                <a:solidFill>
                  <a:srgbClr val="7F7F7F"/>
                </a:solidFill>
                <a:latin typeface="Trebuchet MS"/>
                <a:cs typeface="Trebuchet MS"/>
              </a:rPr>
              <a:t>.</a:t>
            </a:r>
            <a:r>
              <a:rPr sz="1200" spc="80" dirty="0">
                <a:solidFill>
                  <a:srgbClr val="7F7F7F"/>
                </a:solidFill>
                <a:latin typeface="Trebuchet MS"/>
                <a:cs typeface="Trebuchet MS"/>
              </a:rPr>
              <a:t>.</a:t>
            </a:r>
            <a:r>
              <a:rPr sz="1200" spc="90" dirty="0">
                <a:solidFill>
                  <a:srgbClr val="7F7F7F"/>
                </a:solidFill>
                <a:latin typeface="Trebuchet MS"/>
                <a:cs typeface="Trebuchet MS"/>
              </a:rPr>
              <a:t>.</a:t>
            </a:r>
            <a:r>
              <a:rPr sz="1200" spc="85" dirty="0">
                <a:solidFill>
                  <a:srgbClr val="7F7F7F"/>
                </a:solidFill>
                <a:latin typeface="Trebuchet MS"/>
                <a:cs typeface="Trebuchet MS"/>
              </a:rPr>
              <a:t>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193292" y="2805927"/>
            <a:ext cx="820926" cy="17983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55052" y="2805927"/>
            <a:ext cx="1099209" cy="17983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18247" y="2996823"/>
            <a:ext cx="1988820" cy="17983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63155" y="2996823"/>
            <a:ext cx="243839" cy="17983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64941" y="2996823"/>
            <a:ext cx="2050794" cy="17983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63414" y="3165225"/>
            <a:ext cx="4280535" cy="0"/>
          </a:xfrm>
          <a:custGeom>
            <a:avLst/>
            <a:gdLst/>
            <a:ahLst/>
            <a:cxnLst/>
            <a:rect l="l" t="t" r="r" b="b"/>
            <a:pathLst>
              <a:path w="4280534">
                <a:moveTo>
                  <a:pt x="0" y="0"/>
                </a:moveTo>
                <a:lnTo>
                  <a:pt x="4280031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89280" y="2800139"/>
            <a:ext cx="5353685" cy="569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70"/>
              </a:lnSpc>
            </a:pPr>
            <a:r>
              <a:rPr sz="1200" dirty="0">
                <a:latin typeface="Times New Roman"/>
                <a:cs typeface="Times New Roman"/>
              </a:rPr>
              <a:t>Studi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stud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wish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to pu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sue: (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Mast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 / PH.D) </a:t>
            </a:r>
            <a:r>
              <a:rPr sz="1200" spc="-90" dirty="0"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7F7F7F"/>
                </a:solidFill>
                <a:latin typeface="Times New Roman"/>
                <a:cs typeface="Times New Roman"/>
              </a:rPr>
              <a:t>………………………</a:t>
            </a:r>
            <a:endParaRPr sz="1200">
              <a:latin typeface="Times New Roman"/>
              <a:cs typeface="Times New Roman"/>
            </a:endParaRPr>
          </a:p>
          <a:p>
            <a:pPr marR="1116965" algn="r">
              <a:lnSpc>
                <a:spcPts val="1540"/>
              </a:lnSpc>
            </a:pPr>
            <a:r>
              <a:rPr sz="1600" spc="-15" dirty="0">
                <a:latin typeface="Wingdings"/>
                <a:cs typeface="Wingdings"/>
              </a:rPr>
              <a:t></a:t>
            </a:r>
            <a:endParaRPr sz="1600">
              <a:latin typeface="Wingdings"/>
              <a:cs typeface="Wingdings"/>
            </a:endParaRPr>
          </a:p>
          <a:p>
            <a:pPr marL="244475">
              <a:lnSpc>
                <a:spcPts val="1710"/>
              </a:lnSpc>
            </a:pPr>
            <a:r>
              <a:rPr sz="1000" u="sng" spc="-5" dirty="0">
                <a:latin typeface="Times New Roman"/>
                <a:cs typeface="Times New Roman"/>
              </a:rPr>
              <a:t> </a:t>
            </a:r>
            <a:r>
              <a:rPr sz="1000" u="sng" spc="15" dirty="0">
                <a:latin typeface="Times New Roman"/>
                <a:cs typeface="Times New Roman"/>
              </a:rPr>
              <a:t> </a:t>
            </a:r>
            <a:r>
              <a:rPr sz="1000" u="sng" spc="0" dirty="0">
                <a:latin typeface="Times New Roman"/>
                <a:cs typeface="Times New Roman"/>
              </a:rPr>
              <a:t>T</a:t>
            </a:r>
            <a:r>
              <a:rPr sz="1000" u="sng" spc="-15" dirty="0">
                <a:latin typeface="Times New Roman"/>
                <a:cs typeface="Times New Roman"/>
              </a:rPr>
              <a:t>h</a:t>
            </a:r>
            <a:r>
              <a:rPr sz="1000" u="sng" spc="-5" dirty="0">
                <a:latin typeface="Times New Roman"/>
                <a:cs typeface="Times New Roman"/>
              </a:rPr>
              <a:t>e </a:t>
            </a:r>
            <a:r>
              <a:rPr sz="1000" u="sng" spc="-15" dirty="0">
                <a:latin typeface="Times New Roman"/>
                <a:cs typeface="Times New Roman"/>
              </a:rPr>
              <a:t>R</a:t>
            </a:r>
            <a:r>
              <a:rPr sz="1000" u="sng" spc="-5" dirty="0">
                <a:latin typeface="Times New Roman"/>
                <a:cs typeface="Times New Roman"/>
              </a:rPr>
              <a:t>ec</a:t>
            </a:r>
            <a:r>
              <a:rPr sz="1000" u="sng" dirty="0">
                <a:latin typeface="Times New Roman"/>
                <a:cs typeface="Times New Roman"/>
              </a:rPr>
              <a:t>o</a:t>
            </a:r>
            <a:r>
              <a:rPr sz="1000" u="sng" spc="-20" dirty="0">
                <a:latin typeface="Times New Roman"/>
                <a:cs typeface="Times New Roman"/>
              </a:rPr>
              <a:t>mm</a:t>
            </a:r>
            <a:r>
              <a:rPr sz="1000" u="sng" spc="0" dirty="0">
                <a:latin typeface="Times New Roman"/>
                <a:cs typeface="Times New Roman"/>
              </a:rPr>
              <a:t>e</a:t>
            </a:r>
            <a:r>
              <a:rPr sz="1000" u="sng" spc="-15" dirty="0">
                <a:latin typeface="Times New Roman"/>
                <a:cs typeface="Times New Roman"/>
              </a:rPr>
              <a:t>n</a:t>
            </a:r>
            <a:r>
              <a:rPr sz="1000" u="sng" dirty="0">
                <a:latin typeface="Times New Roman"/>
                <a:cs typeface="Times New Roman"/>
              </a:rPr>
              <a:t>d</a:t>
            </a:r>
            <a:r>
              <a:rPr sz="1000" u="sng" spc="-5" dirty="0">
                <a:latin typeface="Times New Roman"/>
                <a:cs typeface="Times New Roman"/>
              </a:rPr>
              <a:t>er</a:t>
            </a:r>
            <a:r>
              <a:rPr sz="1000" u="sng" dirty="0">
                <a:latin typeface="Times New Roman"/>
                <a:cs typeface="Times New Roman"/>
              </a:rPr>
              <a:t> </a:t>
            </a:r>
            <a:r>
              <a:rPr sz="1000" u="sng" spc="-5" dirty="0">
                <a:latin typeface="Times New Roman"/>
                <a:cs typeface="Times New Roman"/>
              </a:rPr>
              <a:t>is</a:t>
            </a:r>
            <a:r>
              <a:rPr sz="1000" u="sng" spc="-10" dirty="0">
                <a:latin typeface="Times New Roman"/>
                <a:cs typeface="Times New Roman"/>
              </a:rPr>
              <a:t> </a:t>
            </a:r>
            <a:r>
              <a:rPr sz="1000" u="sng" spc="-5" dirty="0">
                <a:latin typeface="Times New Roman"/>
                <a:cs typeface="Times New Roman"/>
              </a:rPr>
              <a:t>Ki</a:t>
            </a:r>
            <a:r>
              <a:rPr sz="1000" u="sng" spc="-15" dirty="0">
                <a:latin typeface="Times New Roman"/>
                <a:cs typeface="Times New Roman"/>
              </a:rPr>
              <a:t>n</a:t>
            </a:r>
            <a:r>
              <a:rPr sz="1000" u="sng" dirty="0">
                <a:latin typeface="Times New Roman"/>
                <a:cs typeface="Times New Roman"/>
              </a:rPr>
              <a:t>d</a:t>
            </a:r>
            <a:r>
              <a:rPr sz="1000" u="sng" spc="0" dirty="0">
                <a:latin typeface="Times New Roman"/>
                <a:cs typeface="Times New Roman"/>
              </a:rPr>
              <a:t>l</a:t>
            </a:r>
            <a:r>
              <a:rPr sz="1000" u="sng" spc="-5" dirty="0">
                <a:latin typeface="Times New Roman"/>
                <a:cs typeface="Times New Roman"/>
              </a:rPr>
              <a:t>y</a:t>
            </a:r>
            <a:r>
              <a:rPr sz="1000" u="sng" dirty="0">
                <a:latin typeface="Times New Roman"/>
                <a:cs typeface="Times New Roman"/>
              </a:rPr>
              <a:t> </a:t>
            </a:r>
            <a:r>
              <a:rPr sz="1000" u="sng" spc="-5" dirty="0">
                <a:latin typeface="Times New Roman"/>
                <a:cs typeface="Times New Roman"/>
              </a:rPr>
              <a:t>as</a:t>
            </a:r>
            <a:r>
              <a:rPr sz="1000" u="sng" spc="-15" dirty="0">
                <a:latin typeface="Times New Roman"/>
                <a:cs typeface="Times New Roman"/>
              </a:rPr>
              <a:t>k</a:t>
            </a:r>
            <a:r>
              <a:rPr sz="1000" u="sng" spc="-5" dirty="0">
                <a:latin typeface="Times New Roman"/>
                <a:cs typeface="Times New Roman"/>
              </a:rPr>
              <a:t>ed</a:t>
            </a:r>
            <a:r>
              <a:rPr sz="1000" u="sng" dirty="0">
                <a:latin typeface="Times New Roman"/>
                <a:cs typeface="Times New Roman"/>
              </a:rPr>
              <a:t> </a:t>
            </a:r>
            <a:r>
              <a:rPr sz="1000" u="sng" spc="-5" dirty="0">
                <a:latin typeface="Times New Roman"/>
                <a:cs typeface="Times New Roman"/>
              </a:rPr>
              <a:t>to</a:t>
            </a:r>
            <a:r>
              <a:rPr sz="1000" u="sng" dirty="0">
                <a:latin typeface="Times New Roman"/>
                <a:cs typeface="Times New Roman"/>
              </a:rPr>
              <a:t> p</a:t>
            </a:r>
            <a:r>
              <a:rPr sz="1000" u="sng" spc="-15" dirty="0">
                <a:latin typeface="Times New Roman"/>
                <a:cs typeface="Times New Roman"/>
              </a:rPr>
              <a:t>u</a:t>
            </a:r>
            <a:r>
              <a:rPr sz="1000" u="sng" spc="-5" dirty="0">
                <a:latin typeface="Times New Roman"/>
                <a:cs typeface="Times New Roman"/>
              </a:rPr>
              <a:t>t a</a:t>
            </a:r>
            <a:r>
              <a:rPr sz="1000" u="sng" dirty="0">
                <a:latin typeface="Times New Roman"/>
                <a:cs typeface="Times New Roman"/>
              </a:rPr>
              <a:t> </a:t>
            </a:r>
            <a:r>
              <a:rPr sz="1000" u="sng" spc="-5" dirty="0">
                <a:latin typeface="Times New Roman"/>
                <a:cs typeface="Times New Roman"/>
              </a:rPr>
              <a:t>tick </a:t>
            </a:r>
            <a:r>
              <a:rPr sz="1000" u="sng" dirty="0">
                <a:latin typeface="Times New Roman"/>
                <a:cs typeface="Times New Roman"/>
              </a:rPr>
              <a:t>  </a:t>
            </a:r>
            <a:r>
              <a:rPr sz="1000" u="sng" spc="20" dirty="0">
                <a:latin typeface="Times New Roman"/>
                <a:cs typeface="Times New Roman"/>
              </a:rPr>
              <a:t> </a:t>
            </a:r>
            <a:r>
              <a:rPr sz="1600" u="sng" spc="-15" dirty="0">
                <a:latin typeface="Wingdings"/>
                <a:cs typeface="Wingdings"/>
              </a:rPr>
              <a:t></a:t>
            </a:r>
            <a:r>
              <a:rPr sz="1600" u="sng" spc="-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 </a:t>
            </a:r>
            <a:r>
              <a:rPr sz="1600" u="sng" spc="-200" dirty="0">
                <a:latin typeface="Times New Roman"/>
                <a:cs typeface="Times New Roman"/>
              </a:rPr>
              <a:t> </a:t>
            </a:r>
            <a:r>
              <a:rPr sz="1000" u="sng" spc="-5" dirty="0">
                <a:latin typeface="Times New Roman"/>
                <a:cs typeface="Times New Roman"/>
              </a:rPr>
              <a:t>in</a:t>
            </a:r>
            <a:r>
              <a:rPr sz="1000" u="sng" spc="-10" dirty="0">
                <a:latin typeface="Times New Roman"/>
                <a:cs typeface="Times New Roman"/>
              </a:rPr>
              <a:t> </a:t>
            </a:r>
            <a:r>
              <a:rPr sz="1000" u="sng" spc="0" dirty="0">
                <a:latin typeface="Times New Roman"/>
                <a:cs typeface="Times New Roman"/>
              </a:rPr>
              <a:t>t</a:t>
            </a:r>
            <a:r>
              <a:rPr sz="1000" u="sng" spc="-15" dirty="0">
                <a:latin typeface="Times New Roman"/>
                <a:cs typeface="Times New Roman"/>
              </a:rPr>
              <a:t>h</a:t>
            </a:r>
            <a:r>
              <a:rPr sz="1000" u="sng" spc="-5" dirty="0">
                <a:latin typeface="Times New Roman"/>
                <a:cs typeface="Times New Roman"/>
              </a:rPr>
              <a:t>e </a:t>
            </a:r>
            <a:r>
              <a:rPr sz="1000" u="sng" dirty="0">
                <a:latin typeface="Times New Roman"/>
                <a:cs typeface="Times New Roman"/>
              </a:rPr>
              <a:t>bo</a:t>
            </a:r>
            <a:r>
              <a:rPr sz="1000" u="sng" spc="-5" dirty="0">
                <a:latin typeface="Times New Roman"/>
                <a:cs typeface="Times New Roman"/>
              </a:rPr>
              <a:t>x</a:t>
            </a:r>
            <a:r>
              <a:rPr sz="1000" u="sng" spc="-10" dirty="0">
                <a:latin typeface="Times New Roman"/>
                <a:cs typeface="Times New Roman"/>
              </a:rPr>
              <a:t> </a:t>
            </a:r>
            <a:r>
              <a:rPr sz="1000" u="sng" spc="-15" dirty="0">
                <a:latin typeface="Times New Roman"/>
                <a:cs typeface="Times New Roman"/>
              </a:rPr>
              <a:t>h</a:t>
            </a:r>
            <a:r>
              <a:rPr sz="1000" u="sng" spc="-5" dirty="0">
                <a:latin typeface="Times New Roman"/>
                <a:cs typeface="Times New Roman"/>
              </a:rPr>
              <a:t>e </a:t>
            </a:r>
            <a:r>
              <a:rPr sz="1000" u="sng" dirty="0">
                <a:latin typeface="Times New Roman"/>
                <a:cs typeface="Times New Roman"/>
              </a:rPr>
              <a:t>b</a:t>
            </a:r>
            <a:r>
              <a:rPr sz="1000" u="sng" spc="-5" dirty="0">
                <a:latin typeface="Times New Roman"/>
                <a:cs typeface="Times New Roman"/>
              </a:rPr>
              <a:t>elie</a:t>
            </a:r>
            <a:r>
              <a:rPr sz="1000" u="sng" spc="-10" dirty="0">
                <a:latin typeface="Times New Roman"/>
                <a:cs typeface="Times New Roman"/>
              </a:rPr>
              <a:t>v</a:t>
            </a:r>
            <a:r>
              <a:rPr sz="1000" u="sng" spc="0" dirty="0">
                <a:latin typeface="Times New Roman"/>
                <a:cs typeface="Times New Roman"/>
              </a:rPr>
              <a:t>e</a:t>
            </a:r>
            <a:r>
              <a:rPr sz="1000" u="sng" spc="-5" dirty="0">
                <a:latin typeface="Times New Roman"/>
                <a:cs typeface="Times New Roman"/>
              </a:rPr>
              <a:t>s</a:t>
            </a:r>
            <a:r>
              <a:rPr sz="1000" u="sng" spc="-10" dirty="0">
                <a:latin typeface="Times New Roman"/>
                <a:cs typeface="Times New Roman"/>
              </a:rPr>
              <a:t> </a:t>
            </a:r>
            <a:r>
              <a:rPr sz="1000" u="sng" spc="0" dirty="0">
                <a:latin typeface="Times New Roman"/>
                <a:cs typeface="Times New Roman"/>
              </a:rPr>
              <a:t>t</a:t>
            </a:r>
            <a:r>
              <a:rPr sz="1000" u="sng" spc="-15" dirty="0">
                <a:latin typeface="Times New Roman"/>
                <a:cs typeface="Times New Roman"/>
              </a:rPr>
              <a:t>h</a:t>
            </a:r>
            <a:r>
              <a:rPr sz="1000" u="sng" spc="-5" dirty="0">
                <a:latin typeface="Times New Roman"/>
                <a:cs typeface="Times New Roman"/>
              </a:rPr>
              <a:t>e </a:t>
            </a:r>
            <a:r>
              <a:rPr sz="1000" u="sng" spc="-10" dirty="0">
                <a:latin typeface="Times New Roman"/>
                <a:cs typeface="Times New Roman"/>
              </a:rPr>
              <a:t>s</a:t>
            </a:r>
            <a:r>
              <a:rPr sz="1000" u="sng" spc="0" dirty="0">
                <a:latin typeface="Times New Roman"/>
                <a:cs typeface="Times New Roman"/>
              </a:rPr>
              <a:t>t</a:t>
            </a:r>
            <a:r>
              <a:rPr sz="1000" u="sng" spc="-15" dirty="0">
                <a:latin typeface="Times New Roman"/>
                <a:cs typeface="Times New Roman"/>
              </a:rPr>
              <a:t>u</a:t>
            </a:r>
            <a:r>
              <a:rPr sz="1000" u="sng" dirty="0">
                <a:latin typeface="Times New Roman"/>
                <a:cs typeface="Times New Roman"/>
              </a:rPr>
              <a:t>d</a:t>
            </a:r>
            <a:r>
              <a:rPr sz="1000" u="sng" spc="-5" dirty="0">
                <a:latin typeface="Times New Roman"/>
                <a:cs typeface="Times New Roman"/>
              </a:rPr>
              <a:t>e</a:t>
            </a:r>
            <a:r>
              <a:rPr sz="1000" u="sng" spc="-10" dirty="0">
                <a:latin typeface="Times New Roman"/>
                <a:cs typeface="Times New Roman"/>
              </a:rPr>
              <a:t>n</a:t>
            </a:r>
            <a:r>
              <a:rPr sz="1000" u="sng" spc="-5" dirty="0">
                <a:latin typeface="Times New Roman"/>
                <a:cs typeface="Times New Roman"/>
              </a:rPr>
              <a:t>t</a:t>
            </a:r>
            <a:r>
              <a:rPr sz="1000" u="sng" spc="0" dirty="0">
                <a:latin typeface="Times New Roman"/>
                <a:cs typeface="Times New Roman"/>
              </a:rPr>
              <a:t> </a:t>
            </a:r>
            <a:r>
              <a:rPr sz="1000" u="sng" dirty="0">
                <a:latin typeface="Times New Roman"/>
                <a:cs typeface="Times New Roman"/>
              </a:rPr>
              <a:t>d</a:t>
            </a:r>
            <a:r>
              <a:rPr sz="1000" u="sng" spc="-5" dirty="0">
                <a:latin typeface="Times New Roman"/>
                <a:cs typeface="Times New Roman"/>
              </a:rPr>
              <a:t>eser</a:t>
            </a:r>
            <a:r>
              <a:rPr sz="1000" u="sng" spc="-15" dirty="0">
                <a:latin typeface="Times New Roman"/>
                <a:cs typeface="Times New Roman"/>
              </a:rPr>
              <a:t>v</a:t>
            </a:r>
            <a:r>
              <a:rPr sz="1000" u="sng" spc="-5" dirty="0">
                <a:latin typeface="Times New Roman"/>
                <a:cs typeface="Times New Roman"/>
              </a:rPr>
              <a:t>es.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775716" y="3595755"/>
            <a:ext cx="355601" cy="17983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28331" y="3383919"/>
            <a:ext cx="141731" cy="17983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38772" y="3383919"/>
            <a:ext cx="347472" cy="17983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17207" y="3383919"/>
            <a:ext cx="141798" cy="17983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923415" y="3383919"/>
            <a:ext cx="258064" cy="17983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19783" y="3574419"/>
            <a:ext cx="439222" cy="17983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415924" y="3383919"/>
            <a:ext cx="326135" cy="17983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272668" y="3383919"/>
            <a:ext cx="100574" cy="17983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47109" y="3383919"/>
            <a:ext cx="326132" cy="37033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75481" y="3574419"/>
            <a:ext cx="397760" cy="17983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363977" y="3383919"/>
            <a:ext cx="536447" cy="179831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380740" y="3574419"/>
            <a:ext cx="523241" cy="17983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869948" y="4193163"/>
            <a:ext cx="376732" cy="179832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091184" y="4193163"/>
            <a:ext cx="834389" cy="179832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719328" y="4409571"/>
            <a:ext cx="1517141" cy="179832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76972" y="4625980"/>
            <a:ext cx="1959735" cy="179832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119884" y="4840863"/>
            <a:ext cx="96011" cy="179832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862328" y="4840863"/>
            <a:ext cx="309067" cy="179832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822960" y="4840863"/>
            <a:ext cx="1094396" cy="179832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810768" y="5057271"/>
            <a:ext cx="1424306" cy="179832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401940" y="5057271"/>
            <a:ext cx="453807" cy="179832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956931" y="5342503"/>
            <a:ext cx="2287014" cy="179832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786384" y="5629015"/>
            <a:ext cx="1451610" cy="179832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24443" y="5914003"/>
            <a:ext cx="1617092" cy="179832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272539" y="6200515"/>
            <a:ext cx="957236" cy="179832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376031" y="6458071"/>
            <a:ext cx="1953515" cy="179832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50952" y="6459387"/>
            <a:ext cx="271970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ths and </a:t>
            </a:r>
            <a:r>
              <a:rPr sz="1200" spc="-5" dirty="0">
                <a:latin typeface="Times New Roman"/>
                <a:cs typeface="Times New Roman"/>
              </a:rPr>
              <a:t>wea</a:t>
            </a:r>
            <a:r>
              <a:rPr sz="1200" dirty="0">
                <a:latin typeface="Times New Roman"/>
                <a:cs typeface="Times New Roman"/>
              </a:rPr>
              <a:t>kn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sses 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stude</a:t>
            </a:r>
            <a:r>
              <a:rPr sz="1200" spc="-5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615299" y="6813163"/>
            <a:ext cx="1700912" cy="179832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71272" y="6813163"/>
            <a:ext cx="5392674" cy="179832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356488" y="6992995"/>
            <a:ext cx="874916" cy="179832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192072" y="7171700"/>
            <a:ext cx="6124437" cy="179832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048816" y="7171700"/>
            <a:ext cx="191008" cy="179832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71272" y="7171700"/>
            <a:ext cx="825819" cy="179832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56488" y="7351531"/>
            <a:ext cx="874916" cy="179831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192072" y="7529831"/>
            <a:ext cx="6124437" cy="179831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71272" y="7529831"/>
            <a:ext cx="969263" cy="179831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356488" y="7709662"/>
            <a:ext cx="874916" cy="179831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192072" y="7889495"/>
            <a:ext cx="6124437" cy="179831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71272" y="7889495"/>
            <a:ext cx="969263" cy="179831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356488" y="8067802"/>
            <a:ext cx="874916" cy="179831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931164" y="8259826"/>
            <a:ext cx="872273" cy="179831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144521" y="8259826"/>
            <a:ext cx="97536" cy="179831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803144" y="8259826"/>
            <a:ext cx="390144" cy="179831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755900" y="8259826"/>
            <a:ext cx="94487" cy="179831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729488" y="8261137"/>
            <a:ext cx="6026785" cy="367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omm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15" dirty="0">
                <a:latin typeface="Times New Roman"/>
                <a:cs typeface="Times New Roman"/>
              </a:rPr>
              <a:t>'</a:t>
            </a:r>
            <a:r>
              <a:rPr sz="1200" dirty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45"/>
              </a:spcBef>
            </a:pP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1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me: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6216151" y="8666734"/>
            <a:ext cx="879753" cy="179831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739139" y="8605774"/>
            <a:ext cx="331887" cy="169163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5288665" y="8634783"/>
            <a:ext cx="43942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latin typeface="Times New Roman"/>
                <a:cs typeface="Times New Roman"/>
              </a:rPr>
              <a:t>Pr</a:t>
            </a:r>
            <a:r>
              <a:rPr sz="800" b="1" spc="-10" dirty="0">
                <a:latin typeface="Times New Roman"/>
                <a:cs typeface="Times New Roman"/>
              </a:rPr>
              <a:t>o</a:t>
            </a:r>
            <a:r>
              <a:rPr sz="800" b="1" spc="5" dirty="0">
                <a:latin typeface="Times New Roman"/>
                <a:cs typeface="Times New Roman"/>
              </a:rPr>
              <a:t>f</a:t>
            </a:r>
            <a:r>
              <a:rPr sz="800" b="1" spc="-10" dirty="0">
                <a:latin typeface="Times New Roman"/>
                <a:cs typeface="Times New Roman"/>
              </a:rPr>
              <a:t>e</a:t>
            </a:r>
            <a:r>
              <a:rPr sz="800" b="1" dirty="0">
                <a:latin typeface="Times New Roman"/>
                <a:cs typeface="Times New Roman"/>
              </a:rPr>
              <a:t>ssor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322947" y="8605774"/>
            <a:ext cx="1010552" cy="169163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3660778" y="8634783"/>
            <a:ext cx="67564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Times New Roman"/>
                <a:cs typeface="Times New Roman"/>
              </a:rPr>
              <a:t>A</a:t>
            </a:r>
            <a:r>
              <a:rPr sz="800" b="1" dirty="0">
                <a:latin typeface="Times New Roman"/>
                <a:cs typeface="Times New Roman"/>
              </a:rPr>
              <a:t>sso</a:t>
            </a:r>
            <a:r>
              <a:rPr sz="800" b="1" spc="-10" dirty="0">
                <a:latin typeface="Times New Roman"/>
                <a:cs typeface="Times New Roman"/>
              </a:rPr>
              <a:t>c</a:t>
            </a:r>
            <a:r>
              <a:rPr sz="800" b="1" dirty="0">
                <a:latin typeface="Times New Roman"/>
                <a:cs typeface="Times New Roman"/>
              </a:rPr>
              <a:t>ia</a:t>
            </a:r>
            <a:r>
              <a:rPr sz="800" b="1" spc="-20" dirty="0">
                <a:latin typeface="Times New Roman"/>
                <a:cs typeface="Times New Roman"/>
              </a:rPr>
              <a:t>t</a:t>
            </a:r>
            <a:r>
              <a:rPr sz="800" b="1" dirty="0">
                <a:latin typeface="Times New Roman"/>
                <a:cs typeface="Times New Roman"/>
              </a:rPr>
              <a:t>e</a:t>
            </a:r>
            <a:r>
              <a:rPr sz="800" b="1" spc="5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P</a:t>
            </a:r>
            <a:r>
              <a:rPr sz="800" b="1" spc="-10" dirty="0">
                <a:latin typeface="Times New Roman"/>
                <a:cs typeface="Times New Roman"/>
              </a:rPr>
              <a:t>ro</a:t>
            </a:r>
            <a:r>
              <a:rPr sz="800" b="1" spc="5" dirty="0">
                <a:latin typeface="Times New Roman"/>
                <a:cs typeface="Times New Roman"/>
              </a:rPr>
              <a:t>f</a:t>
            </a:r>
            <a:r>
              <a:rPr sz="800" b="1" dirty="0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673730" y="8605774"/>
            <a:ext cx="1031866" cy="169163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1983995" y="8634783"/>
            <a:ext cx="664845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Times New Roman"/>
                <a:cs typeface="Times New Roman"/>
              </a:rPr>
              <a:t>A</a:t>
            </a:r>
            <a:r>
              <a:rPr sz="800" b="1" dirty="0">
                <a:latin typeface="Times New Roman"/>
                <a:cs typeface="Times New Roman"/>
              </a:rPr>
              <a:t>ssis</a:t>
            </a:r>
            <a:r>
              <a:rPr sz="800" b="1" spc="-5" dirty="0">
                <a:latin typeface="Times New Roman"/>
                <a:cs typeface="Times New Roman"/>
              </a:rPr>
              <a:t>t</a:t>
            </a:r>
            <a:r>
              <a:rPr sz="800" b="1" dirty="0">
                <a:latin typeface="Times New Roman"/>
                <a:cs typeface="Times New Roman"/>
              </a:rPr>
              <a:t>a</a:t>
            </a:r>
            <a:r>
              <a:rPr sz="800" b="1" spc="-5" dirty="0">
                <a:latin typeface="Times New Roman"/>
                <a:cs typeface="Times New Roman"/>
              </a:rPr>
              <a:t>n</a:t>
            </a:r>
            <a:r>
              <a:rPr sz="800" b="1" dirty="0">
                <a:latin typeface="Times New Roman"/>
                <a:cs typeface="Times New Roman"/>
              </a:rPr>
              <a:t>t</a:t>
            </a:r>
            <a:r>
              <a:rPr sz="800" b="1" spc="-5" dirty="0">
                <a:latin typeface="Times New Roman"/>
                <a:cs typeface="Times New Roman"/>
              </a:rPr>
              <a:t> </a:t>
            </a:r>
            <a:r>
              <a:rPr sz="800" b="1" dirty="0">
                <a:latin typeface="Times New Roman"/>
                <a:cs typeface="Times New Roman"/>
              </a:rPr>
              <a:t>P</a:t>
            </a:r>
            <a:r>
              <a:rPr sz="800" b="1" spc="-10" dirty="0">
                <a:latin typeface="Times New Roman"/>
                <a:cs typeface="Times New Roman"/>
              </a:rPr>
              <a:t>ro</a:t>
            </a:r>
            <a:r>
              <a:rPr sz="800" b="1" spc="5" dirty="0">
                <a:latin typeface="Times New Roman"/>
                <a:cs typeface="Times New Roman"/>
              </a:rPr>
              <a:t>f</a:t>
            </a:r>
            <a:r>
              <a:rPr sz="800" b="1" dirty="0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42980" y="8668046"/>
            <a:ext cx="122428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mic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5" dirty="0">
                <a:latin typeface="Times New Roman"/>
                <a:cs typeface="Times New Roman"/>
              </a:rPr>
              <a:t>P</a:t>
            </a:r>
            <a:r>
              <a:rPr sz="1200" dirty="0">
                <a:latin typeface="Times New Roman"/>
                <a:cs typeface="Times New Roman"/>
              </a:rPr>
              <a:t>osition: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6597152" y="9058402"/>
            <a:ext cx="346709" cy="179831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5168269" y="9052607"/>
            <a:ext cx="14033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7F7F7F"/>
                </a:solidFill>
                <a:latin typeface="Times New Roman"/>
                <a:cs typeface="Times New Roman"/>
              </a:rPr>
              <a:t>……………..………</a:t>
            </a:r>
            <a:r>
              <a:rPr sz="1200" spc="1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4254367" y="9058402"/>
            <a:ext cx="570930" cy="179831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726948" y="9430511"/>
            <a:ext cx="1455419" cy="179831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368300" y="9052607"/>
            <a:ext cx="2931160" cy="557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225425">
              <a:lnSpc>
                <a:spcPct val="100000"/>
              </a:lnSpc>
              <a:tabLst>
                <a:tab pos="2198370" algn="l"/>
              </a:tabLst>
            </a:pPr>
            <a:r>
              <a:rPr sz="1200" dirty="0">
                <a:latin typeface="Times New Roman"/>
                <a:cs typeface="Times New Roman"/>
              </a:rPr>
              <a:t>Si</a:t>
            </a:r>
            <a:r>
              <a:rPr sz="1200" spc="-10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ture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7F7F7F"/>
                </a:solidFill>
                <a:latin typeface="Times New Roman"/>
                <a:cs typeface="Times New Roman"/>
              </a:rPr>
              <a:t>……………...…	</a:t>
            </a:r>
            <a:r>
              <a:rPr sz="1200" spc="-3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ss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on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u="sng" spc="5" dirty="0">
                <a:latin typeface="Times New Roman"/>
                <a:cs typeface="Times New Roman"/>
              </a:rPr>
              <a:t>W</a:t>
            </a:r>
            <a:r>
              <a:rPr sz="1200" u="sng" dirty="0">
                <a:latin typeface="Times New Roman"/>
                <a:cs typeface="Times New Roman"/>
              </a:rPr>
              <a:t>e</a:t>
            </a:r>
            <a:r>
              <a:rPr sz="1200" u="sng" spc="-5" dirty="0">
                <a:latin typeface="Times New Roman"/>
                <a:cs typeface="Times New Roman"/>
              </a:rPr>
              <a:t> a</a:t>
            </a:r>
            <a:r>
              <a:rPr sz="1200" u="sng" dirty="0">
                <a:latin typeface="Times New Roman"/>
                <a:cs typeface="Times New Roman"/>
              </a:rPr>
              <a:t>ppro</a:t>
            </a:r>
            <a:r>
              <a:rPr sz="1200" u="sng" spc="-5" dirty="0">
                <a:latin typeface="Times New Roman"/>
                <a:cs typeface="Times New Roman"/>
              </a:rPr>
              <a:t>v</a:t>
            </a:r>
            <a:r>
              <a:rPr sz="1200" u="sng" dirty="0">
                <a:latin typeface="Times New Roman"/>
                <a:cs typeface="Times New Roman"/>
              </a:rPr>
              <a:t>e</a:t>
            </a:r>
            <a:r>
              <a:rPr sz="1200" u="sng" spc="-5" dirty="0">
                <a:latin typeface="Times New Roman"/>
                <a:cs typeface="Times New Roman"/>
              </a:rPr>
              <a:t> </a:t>
            </a:r>
            <a:r>
              <a:rPr sz="1200" u="sng" dirty="0">
                <a:latin typeface="Times New Roman"/>
                <a:cs typeface="Times New Roman"/>
              </a:rPr>
              <a:t>the </a:t>
            </a:r>
            <a:r>
              <a:rPr sz="1200" u="sng" spc="5" dirty="0">
                <a:latin typeface="Times New Roman"/>
                <a:cs typeface="Times New Roman"/>
              </a:rPr>
              <a:t>s</a:t>
            </a:r>
            <a:r>
              <a:rPr sz="1200" u="sng" dirty="0">
                <a:latin typeface="Times New Roman"/>
                <a:cs typeface="Times New Roman"/>
              </a:rPr>
              <a:t>i</a:t>
            </a:r>
            <a:r>
              <a:rPr sz="1200" u="sng" spc="-10" dirty="0">
                <a:latin typeface="Times New Roman"/>
                <a:cs typeface="Times New Roman"/>
              </a:rPr>
              <a:t>g</a:t>
            </a:r>
            <a:r>
              <a:rPr sz="1200" u="sng" dirty="0">
                <a:latin typeface="Times New Roman"/>
                <a:cs typeface="Times New Roman"/>
              </a:rPr>
              <a:t>n</a:t>
            </a:r>
            <a:r>
              <a:rPr sz="1200" u="sng" spc="-5" dirty="0">
                <a:latin typeface="Times New Roman"/>
                <a:cs typeface="Times New Roman"/>
              </a:rPr>
              <a:t>a</a:t>
            </a:r>
            <a:r>
              <a:rPr sz="1200" u="sng" dirty="0">
                <a:latin typeface="Times New Roman"/>
                <a:cs typeface="Times New Roman"/>
              </a:rPr>
              <a:t>tu</a:t>
            </a:r>
            <a:r>
              <a:rPr sz="1200" u="sng" spc="5" dirty="0">
                <a:latin typeface="Times New Roman"/>
                <a:cs typeface="Times New Roman"/>
              </a:rPr>
              <a:t>r</a:t>
            </a:r>
            <a:r>
              <a:rPr sz="1200" u="sng" dirty="0">
                <a:latin typeface="Times New Roman"/>
                <a:cs typeface="Times New Roman"/>
              </a:rPr>
              <a:t>e</a:t>
            </a:r>
            <a:r>
              <a:rPr sz="1200" u="sng" spc="-5" dirty="0">
                <a:latin typeface="Times New Roman"/>
                <a:cs typeface="Times New Roman"/>
              </a:rPr>
              <a:t> </a:t>
            </a:r>
            <a:r>
              <a:rPr sz="1200" u="sng" dirty="0">
                <a:latin typeface="Times New Roman"/>
                <a:cs typeface="Times New Roman"/>
              </a:rPr>
              <a:t>of the</a:t>
            </a:r>
            <a:r>
              <a:rPr sz="1200" u="sng" spc="-10" dirty="0">
                <a:latin typeface="Times New Roman"/>
                <a:cs typeface="Times New Roman"/>
              </a:rPr>
              <a:t> </a:t>
            </a:r>
            <a:r>
              <a:rPr sz="1200" u="sng" spc="5" dirty="0">
                <a:latin typeface="Times New Roman"/>
                <a:cs typeface="Times New Roman"/>
              </a:rPr>
              <a:t>r</a:t>
            </a:r>
            <a:r>
              <a:rPr sz="1200" u="sng" spc="-5" dirty="0">
                <a:latin typeface="Times New Roman"/>
                <a:cs typeface="Times New Roman"/>
              </a:rPr>
              <a:t>ec</a:t>
            </a:r>
            <a:r>
              <a:rPr sz="1200" u="sng" dirty="0">
                <a:latin typeface="Times New Roman"/>
                <a:cs typeface="Times New Roman"/>
              </a:rPr>
              <a:t>omm</a:t>
            </a:r>
            <a:r>
              <a:rPr sz="1200" u="sng" spc="5" dirty="0">
                <a:latin typeface="Times New Roman"/>
                <a:cs typeface="Times New Roman"/>
              </a:rPr>
              <a:t>e</a:t>
            </a:r>
            <a:r>
              <a:rPr sz="1200" u="sng" dirty="0">
                <a:latin typeface="Times New Roman"/>
                <a:cs typeface="Times New Roman"/>
              </a:rPr>
              <a:t>nd</a:t>
            </a:r>
            <a:r>
              <a:rPr sz="1200" u="sng" spc="-5" dirty="0">
                <a:latin typeface="Times New Roman"/>
                <a:cs typeface="Times New Roman"/>
              </a:rPr>
              <a:t>e</a:t>
            </a:r>
            <a:r>
              <a:rPr sz="1200" u="sng" dirty="0">
                <a:latin typeface="Times New Roman"/>
                <a:cs typeface="Times New Roman"/>
              </a:rPr>
              <a:t>r 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5725424" y="9598914"/>
            <a:ext cx="1394460" cy="0"/>
          </a:xfrm>
          <a:custGeom>
            <a:avLst/>
            <a:gdLst/>
            <a:ahLst/>
            <a:cxnLst/>
            <a:rect l="l" t="t" r="r" b="b"/>
            <a:pathLst>
              <a:path w="1394459">
                <a:moveTo>
                  <a:pt x="0" y="0"/>
                </a:moveTo>
                <a:lnTo>
                  <a:pt x="1394459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635237" y="8809350"/>
            <a:ext cx="113030" cy="113664"/>
          </a:xfrm>
          <a:custGeom>
            <a:avLst/>
            <a:gdLst/>
            <a:ahLst/>
            <a:cxnLst/>
            <a:rect l="l" t="t" r="r" b="b"/>
            <a:pathLst>
              <a:path w="113029" h="113665">
                <a:moveTo>
                  <a:pt x="56903" y="0"/>
                </a:moveTo>
                <a:lnTo>
                  <a:pt x="18286" y="14982"/>
                </a:lnTo>
                <a:lnTo>
                  <a:pt x="0" y="51787"/>
                </a:lnTo>
                <a:lnTo>
                  <a:pt x="1555" y="67575"/>
                </a:lnTo>
                <a:lnTo>
                  <a:pt x="23047" y="102870"/>
                </a:lnTo>
                <a:lnTo>
                  <a:pt x="47431" y="113516"/>
                </a:lnTo>
                <a:lnTo>
                  <a:pt x="64174" y="112281"/>
                </a:lnTo>
                <a:lnTo>
                  <a:pt x="101013" y="92587"/>
                </a:lnTo>
                <a:lnTo>
                  <a:pt x="112643" y="69744"/>
                </a:lnTo>
                <a:lnTo>
                  <a:pt x="111719" y="52354"/>
                </a:lnTo>
                <a:lnTo>
                  <a:pt x="93480" y="14382"/>
                </a:lnTo>
                <a:lnTo>
                  <a:pt x="56903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320536" y="8809350"/>
            <a:ext cx="113030" cy="113664"/>
          </a:xfrm>
          <a:custGeom>
            <a:avLst/>
            <a:gdLst/>
            <a:ahLst/>
            <a:cxnLst/>
            <a:rect l="l" t="t" r="r" b="b"/>
            <a:pathLst>
              <a:path w="113030" h="113665">
                <a:moveTo>
                  <a:pt x="56903" y="0"/>
                </a:moveTo>
                <a:lnTo>
                  <a:pt x="18281" y="14982"/>
                </a:lnTo>
                <a:lnTo>
                  <a:pt x="0" y="51787"/>
                </a:lnTo>
                <a:lnTo>
                  <a:pt x="1554" y="67575"/>
                </a:lnTo>
                <a:lnTo>
                  <a:pt x="23041" y="102870"/>
                </a:lnTo>
                <a:lnTo>
                  <a:pt x="47427" y="113516"/>
                </a:lnTo>
                <a:lnTo>
                  <a:pt x="64166" y="112281"/>
                </a:lnTo>
                <a:lnTo>
                  <a:pt x="101007" y="92588"/>
                </a:lnTo>
                <a:lnTo>
                  <a:pt x="112642" y="69746"/>
                </a:lnTo>
                <a:lnTo>
                  <a:pt x="111717" y="52356"/>
                </a:lnTo>
                <a:lnTo>
                  <a:pt x="93475" y="14383"/>
                </a:lnTo>
                <a:lnTo>
                  <a:pt x="56903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920737" y="8809350"/>
            <a:ext cx="113030" cy="113664"/>
          </a:xfrm>
          <a:custGeom>
            <a:avLst/>
            <a:gdLst/>
            <a:ahLst/>
            <a:cxnLst/>
            <a:rect l="l" t="t" r="r" b="b"/>
            <a:pathLst>
              <a:path w="113029" h="113665">
                <a:moveTo>
                  <a:pt x="56903" y="0"/>
                </a:moveTo>
                <a:lnTo>
                  <a:pt x="18286" y="14982"/>
                </a:lnTo>
                <a:lnTo>
                  <a:pt x="0" y="51787"/>
                </a:lnTo>
                <a:lnTo>
                  <a:pt x="1555" y="67575"/>
                </a:lnTo>
                <a:lnTo>
                  <a:pt x="23047" y="102870"/>
                </a:lnTo>
                <a:lnTo>
                  <a:pt x="47431" y="113516"/>
                </a:lnTo>
                <a:lnTo>
                  <a:pt x="64174" y="112281"/>
                </a:lnTo>
                <a:lnTo>
                  <a:pt x="101013" y="92587"/>
                </a:lnTo>
                <a:lnTo>
                  <a:pt x="112643" y="69744"/>
                </a:lnTo>
                <a:lnTo>
                  <a:pt x="111719" y="52354"/>
                </a:lnTo>
                <a:lnTo>
                  <a:pt x="93480" y="14382"/>
                </a:lnTo>
                <a:lnTo>
                  <a:pt x="56903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3" name="object 43"/>
          <p:cNvGraphicFramePr>
            <a:graphicFrameLocks noGrp="1"/>
          </p:cNvGraphicFramePr>
          <p:nvPr/>
        </p:nvGraphicFramePr>
        <p:xfrm>
          <a:off x="307212" y="3354328"/>
          <a:ext cx="6951345" cy="3093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0489"/>
                <a:gridCol w="686180"/>
                <a:gridCol w="457209"/>
                <a:gridCol w="370331"/>
                <a:gridCol w="515355"/>
                <a:gridCol w="611123"/>
                <a:gridCol w="2379604"/>
              </a:tblGrid>
              <a:tr h="809243"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BI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" marR="54610" indent="24130">
                        <a:lnSpc>
                          <a:spcPct val="125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ate K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le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 marR="51435" indent="-47625">
                        <a:lnSpc>
                          <a:spcPct val="125000"/>
                        </a:lnSpc>
                      </a:pP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el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w 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vg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vg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 marR="19685" indent="-56515">
                        <a:lnSpc>
                          <a:spcPct val="125000"/>
                        </a:lnSpc>
                      </a:pP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A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ior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7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ca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ic a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ili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3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ili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ideas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7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itiat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ati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7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ili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reat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5231">
                <a:tc>
                  <a:txBody>
                    <a:bodyPr/>
                    <a:lstStyle/>
                    <a:p>
                      <a:pPr marL="67945" marR="514350">
                        <a:lnSpc>
                          <a:spcPct val="75200"/>
                        </a:lnSpc>
                      </a:pP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ili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acce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til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ze c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itici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6511">
                <a:tc>
                  <a:txBody>
                    <a:bodyPr/>
                    <a:lstStyle/>
                    <a:p>
                      <a:pPr marL="67945">
                        <a:lnSpc>
                          <a:spcPts val="950"/>
                        </a:lnSpc>
                      </a:pP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ili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lan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19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h.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987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ili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su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 resp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ibili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6511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mm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esea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ch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te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hn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7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mm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f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rei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ng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es.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46619" y="2066787"/>
            <a:ext cx="2154189" cy="1798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72562" y="2066787"/>
            <a:ext cx="2322447" cy="1798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78633" y="2066787"/>
            <a:ext cx="241935" cy="179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15188" y="501656"/>
            <a:ext cx="6241415" cy="1934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5410" marR="3854450" indent="34925">
              <a:lnSpc>
                <a:spcPct val="153900"/>
              </a:lnSpc>
            </a:pPr>
            <a:r>
              <a:rPr sz="1600" b="1" spc="-25" dirty="0">
                <a:latin typeface="Times New Roman"/>
                <a:cs typeface="Times New Roman"/>
              </a:rPr>
              <a:t>K</a:t>
            </a:r>
            <a:r>
              <a:rPr sz="1600" b="1" spc="-10" dirty="0">
                <a:latin typeface="Times New Roman"/>
                <a:cs typeface="Times New Roman"/>
              </a:rPr>
              <a:t>ingd</a:t>
            </a:r>
            <a:r>
              <a:rPr sz="1600" b="1" spc="0" dirty="0">
                <a:latin typeface="Times New Roman"/>
                <a:cs typeface="Times New Roman"/>
              </a:rPr>
              <a:t>o</a:t>
            </a:r>
            <a:r>
              <a:rPr sz="1600" b="1" spc="-15" dirty="0">
                <a:latin typeface="Times New Roman"/>
                <a:cs typeface="Times New Roman"/>
              </a:rPr>
              <a:t>m </a:t>
            </a:r>
            <a:r>
              <a:rPr sz="1600" b="1" spc="-10" dirty="0">
                <a:latin typeface="Times New Roman"/>
                <a:cs typeface="Times New Roman"/>
              </a:rPr>
              <a:t>of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Sau</a:t>
            </a:r>
            <a:r>
              <a:rPr sz="1600" b="1" dirty="0">
                <a:latin typeface="Times New Roman"/>
                <a:cs typeface="Times New Roman"/>
              </a:rPr>
              <a:t>d</a:t>
            </a:r>
            <a:r>
              <a:rPr sz="1600" b="1" spc="-5" dirty="0">
                <a:latin typeface="Times New Roman"/>
                <a:cs typeface="Times New Roman"/>
              </a:rPr>
              <a:t>i </a:t>
            </a:r>
            <a:r>
              <a:rPr sz="1600" b="1" spc="-10" dirty="0">
                <a:latin typeface="Times New Roman"/>
                <a:cs typeface="Times New Roman"/>
              </a:rPr>
              <a:t>Arabia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Ministry of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</a:t>
            </a:r>
            <a:r>
              <a:rPr sz="1400" dirty="0">
                <a:latin typeface="Times New Roman"/>
                <a:cs typeface="Times New Roman"/>
              </a:rPr>
              <a:t>igher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duca</a:t>
            </a:r>
            <a:r>
              <a:rPr sz="1400" spc="5" dirty="0">
                <a:latin typeface="Times New Roman"/>
                <a:cs typeface="Times New Roman"/>
              </a:rPr>
              <a:t>t</a:t>
            </a:r>
            <a:r>
              <a:rPr sz="1400" spc="30" dirty="0">
                <a:latin typeface="Times New Roman"/>
                <a:cs typeface="Times New Roman"/>
              </a:rPr>
              <a:t>i</a:t>
            </a:r>
            <a:r>
              <a:rPr sz="1300" spc="-10" dirty="0">
                <a:latin typeface="Times New Roman"/>
                <a:cs typeface="Times New Roman"/>
              </a:rPr>
              <a:t>on Maj</a:t>
            </a:r>
            <a:r>
              <a:rPr sz="1300" spc="-30" dirty="0">
                <a:latin typeface="Times New Roman"/>
                <a:cs typeface="Times New Roman"/>
              </a:rPr>
              <a:t>m</a:t>
            </a:r>
            <a:r>
              <a:rPr sz="1300" spc="-10" dirty="0">
                <a:latin typeface="Times New Roman"/>
                <a:cs typeface="Times New Roman"/>
              </a:rPr>
              <a:t>aah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Univers</a:t>
            </a:r>
            <a:r>
              <a:rPr sz="1300" spc="-5" dirty="0">
                <a:latin typeface="Times New Roman"/>
                <a:cs typeface="Times New Roman"/>
              </a:rPr>
              <a:t>ity</a:t>
            </a:r>
            <a:endParaRPr sz="1300">
              <a:latin typeface="Times New Roman"/>
              <a:cs typeface="Times New Roman"/>
            </a:endParaRPr>
          </a:p>
          <a:p>
            <a:pPr marL="12700" indent="225425">
              <a:lnSpc>
                <a:spcPct val="100000"/>
              </a:lnSpc>
              <a:spcBef>
                <a:spcPts val="1025"/>
              </a:spcBef>
            </a:pPr>
            <a:r>
              <a:rPr sz="1100" b="1" spc="-10" dirty="0">
                <a:latin typeface="Times New Roman"/>
                <a:cs typeface="Times New Roman"/>
              </a:rPr>
              <a:t>D</a:t>
            </a:r>
            <a:r>
              <a:rPr sz="1100" b="1" dirty="0">
                <a:latin typeface="Times New Roman"/>
                <a:cs typeface="Times New Roman"/>
              </a:rPr>
              <a:t>eanship of</a:t>
            </a:r>
            <a:r>
              <a:rPr sz="1100" b="1" spc="10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Times New Roman"/>
                <a:cs typeface="Times New Roman"/>
              </a:rPr>
              <a:t>G</a:t>
            </a:r>
            <a:r>
              <a:rPr sz="1100" b="1" dirty="0">
                <a:latin typeface="Times New Roman"/>
                <a:cs typeface="Times New Roman"/>
              </a:rPr>
              <a:t>raduate Studies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anda</a:t>
            </a:r>
            <a:r>
              <a:rPr sz="1200" b="1" spc="-5" dirty="0">
                <a:latin typeface="Times New Roman"/>
                <a:cs typeface="Times New Roman"/>
              </a:rPr>
              <a:t>t</a:t>
            </a:r>
            <a:r>
              <a:rPr sz="1200" b="1" dirty="0">
                <a:latin typeface="Times New Roman"/>
                <a:cs typeface="Times New Roman"/>
              </a:rPr>
              <a:t>o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y of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G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adua</a:t>
            </a:r>
            <a:r>
              <a:rPr sz="1200" b="1" spc="-5" dirty="0">
                <a:latin typeface="Times New Roman"/>
                <a:cs typeface="Times New Roman"/>
              </a:rPr>
              <a:t>t</a:t>
            </a:r>
            <a:r>
              <a:rPr sz="1200" b="1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70"/>
              </a:spcBef>
            </a:pPr>
            <a:r>
              <a:rPr sz="1200" b="1" dirty="0">
                <a:latin typeface="Times New Roman"/>
                <a:cs typeface="Times New Roman"/>
              </a:rPr>
              <a:t>Studies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93455" y="2785756"/>
            <a:ext cx="842644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u="sng" spc="-5" dirty="0"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u="sng" spc="-70" dirty="0">
                <a:latin typeface="Times New Roman"/>
                <a:cs typeface="Times New Roman"/>
              </a:rPr>
              <a:t>ي</a:t>
            </a:r>
            <a:r>
              <a:rPr sz="1300" u="sng" spc="70" dirty="0">
                <a:latin typeface="Times New Roman"/>
                <a:cs typeface="Times New Roman"/>
              </a:rPr>
              <a:t>م</a:t>
            </a:r>
            <a:r>
              <a:rPr sz="1300" u="sng" spc="-390" dirty="0">
                <a:latin typeface="Times New Roman"/>
                <a:cs typeface="Times New Roman"/>
              </a:rPr>
              <a:t>س</a:t>
            </a:r>
            <a:r>
              <a:rPr sz="1300" u="sng" dirty="0">
                <a:latin typeface="Times New Roman"/>
                <a:cs typeface="Times New Roman"/>
              </a:rPr>
              <a:t>ر</a:t>
            </a:r>
            <a:r>
              <a:rPr sz="1300" u="sng" spc="-400" dirty="0">
                <a:latin typeface="Times New Roman"/>
                <a:cs typeface="Times New Roman"/>
              </a:rPr>
              <a:t>ل</a:t>
            </a:r>
            <a:r>
              <a:rPr sz="1300" u="sng" spc="-5" dirty="0">
                <a:latin typeface="Times New Roman"/>
                <a:cs typeface="Times New Roman"/>
              </a:rPr>
              <a:t>ا</a:t>
            </a:r>
            <a:r>
              <a:rPr sz="1300" u="sng" spc="-10" dirty="0">
                <a:latin typeface="Times New Roman"/>
                <a:cs typeface="Times New Roman"/>
              </a:rPr>
              <a:t> </a:t>
            </a:r>
            <a:r>
              <a:rPr sz="1300" u="sng" dirty="0">
                <a:latin typeface="Times New Roman"/>
                <a:cs typeface="Times New Roman"/>
              </a:rPr>
              <a:t>م</a:t>
            </a:r>
            <a:r>
              <a:rPr sz="1300" u="sng" spc="-620" dirty="0">
                <a:latin typeface="Times New Roman"/>
                <a:cs typeface="Times New Roman"/>
              </a:rPr>
              <a:t>ت</a:t>
            </a:r>
            <a:r>
              <a:rPr sz="1300" u="sng" spc="-50" dirty="0">
                <a:latin typeface="Times New Roman"/>
                <a:cs typeface="Times New Roman"/>
              </a:rPr>
              <a:t>خ</a:t>
            </a:r>
            <a:r>
              <a:rPr sz="1300" u="sng" spc="-400" dirty="0">
                <a:latin typeface="Times New Roman"/>
                <a:cs typeface="Times New Roman"/>
              </a:rPr>
              <a:t>ل</a:t>
            </a:r>
            <a:r>
              <a:rPr sz="1300" u="sng" spc="-5" dirty="0">
                <a:latin typeface="Times New Roman"/>
                <a:cs typeface="Times New Roman"/>
              </a:rPr>
              <a:t>ا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4575" y="2793431"/>
            <a:ext cx="92138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u="sng" spc="-10" dirty="0">
                <a:latin typeface="Times New Roman"/>
                <a:cs typeface="Times New Roman"/>
              </a:rPr>
              <a:t>O</a:t>
            </a:r>
            <a:r>
              <a:rPr sz="1300" u="sng" spc="0" dirty="0">
                <a:latin typeface="Times New Roman"/>
                <a:cs typeface="Times New Roman"/>
              </a:rPr>
              <a:t>ff</a:t>
            </a:r>
            <a:r>
              <a:rPr sz="1300" u="sng" spc="-5" dirty="0">
                <a:latin typeface="Times New Roman"/>
                <a:cs typeface="Times New Roman"/>
              </a:rPr>
              <a:t>icial St</a:t>
            </a:r>
            <a:r>
              <a:rPr sz="1300" u="sng" dirty="0">
                <a:latin typeface="Times New Roman"/>
                <a:cs typeface="Times New Roman"/>
              </a:rPr>
              <a:t>a</a:t>
            </a:r>
            <a:r>
              <a:rPr sz="1300" u="sng" spc="-15" dirty="0">
                <a:latin typeface="Times New Roman"/>
                <a:cs typeface="Times New Roman"/>
              </a:rPr>
              <a:t>m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920489" y="2803519"/>
            <a:ext cx="609600" cy="571500"/>
          </a:xfrm>
          <a:custGeom>
            <a:avLst/>
            <a:gdLst/>
            <a:ahLst/>
            <a:cxnLst/>
            <a:rect l="l" t="t" r="r" b="b"/>
            <a:pathLst>
              <a:path w="609600" h="571500">
                <a:moveTo>
                  <a:pt x="304799" y="0"/>
                </a:moveTo>
                <a:lnTo>
                  <a:pt x="255343" y="3738"/>
                </a:lnTo>
                <a:lnTo>
                  <a:pt x="208434" y="14563"/>
                </a:lnTo>
                <a:lnTo>
                  <a:pt x="164697" y="31887"/>
                </a:lnTo>
                <a:lnTo>
                  <a:pt x="124760" y="55121"/>
                </a:lnTo>
                <a:lnTo>
                  <a:pt x="89249" y="83679"/>
                </a:lnTo>
                <a:lnTo>
                  <a:pt x="58789" y="116972"/>
                </a:lnTo>
                <a:lnTo>
                  <a:pt x="34008" y="154413"/>
                </a:lnTo>
                <a:lnTo>
                  <a:pt x="15532" y="195415"/>
                </a:lnTo>
                <a:lnTo>
                  <a:pt x="3987" y="239390"/>
                </a:lnTo>
                <a:lnTo>
                  <a:pt x="0" y="285749"/>
                </a:lnTo>
                <a:lnTo>
                  <a:pt x="1009" y="309191"/>
                </a:lnTo>
                <a:lnTo>
                  <a:pt x="8854" y="354432"/>
                </a:lnTo>
                <a:lnTo>
                  <a:pt x="23943" y="396993"/>
                </a:lnTo>
                <a:lnTo>
                  <a:pt x="45650" y="436288"/>
                </a:lnTo>
                <a:lnTo>
                  <a:pt x="73348" y="471729"/>
                </a:lnTo>
                <a:lnTo>
                  <a:pt x="106412" y="502728"/>
                </a:lnTo>
                <a:lnTo>
                  <a:pt x="144215" y="528697"/>
                </a:lnTo>
                <a:lnTo>
                  <a:pt x="186130" y="549050"/>
                </a:lnTo>
                <a:lnTo>
                  <a:pt x="231531" y="563197"/>
                </a:lnTo>
                <a:lnTo>
                  <a:pt x="279792" y="570553"/>
                </a:lnTo>
                <a:lnTo>
                  <a:pt x="304799" y="571499"/>
                </a:lnTo>
                <a:lnTo>
                  <a:pt x="329807" y="570553"/>
                </a:lnTo>
                <a:lnTo>
                  <a:pt x="378068" y="563197"/>
                </a:lnTo>
                <a:lnTo>
                  <a:pt x="423469" y="549050"/>
                </a:lnTo>
                <a:lnTo>
                  <a:pt x="465384" y="528697"/>
                </a:lnTo>
                <a:lnTo>
                  <a:pt x="503187" y="502728"/>
                </a:lnTo>
                <a:lnTo>
                  <a:pt x="536251" y="471729"/>
                </a:lnTo>
                <a:lnTo>
                  <a:pt x="563949" y="436288"/>
                </a:lnTo>
                <a:lnTo>
                  <a:pt x="585656" y="396993"/>
                </a:lnTo>
                <a:lnTo>
                  <a:pt x="600745" y="354432"/>
                </a:lnTo>
                <a:lnTo>
                  <a:pt x="608590" y="309191"/>
                </a:lnTo>
                <a:lnTo>
                  <a:pt x="609599" y="285749"/>
                </a:lnTo>
                <a:lnTo>
                  <a:pt x="608590" y="262308"/>
                </a:lnTo>
                <a:lnTo>
                  <a:pt x="600745" y="217067"/>
                </a:lnTo>
                <a:lnTo>
                  <a:pt x="585656" y="174506"/>
                </a:lnTo>
                <a:lnTo>
                  <a:pt x="563949" y="135211"/>
                </a:lnTo>
                <a:lnTo>
                  <a:pt x="536251" y="99770"/>
                </a:lnTo>
                <a:lnTo>
                  <a:pt x="503187" y="68771"/>
                </a:lnTo>
                <a:lnTo>
                  <a:pt x="465384" y="42802"/>
                </a:lnTo>
                <a:lnTo>
                  <a:pt x="423469" y="22449"/>
                </a:lnTo>
                <a:lnTo>
                  <a:pt x="378068" y="8302"/>
                </a:lnTo>
                <a:lnTo>
                  <a:pt x="329807" y="946"/>
                </a:lnTo>
                <a:lnTo>
                  <a:pt x="304799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168</Words>
  <Application>Microsoft Office PowerPoint</Application>
  <PresentationFormat>Benutzerdefiniert</PresentationFormat>
  <Paragraphs>45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2015-04-12T19:45:44Z</dcterms:created>
  <dcterms:modified xsi:type="dcterms:W3CDTF">2015-04-12T17:45:47Z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