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651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15155" y="9511513"/>
            <a:ext cx="414655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dirty="0">
                <a:latin typeface="Arial"/>
                <a:cs typeface="Arial"/>
              </a:rPr>
              <a:t>.</a:t>
            </a:r>
            <a:r>
              <a:rPr sz="600" spc="-5" dirty="0">
                <a:latin typeface="Arial"/>
                <a:cs typeface="Arial"/>
              </a:rPr>
              <a:t>أ</a:t>
            </a:r>
            <a:r>
              <a:rPr sz="600" spc="10" dirty="0">
                <a:latin typeface="Arial"/>
                <a:cs typeface="Arial"/>
              </a:rPr>
              <a:t>ي</a:t>
            </a:r>
            <a:r>
              <a:rPr sz="600" spc="5" dirty="0">
                <a:latin typeface="Arial"/>
                <a:cs typeface="Arial"/>
              </a:rPr>
              <a:t>د</a:t>
            </a:r>
            <a:r>
              <a:rPr sz="600" dirty="0">
                <a:latin typeface="Arial"/>
                <a:cs typeface="Arial"/>
              </a:rPr>
              <a:t>ا</a:t>
            </a:r>
            <a:r>
              <a:rPr sz="600" spc="30" dirty="0">
                <a:latin typeface="Arial"/>
                <a:cs typeface="Arial"/>
              </a:rPr>
              <a:t>م</a:t>
            </a:r>
            <a:r>
              <a:rPr sz="600" spc="-160" dirty="0">
                <a:latin typeface="Arial"/>
                <a:cs typeface="Arial"/>
              </a:rPr>
              <a:t>ص</a:t>
            </a:r>
            <a:r>
              <a:rPr sz="600" spc="-180" dirty="0">
                <a:latin typeface="Arial"/>
                <a:cs typeface="Arial"/>
              </a:rPr>
              <a:t>ل</a:t>
            </a:r>
            <a:r>
              <a:rPr sz="600" dirty="0">
                <a:latin typeface="Arial"/>
                <a:cs typeface="Arial"/>
              </a:rPr>
              <a:t>ا</a:t>
            </a:r>
            <a:r>
              <a:rPr sz="600" spc="-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ي</a:t>
            </a:r>
            <a:r>
              <a:rPr sz="600" spc="5" dirty="0">
                <a:latin typeface="Arial"/>
                <a:cs typeface="Arial"/>
              </a:rPr>
              <a:t>د</a:t>
            </a:r>
            <a:r>
              <a:rPr sz="600" dirty="0">
                <a:latin typeface="Arial"/>
                <a:cs typeface="Arial"/>
              </a:rPr>
              <a:t>ا</a:t>
            </a:r>
            <a:r>
              <a:rPr sz="600" spc="-320" dirty="0">
                <a:latin typeface="Arial"/>
                <a:cs typeface="Arial"/>
              </a:rPr>
              <a:t>ف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3020" y="9466575"/>
            <a:ext cx="7606680" cy="751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295" y="9585198"/>
            <a:ext cx="7606680" cy="668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24200" y="93991"/>
            <a:ext cx="1514475" cy="11302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5729" y="1154171"/>
            <a:ext cx="7552699" cy="628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96611" y="117347"/>
            <a:ext cx="2769108" cy="2941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953000" y="327659"/>
            <a:ext cx="2769107" cy="35204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19471" y="548640"/>
            <a:ext cx="2759964" cy="19202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99303" y="752855"/>
            <a:ext cx="2564892" cy="17983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859" y="908303"/>
            <a:ext cx="2663952" cy="1524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7535" y="97535"/>
            <a:ext cx="2663952" cy="21640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372483" y="125192"/>
            <a:ext cx="2230120" cy="984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0640" algn="just">
              <a:lnSpc>
                <a:spcPct val="107000"/>
              </a:lnSpc>
            </a:pPr>
            <a:r>
              <a:rPr sz="1300" spc="-380" dirty="0">
                <a:solidFill>
                  <a:srgbClr val="525252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525252"/>
                </a:solidFill>
                <a:latin typeface="Arial"/>
                <a:cs typeface="Arial"/>
              </a:rPr>
              <a:t>ي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دو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0" dirty="0">
                <a:solidFill>
                  <a:srgbClr val="525252"/>
                </a:solidFill>
                <a:latin typeface="Arial"/>
                <a:cs typeface="Arial"/>
              </a:rPr>
              <a:t>ـع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ــ</a:t>
            </a:r>
            <a:r>
              <a:rPr sz="1300" spc="-380" dirty="0">
                <a:solidFill>
                  <a:srgbClr val="525252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ــ</a:t>
            </a:r>
            <a:r>
              <a:rPr sz="1300" spc="-390" dirty="0">
                <a:solidFill>
                  <a:srgbClr val="525252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525252"/>
                </a:solidFill>
                <a:latin typeface="Arial"/>
                <a:cs typeface="Arial"/>
              </a:rPr>
              <a:t>ا </a:t>
            </a:r>
            <a:r>
              <a:rPr sz="1300" spc="-395" dirty="0">
                <a:solidFill>
                  <a:srgbClr val="525252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395" dirty="0">
                <a:solidFill>
                  <a:srgbClr val="525252"/>
                </a:solidFill>
                <a:latin typeface="Arial"/>
                <a:cs typeface="Arial"/>
              </a:rPr>
              <a:t>ي</a:t>
            </a:r>
            <a:r>
              <a:rPr sz="1300" spc="-125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610" dirty="0">
                <a:solidFill>
                  <a:srgbClr val="525252"/>
                </a:solidFill>
                <a:latin typeface="Arial"/>
                <a:cs typeface="Arial"/>
              </a:rPr>
              <a:t>ب</a:t>
            </a:r>
            <a:r>
              <a:rPr sz="1300" spc="-75" dirty="0">
                <a:solidFill>
                  <a:srgbClr val="525252"/>
                </a:solidFill>
                <a:latin typeface="Arial"/>
                <a:cs typeface="Arial"/>
              </a:rPr>
              <a:t>ή</a:t>
            </a:r>
            <a:r>
              <a:rPr sz="1300" spc="-35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35" dirty="0">
                <a:solidFill>
                  <a:srgbClr val="525252"/>
                </a:solidFill>
                <a:latin typeface="Arial"/>
                <a:cs typeface="Arial"/>
              </a:rPr>
              <a:t>ع</a:t>
            </a:r>
            <a:r>
              <a:rPr sz="1300" spc="-65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525252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525252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sz="1300" spc="-395" dirty="0">
                <a:solidFill>
                  <a:srgbClr val="525252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ــ</a:t>
            </a:r>
            <a:r>
              <a:rPr sz="1300" spc="-260" dirty="0">
                <a:solidFill>
                  <a:srgbClr val="525252"/>
                </a:solidFill>
                <a:latin typeface="Arial"/>
                <a:cs typeface="Arial"/>
              </a:rPr>
              <a:t>ك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525252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35" dirty="0">
                <a:solidFill>
                  <a:srgbClr val="525252"/>
                </a:solidFill>
                <a:latin typeface="Arial"/>
                <a:cs typeface="Arial"/>
              </a:rPr>
              <a:t>ـم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ــ</a:t>
            </a:r>
            <a:r>
              <a:rPr sz="1300" spc="70" dirty="0">
                <a:solidFill>
                  <a:srgbClr val="525252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204" dirty="0">
                <a:solidFill>
                  <a:srgbClr val="525252"/>
                </a:solidFill>
                <a:latin typeface="Arial"/>
                <a:cs typeface="Arial"/>
              </a:rPr>
              <a:t>لا</a:t>
            </a:r>
            <a:r>
              <a:rPr sz="1300" spc="-165" dirty="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sz="1300" spc="-15" dirty="0">
                <a:solidFill>
                  <a:srgbClr val="767070"/>
                </a:solidFill>
                <a:latin typeface="Arial"/>
                <a:cs typeface="Arial"/>
              </a:rPr>
              <a:t>م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509" dirty="0">
                <a:solidFill>
                  <a:srgbClr val="767070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5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767070"/>
                </a:solidFill>
                <a:latin typeface="Arial"/>
                <a:cs typeface="Arial"/>
              </a:rPr>
              <a:t>ل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ــ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767070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620" dirty="0">
                <a:solidFill>
                  <a:srgbClr val="767070"/>
                </a:solidFill>
                <a:latin typeface="Arial"/>
                <a:cs typeface="Arial"/>
              </a:rPr>
              <a:t>ت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767070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767070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767070"/>
                </a:solidFill>
                <a:latin typeface="Arial"/>
                <a:cs typeface="Arial"/>
              </a:rPr>
              <a:t> </a:t>
            </a:r>
            <a:r>
              <a:rPr sz="1300" spc="-365" dirty="0">
                <a:solidFill>
                  <a:srgbClr val="767070"/>
                </a:solidFill>
                <a:latin typeface="Arial"/>
                <a:cs typeface="Arial"/>
              </a:rPr>
              <a:t>Γ</a:t>
            </a:r>
            <a:r>
              <a:rPr sz="1300" spc="80" dirty="0">
                <a:solidFill>
                  <a:srgbClr val="767070"/>
                </a:solidFill>
                <a:latin typeface="Arial"/>
                <a:cs typeface="Arial"/>
              </a:rPr>
              <a:t>راίو</a:t>
            </a:r>
            <a:r>
              <a:rPr sz="1300" spc="65" dirty="0">
                <a:solidFill>
                  <a:srgbClr val="767070"/>
                </a:solidFill>
                <a:latin typeface="Arial"/>
                <a:cs typeface="Arial"/>
              </a:rPr>
              <a:t> </a:t>
            </a:r>
            <a:r>
              <a:rPr sz="1300" spc="-380" dirty="0">
                <a:solidFill>
                  <a:srgbClr val="525252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525252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40" dirty="0">
                <a:solidFill>
                  <a:srgbClr val="525252"/>
                </a:solidFill>
                <a:latin typeface="Arial"/>
                <a:cs typeface="Arial"/>
              </a:rPr>
              <a:t>م</a:t>
            </a:r>
            <a:r>
              <a:rPr sz="1300" spc="15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50" dirty="0">
                <a:solidFill>
                  <a:srgbClr val="525252"/>
                </a:solidFill>
                <a:latin typeface="Arial"/>
                <a:cs typeface="Arial"/>
              </a:rPr>
              <a:t>ج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525252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525252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525252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sz="1300" spc="-395" dirty="0">
                <a:solidFill>
                  <a:srgbClr val="525252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525252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525252"/>
                </a:solidFill>
                <a:latin typeface="Arial"/>
                <a:cs typeface="Arial"/>
              </a:rPr>
              <a:t>م</a:t>
            </a:r>
            <a:r>
              <a:rPr sz="1300" spc="10" dirty="0">
                <a:solidFill>
                  <a:srgbClr val="525252"/>
                </a:solidFill>
                <a:latin typeface="Arial"/>
                <a:cs typeface="Arial"/>
              </a:rPr>
              <a:t>اـ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55" dirty="0">
                <a:solidFill>
                  <a:srgbClr val="525252"/>
                </a:solidFill>
                <a:latin typeface="Arial"/>
                <a:cs typeface="Arial"/>
              </a:rPr>
              <a:t>ج</a:t>
            </a:r>
            <a:r>
              <a:rPr sz="1300" spc="-30" dirty="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767070"/>
                </a:solidFill>
                <a:latin typeface="Arial"/>
                <a:cs typeface="Arial"/>
              </a:rPr>
              <a:t>ي</a:t>
            </a:r>
            <a:r>
              <a:rPr sz="1200" spc="-5" dirty="0">
                <a:solidFill>
                  <a:srgbClr val="767070"/>
                </a:solidFill>
                <a:latin typeface="Arial"/>
                <a:cs typeface="Arial"/>
              </a:rPr>
              <a:t>م</a:t>
            </a:r>
            <a:r>
              <a:rPr sz="1200" spc="-229" dirty="0">
                <a:solidFill>
                  <a:srgbClr val="767070"/>
                </a:solidFill>
                <a:latin typeface="Arial"/>
                <a:cs typeface="Arial"/>
              </a:rPr>
              <a:t>لعلا</a:t>
            </a:r>
            <a:r>
              <a:rPr sz="1200" dirty="0">
                <a:solidFill>
                  <a:srgbClr val="76707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767070"/>
                </a:solidFill>
                <a:latin typeface="Arial"/>
                <a:cs typeface="Arial"/>
              </a:rPr>
              <a:t>ث</a:t>
            </a:r>
            <a:r>
              <a:rPr sz="1200" spc="-250" dirty="0">
                <a:solidFill>
                  <a:srgbClr val="767070"/>
                </a:solidFill>
                <a:latin typeface="Arial"/>
                <a:cs typeface="Arial"/>
              </a:rPr>
              <a:t>ح</a:t>
            </a:r>
            <a:r>
              <a:rPr sz="1200" spc="-310" dirty="0">
                <a:solidFill>
                  <a:srgbClr val="767070"/>
                </a:solidFill>
                <a:latin typeface="Arial"/>
                <a:cs typeface="Arial"/>
              </a:rPr>
              <a:t>Β</a:t>
            </a:r>
            <a:r>
              <a:rPr sz="1200" spc="-254" dirty="0">
                <a:solidFill>
                  <a:srgbClr val="767070"/>
                </a:solidFill>
                <a:latin typeface="Arial"/>
                <a:cs typeface="Arial"/>
              </a:rPr>
              <a:t>ل</a:t>
            </a:r>
            <a:r>
              <a:rPr sz="1200" spc="-114" dirty="0">
                <a:solidFill>
                  <a:srgbClr val="767070"/>
                </a:solidFill>
                <a:latin typeface="Arial"/>
                <a:cs typeface="Arial"/>
              </a:rPr>
              <a:t>ا</a:t>
            </a:r>
            <a:r>
              <a:rPr sz="1200" dirty="0">
                <a:solidFill>
                  <a:srgbClr val="767070"/>
                </a:solidFill>
                <a:latin typeface="Arial"/>
                <a:cs typeface="Arial"/>
              </a:rPr>
              <a:t>و </a:t>
            </a:r>
            <a:r>
              <a:rPr sz="1200" spc="-110" dirty="0">
                <a:solidFill>
                  <a:srgbClr val="767070"/>
                </a:solidFill>
                <a:latin typeface="Arial"/>
                <a:cs typeface="Arial"/>
              </a:rPr>
              <a:t>ا</a:t>
            </a:r>
            <a:r>
              <a:rPr sz="1200" spc="-350" dirty="0">
                <a:solidFill>
                  <a:srgbClr val="767070"/>
                </a:solidFill>
                <a:latin typeface="Arial"/>
                <a:cs typeface="Arial"/>
              </a:rPr>
              <a:t>ي</a:t>
            </a:r>
            <a:r>
              <a:rPr sz="1200" spc="-229" dirty="0">
                <a:solidFill>
                  <a:srgbClr val="767070"/>
                </a:solidFill>
                <a:latin typeface="Arial"/>
                <a:cs typeface="Arial"/>
              </a:rPr>
              <a:t>لعلا</a:t>
            </a:r>
            <a:r>
              <a:rPr sz="1200" spc="-10" dirty="0">
                <a:solidFill>
                  <a:srgbClr val="767070"/>
                </a:solidFill>
                <a:latin typeface="Arial"/>
                <a:cs typeface="Arial"/>
              </a:rPr>
              <a:t> </a:t>
            </a:r>
            <a:r>
              <a:rPr sz="1200" spc="50" dirty="0">
                <a:solidFill>
                  <a:srgbClr val="767070"/>
                </a:solidFill>
                <a:latin typeface="Arial"/>
                <a:cs typeface="Arial"/>
              </a:rPr>
              <a:t>Ε</a:t>
            </a:r>
            <a:r>
              <a:rPr sz="1200" spc="-65" dirty="0">
                <a:solidFill>
                  <a:srgbClr val="767070"/>
                </a:solidFill>
                <a:latin typeface="Arial"/>
                <a:cs typeface="Arial"/>
              </a:rPr>
              <a:t>اسارد</a:t>
            </a:r>
            <a:r>
              <a:rPr sz="1200" spc="-365" dirty="0">
                <a:solidFill>
                  <a:srgbClr val="767070"/>
                </a:solidFill>
                <a:latin typeface="Arial"/>
                <a:cs typeface="Arial"/>
              </a:rPr>
              <a:t>لل</a:t>
            </a:r>
            <a:r>
              <a:rPr sz="1200" spc="-10" dirty="0">
                <a:solidFill>
                  <a:srgbClr val="767070"/>
                </a:solidFill>
                <a:latin typeface="Arial"/>
                <a:cs typeface="Arial"/>
              </a:rPr>
              <a:t> </a:t>
            </a:r>
            <a:r>
              <a:rPr sz="1200" spc="-350" dirty="0">
                <a:solidFill>
                  <a:srgbClr val="767070"/>
                </a:solidFill>
                <a:latin typeface="Arial"/>
                <a:cs typeface="Arial"/>
              </a:rPr>
              <a:t>Δ</a:t>
            </a:r>
            <a:r>
              <a:rPr sz="1200" spc="-195" dirty="0">
                <a:solidFill>
                  <a:srgbClr val="767070"/>
                </a:solidFill>
                <a:latin typeface="Arial"/>
                <a:cs typeface="Arial"/>
              </a:rPr>
              <a:t>ع</a:t>
            </a:r>
            <a:r>
              <a:rPr sz="1200" spc="50" dirty="0">
                <a:solidFill>
                  <a:srgbClr val="767070"/>
                </a:solidFill>
                <a:latin typeface="Arial"/>
                <a:cs typeface="Arial"/>
              </a:rPr>
              <a:t>م</a:t>
            </a:r>
            <a:r>
              <a:rPr sz="1200" spc="-95" dirty="0">
                <a:solidFill>
                  <a:srgbClr val="767070"/>
                </a:solidFill>
                <a:latin typeface="Arial"/>
                <a:cs typeface="Arial"/>
              </a:rPr>
              <a:t>اجلا</a:t>
            </a:r>
            <a:r>
              <a:rPr sz="1200" spc="5" dirty="0">
                <a:solidFill>
                  <a:srgbClr val="767070"/>
                </a:solidFill>
                <a:latin typeface="Arial"/>
                <a:cs typeface="Arial"/>
              </a:rPr>
              <a:t> </a:t>
            </a:r>
            <a:r>
              <a:rPr sz="1200" spc="-350" dirty="0">
                <a:solidFill>
                  <a:srgbClr val="767070"/>
                </a:solidFill>
                <a:latin typeface="Arial"/>
                <a:cs typeface="Arial"/>
              </a:rPr>
              <a:t>Δ</a:t>
            </a:r>
            <a:r>
              <a:rPr sz="1200" spc="-170" dirty="0">
                <a:solidFill>
                  <a:srgbClr val="767070"/>
                </a:solidFill>
                <a:latin typeface="Arial"/>
                <a:cs typeface="Arial"/>
              </a:rPr>
              <a:t>لا</a:t>
            </a:r>
            <a:r>
              <a:rPr sz="1200" spc="-265" dirty="0">
                <a:solidFill>
                  <a:srgbClr val="767070"/>
                </a:solidFill>
                <a:latin typeface="Arial"/>
                <a:cs typeface="Arial"/>
              </a:rPr>
              <a:t>ك</a:t>
            </a:r>
            <a:r>
              <a:rPr sz="1200" dirty="0">
                <a:solidFill>
                  <a:srgbClr val="767070"/>
                </a:solidFill>
                <a:latin typeface="Arial"/>
                <a:cs typeface="Arial"/>
              </a:rPr>
              <a:t>و</a:t>
            </a:r>
            <a:endParaRPr sz="1200">
              <a:latin typeface="Arial"/>
              <a:cs typeface="Arial"/>
            </a:endParaRPr>
          </a:p>
          <a:p>
            <a:pPr marL="54610" algn="just">
              <a:lnSpc>
                <a:spcPts val="1365"/>
              </a:lnSpc>
            </a:pPr>
            <a:r>
              <a:rPr sz="1300" spc="5" dirty="0">
                <a:solidFill>
                  <a:srgbClr val="525252"/>
                </a:solidFill>
                <a:latin typeface="Arial"/>
                <a:cs typeface="Arial"/>
              </a:rPr>
              <a:t>اـ</a:t>
            </a:r>
            <a:r>
              <a:rPr sz="1300" spc="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525252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525252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95" dirty="0">
                <a:solidFill>
                  <a:srgbClr val="525252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ـــ</a:t>
            </a:r>
            <a:r>
              <a:rPr sz="1300" spc="-390" dirty="0">
                <a:solidFill>
                  <a:srgbClr val="525252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525252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525252"/>
                </a:solidFill>
                <a:latin typeface="Arial"/>
                <a:cs typeface="Arial"/>
              </a:rPr>
              <a:t>Εاــ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525252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ا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ر</a:t>
            </a:r>
            <a:r>
              <a:rPr sz="1300" spc="-15" dirty="0">
                <a:solidFill>
                  <a:srgbClr val="525252"/>
                </a:solidFill>
                <a:latin typeface="Arial"/>
                <a:cs typeface="Arial"/>
              </a:rPr>
              <a:t>د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525252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525252"/>
                </a:solidFill>
                <a:latin typeface="Arial"/>
                <a:cs typeface="Arial"/>
              </a:rPr>
              <a:t>ا </a:t>
            </a:r>
            <a:r>
              <a:rPr sz="1300" spc="-365" dirty="0">
                <a:solidFill>
                  <a:srgbClr val="525252"/>
                </a:solidFill>
                <a:latin typeface="Arial"/>
                <a:cs typeface="Arial"/>
              </a:rPr>
              <a:t>Γ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د</a:t>
            </a:r>
            <a:r>
              <a:rPr sz="1300" spc="10" dirty="0">
                <a:solidFill>
                  <a:srgbClr val="525252"/>
                </a:solidFill>
                <a:latin typeface="Arial"/>
                <a:cs typeface="Arial"/>
              </a:rPr>
              <a:t>اـ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525252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ـــ</a:t>
            </a:r>
            <a:r>
              <a:rPr sz="1300" spc="-30" dirty="0">
                <a:solidFill>
                  <a:srgbClr val="525252"/>
                </a:solidFill>
                <a:latin typeface="Arial"/>
                <a:cs typeface="Arial"/>
              </a:rPr>
              <a:t>ع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8176" y="776495"/>
            <a:ext cx="617855" cy="326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">
              <a:lnSpc>
                <a:spcPts val="1305"/>
              </a:lnSpc>
            </a:pPr>
            <a:r>
              <a:rPr sz="1200" b="1" spc="-10" dirty="0">
                <a:solidFill>
                  <a:srgbClr val="767070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767070"/>
                </a:solidFill>
                <a:latin typeface="Calibri"/>
                <a:cs typeface="Calibri"/>
              </a:rPr>
              <a:t>nd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05"/>
              </a:lnSpc>
            </a:pPr>
            <a:r>
              <a:rPr sz="1200" b="1" spc="-5" dirty="0">
                <a:solidFill>
                  <a:srgbClr val="767070"/>
                </a:solidFill>
                <a:latin typeface="Calibri"/>
                <a:cs typeface="Calibri"/>
              </a:rPr>
              <a:t>De</a:t>
            </a:r>
            <a:r>
              <a:rPr sz="1200" b="1" spc="-15" dirty="0">
                <a:solidFill>
                  <a:srgbClr val="767070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767070"/>
                </a:solidFill>
                <a:latin typeface="Calibri"/>
                <a:cs typeface="Calibri"/>
              </a:rPr>
              <a:t>nship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07522" y="776495"/>
            <a:ext cx="1513840" cy="326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  <a:tabLst>
                <a:tab pos="926465" algn="l"/>
              </a:tabLst>
            </a:pPr>
            <a:r>
              <a:rPr sz="1200" b="1" spc="-5" dirty="0">
                <a:solidFill>
                  <a:srgbClr val="767070"/>
                </a:solidFill>
                <a:latin typeface="Calibri"/>
                <a:cs typeface="Calibri"/>
              </a:rPr>
              <a:t>Sc</a:t>
            </a:r>
            <a:r>
              <a:rPr sz="1200" b="1" spc="5" dirty="0">
                <a:solidFill>
                  <a:srgbClr val="767070"/>
                </a:solidFill>
                <a:latin typeface="Calibri"/>
                <a:cs typeface="Calibri"/>
              </a:rPr>
              <a:t>i</a:t>
            </a:r>
            <a:r>
              <a:rPr sz="1200" b="1" spc="-10" dirty="0">
                <a:solidFill>
                  <a:srgbClr val="767070"/>
                </a:solidFill>
                <a:latin typeface="Calibri"/>
                <a:cs typeface="Calibri"/>
              </a:rPr>
              <a:t>en</a:t>
            </a:r>
            <a:r>
              <a:rPr sz="1200" b="1" dirty="0">
                <a:solidFill>
                  <a:srgbClr val="767070"/>
                </a:solidFill>
                <a:latin typeface="Calibri"/>
                <a:cs typeface="Calibri"/>
              </a:rPr>
              <a:t>t</a:t>
            </a:r>
            <a:r>
              <a:rPr sz="1200" b="1" spc="5" dirty="0">
                <a:solidFill>
                  <a:srgbClr val="767070"/>
                </a:solidFill>
                <a:latin typeface="Calibri"/>
                <a:cs typeface="Calibri"/>
              </a:rPr>
              <a:t>i</a:t>
            </a:r>
            <a:r>
              <a:rPr sz="1200" b="1" spc="-10" dirty="0">
                <a:solidFill>
                  <a:srgbClr val="767070"/>
                </a:solidFill>
                <a:latin typeface="Calibri"/>
                <a:cs typeface="Calibri"/>
              </a:rPr>
              <a:t>f</a:t>
            </a:r>
            <a:r>
              <a:rPr sz="1200" b="1" dirty="0">
                <a:solidFill>
                  <a:srgbClr val="767070"/>
                </a:solidFill>
                <a:latin typeface="Calibri"/>
                <a:cs typeface="Calibri"/>
              </a:rPr>
              <a:t>ic</a:t>
            </a:r>
            <a:r>
              <a:rPr sz="1200" b="1" dirty="0">
                <a:solidFill>
                  <a:srgbClr val="767070"/>
                </a:solidFill>
                <a:latin typeface="Times New Roman"/>
                <a:cs typeface="Times New Roman"/>
              </a:rPr>
              <a:t>	</a:t>
            </a:r>
            <a:r>
              <a:rPr sz="1200" b="1" spc="-5" dirty="0">
                <a:solidFill>
                  <a:srgbClr val="767070"/>
                </a:solidFill>
                <a:latin typeface="Calibri"/>
                <a:cs typeface="Calibri"/>
              </a:rPr>
              <a:t>R</a:t>
            </a:r>
            <a:r>
              <a:rPr sz="1200" b="1" spc="-10" dirty="0">
                <a:solidFill>
                  <a:srgbClr val="767070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767070"/>
                </a:solidFill>
                <a:latin typeface="Calibri"/>
                <a:cs typeface="Calibri"/>
              </a:rPr>
              <a:t>s</a:t>
            </a:r>
            <a:r>
              <a:rPr sz="1200" b="1" spc="-10" dirty="0">
                <a:solidFill>
                  <a:srgbClr val="767070"/>
                </a:solidFill>
                <a:latin typeface="Calibri"/>
                <a:cs typeface="Calibri"/>
              </a:rPr>
              <a:t>ea</a:t>
            </a:r>
            <a:r>
              <a:rPr sz="1200" b="1" dirty="0">
                <a:solidFill>
                  <a:srgbClr val="767070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767070"/>
                </a:solidFill>
                <a:latin typeface="Calibri"/>
                <a:cs typeface="Calibri"/>
              </a:rPr>
              <a:t>ch</a:t>
            </a:r>
            <a:endParaRPr sz="1200">
              <a:latin typeface="Calibri"/>
              <a:cs typeface="Calibri"/>
            </a:endParaRPr>
          </a:p>
          <a:p>
            <a:pPr marL="74930">
              <a:lnSpc>
                <a:spcPts val="1305"/>
              </a:lnSpc>
              <a:tabLst>
                <a:tab pos="342900" algn="l"/>
              </a:tabLst>
            </a:pPr>
            <a:r>
              <a:rPr sz="1200" b="1" dirty="0">
                <a:solidFill>
                  <a:srgbClr val="767070"/>
                </a:solidFill>
                <a:latin typeface="Calibri"/>
                <a:cs typeface="Calibri"/>
              </a:rPr>
              <a:t>of</a:t>
            </a:r>
            <a:r>
              <a:rPr sz="1200" b="1" dirty="0">
                <a:solidFill>
                  <a:srgbClr val="767070"/>
                </a:solidFill>
                <a:latin typeface="Times New Roman"/>
                <a:cs typeface="Times New Roman"/>
              </a:rPr>
              <a:t>	</a:t>
            </a:r>
            <a:r>
              <a:rPr sz="1200" b="1" spc="-10" dirty="0">
                <a:solidFill>
                  <a:srgbClr val="767070"/>
                </a:solidFill>
                <a:latin typeface="Calibri"/>
                <a:cs typeface="Calibri"/>
              </a:rPr>
              <a:t>G</a:t>
            </a:r>
            <a:r>
              <a:rPr sz="1200" b="1" dirty="0">
                <a:solidFill>
                  <a:srgbClr val="767070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767070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767070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767070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767070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767070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767070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767070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767070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767070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8656" y="118356"/>
            <a:ext cx="1152525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620">
              <a:lnSpc>
                <a:spcPts val="1300"/>
              </a:lnSpc>
              <a:tabLst>
                <a:tab pos="852169" algn="l"/>
                <a:tab pos="995680" algn="l"/>
              </a:tabLst>
            </a:pPr>
            <a:r>
              <a:rPr sz="1300" b="1" spc="-10" dirty="0">
                <a:solidFill>
                  <a:srgbClr val="525252"/>
                </a:solidFill>
                <a:latin typeface="Calibri"/>
                <a:cs typeface="Calibri"/>
              </a:rPr>
              <a:t>Kingdom</a:t>
            </a:r>
            <a:r>
              <a:rPr sz="1300" b="1" spc="-10" dirty="0">
                <a:solidFill>
                  <a:srgbClr val="525252"/>
                </a:solidFill>
                <a:latin typeface="Times New Roman"/>
                <a:cs typeface="Times New Roman"/>
              </a:rPr>
              <a:t>	</a:t>
            </a:r>
            <a:r>
              <a:rPr sz="1300" b="1" spc="-15" dirty="0">
                <a:solidFill>
                  <a:srgbClr val="525252"/>
                </a:solidFill>
                <a:latin typeface="Calibri"/>
                <a:cs typeface="Calibri"/>
              </a:rPr>
              <a:t>of</a:t>
            </a:r>
            <a:r>
              <a:rPr sz="1300" b="1" spc="-10" dirty="0">
                <a:solidFill>
                  <a:srgbClr val="525252"/>
                </a:solidFill>
                <a:latin typeface="Times New Roman"/>
                <a:cs typeface="Times New Roman"/>
              </a:rPr>
              <a:t> </a:t>
            </a:r>
            <a:r>
              <a:rPr sz="1300" b="1" spc="-25" dirty="0">
                <a:solidFill>
                  <a:srgbClr val="767070"/>
                </a:solidFill>
                <a:latin typeface="Calibri"/>
                <a:cs typeface="Calibri"/>
              </a:rPr>
              <a:t>M</a:t>
            </a:r>
            <a:r>
              <a:rPr sz="1300" b="1" spc="-5" dirty="0">
                <a:solidFill>
                  <a:srgbClr val="767070"/>
                </a:solidFill>
                <a:latin typeface="Calibri"/>
                <a:cs typeface="Calibri"/>
              </a:rPr>
              <a:t>inis</a:t>
            </a:r>
            <a:r>
              <a:rPr sz="1300" b="1" spc="-15" dirty="0">
                <a:solidFill>
                  <a:srgbClr val="767070"/>
                </a:solidFill>
                <a:latin typeface="Calibri"/>
                <a:cs typeface="Calibri"/>
              </a:rPr>
              <a:t>t</a:t>
            </a:r>
            <a:r>
              <a:rPr sz="1300" b="1" dirty="0">
                <a:solidFill>
                  <a:srgbClr val="767070"/>
                </a:solidFill>
                <a:latin typeface="Calibri"/>
                <a:cs typeface="Calibri"/>
              </a:rPr>
              <a:t>r</a:t>
            </a:r>
            <a:r>
              <a:rPr sz="1300" b="1" spc="-10" dirty="0">
                <a:solidFill>
                  <a:srgbClr val="767070"/>
                </a:solidFill>
                <a:latin typeface="Calibri"/>
                <a:cs typeface="Calibri"/>
              </a:rPr>
              <a:t>y</a:t>
            </a:r>
            <a:r>
              <a:rPr sz="1300" b="1" dirty="0">
                <a:solidFill>
                  <a:srgbClr val="767070"/>
                </a:solidFill>
                <a:latin typeface="Times New Roman"/>
                <a:cs typeface="Times New Roman"/>
              </a:rPr>
              <a:t>		</a:t>
            </a:r>
            <a:r>
              <a:rPr sz="1300" b="1" dirty="0">
                <a:solidFill>
                  <a:srgbClr val="767070"/>
                </a:solidFill>
                <a:latin typeface="Calibri"/>
                <a:cs typeface="Calibri"/>
              </a:rPr>
              <a:t>of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36291" y="118356"/>
            <a:ext cx="1002665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0" marR="5080" indent="-292735">
              <a:lnSpc>
                <a:spcPts val="1300"/>
              </a:lnSpc>
              <a:tabLst>
                <a:tab pos="539750" algn="l"/>
              </a:tabLst>
            </a:pPr>
            <a:r>
              <a:rPr sz="1300" b="1" spc="-5" dirty="0">
                <a:solidFill>
                  <a:srgbClr val="525252"/>
                </a:solidFill>
                <a:latin typeface="Calibri"/>
                <a:cs typeface="Calibri"/>
              </a:rPr>
              <a:t>S</a:t>
            </a:r>
            <a:r>
              <a:rPr sz="1300" b="1" spc="-15" dirty="0">
                <a:solidFill>
                  <a:srgbClr val="525252"/>
                </a:solidFill>
                <a:latin typeface="Calibri"/>
                <a:cs typeface="Calibri"/>
              </a:rPr>
              <a:t>a</a:t>
            </a:r>
            <a:r>
              <a:rPr sz="1300" b="1" spc="-10" dirty="0">
                <a:solidFill>
                  <a:srgbClr val="525252"/>
                </a:solidFill>
                <a:latin typeface="Calibri"/>
                <a:cs typeface="Calibri"/>
              </a:rPr>
              <a:t>udi</a:t>
            </a:r>
            <a:r>
              <a:rPr sz="1300" b="1" dirty="0">
                <a:solidFill>
                  <a:srgbClr val="525252"/>
                </a:solidFill>
                <a:latin typeface="Times New Roman"/>
                <a:cs typeface="Times New Roman"/>
              </a:rPr>
              <a:t>	</a:t>
            </a:r>
            <a:r>
              <a:rPr sz="1300" b="1" spc="-20" dirty="0">
                <a:solidFill>
                  <a:srgbClr val="525252"/>
                </a:solidFill>
                <a:latin typeface="Calibri"/>
                <a:cs typeface="Calibri"/>
              </a:rPr>
              <a:t>A</a:t>
            </a:r>
            <a:r>
              <a:rPr sz="1300" b="1" dirty="0">
                <a:solidFill>
                  <a:srgbClr val="525252"/>
                </a:solidFill>
                <a:latin typeface="Calibri"/>
                <a:cs typeface="Calibri"/>
              </a:rPr>
              <a:t>r</a:t>
            </a:r>
            <a:r>
              <a:rPr sz="1300" b="1" spc="-15" dirty="0">
                <a:solidFill>
                  <a:srgbClr val="525252"/>
                </a:solidFill>
                <a:latin typeface="Calibri"/>
                <a:cs typeface="Calibri"/>
              </a:rPr>
              <a:t>a</a:t>
            </a:r>
            <a:r>
              <a:rPr sz="1300" b="1" spc="-10" dirty="0">
                <a:solidFill>
                  <a:srgbClr val="525252"/>
                </a:solidFill>
                <a:latin typeface="Calibri"/>
                <a:cs typeface="Calibri"/>
              </a:rPr>
              <a:t>bia</a:t>
            </a:r>
            <a:r>
              <a:rPr sz="1300" b="1" spc="-5" dirty="0">
                <a:solidFill>
                  <a:srgbClr val="525252"/>
                </a:solidFill>
                <a:latin typeface="Times New Roman"/>
                <a:cs typeface="Times New Roman"/>
              </a:rPr>
              <a:t> </a:t>
            </a:r>
            <a:r>
              <a:rPr sz="1300" b="1" dirty="0">
                <a:solidFill>
                  <a:srgbClr val="767070"/>
                </a:solidFill>
                <a:latin typeface="Calibri"/>
                <a:cs typeface="Calibri"/>
              </a:rPr>
              <a:t>E</a:t>
            </a:r>
            <a:r>
              <a:rPr sz="1300" b="1" spc="-10" dirty="0">
                <a:solidFill>
                  <a:srgbClr val="767070"/>
                </a:solidFill>
                <a:latin typeface="Calibri"/>
                <a:cs typeface="Calibri"/>
              </a:rPr>
              <a:t>ducation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2296" y="262127"/>
            <a:ext cx="2671572" cy="32461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61036" y="439920"/>
            <a:ext cx="67754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spc="-25" dirty="0">
                <a:solidFill>
                  <a:srgbClr val="525252"/>
                </a:solidFill>
                <a:latin typeface="Calibri"/>
                <a:cs typeface="Calibri"/>
              </a:rPr>
              <a:t>M</a:t>
            </a:r>
            <a:r>
              <a:rPr sz="1300" b="1" spc="-15" dirty="0">
                <a:solidFill>
                  <a:srgbClr val="525252"/>
                </a:solidFill>
                <a:latin typeface="Calibri"/>
                <a:cs typeface="Calibri"/>
              </a:rPr>
              <a:t>a</a:t>
            </a:r>
            <a:r>
              <a:rPr sz="1300" b="1" spc="-5" dirty="0">
                <a:solidFill>
                  <a:srgbClr val="525252"/>
                </a:solidFill>
                <a:latin typeface="Calibri"/>
                <a:cs typeface="Calibri"/>
              </a:rPr>
              <a:t>j</a:t>
            </a:r>
            <a:r>
              <a:rPr sz="1300" b="1" spc="-20" dirty="0">
                <a:solidFill>
                  <a:srgbClr val="525252"/>
                </a:solidFill>
                <a:latin typeface="Calibri"/>
                <a:cs typeface="Calibri"/>
              </a:rPr>
              <a:t>m</a:t>
            </a:r>
            <a:r>
              <a:rPr sz="1300" b="1" spc="-5" dirty="0">
                <a:solidFill>
                  <a:srgbClr val="525252"/>
                </a:solidFill>
                <a:latin typeface="Calibri"/>
                <a:cs typeface="Calibri"/>
              </a:rPr>
              <a:t>a</a:t>
            </a:r>
            <a:r>
              <a:rPr sz="1300" b="1" spc="-15" dirty="0">
                <a:solidFill>
                  <a:srgbClr val="525252"/>
                </a:solidFill>
                <a:latin typeface="Calibri"/>
                <a:cs typeface="Calibri"/>
              </a:rPr>
              <a:t>a</a:t>
            </a:r>
            <a:r>
              <a:rPr sz="1300" b="1" spc="-10" dirty="0">
                <a:solidFill>
                  <a:srgbClr val="525252"/>
                </a:solidFill>
                <a:latin typeface="Calibri"/>
                <a:cs typeface="Calibri"/>
              </a:rPr>
              <a:t>h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96895" y="439920"/>
            <a:ext cx="72453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spc="0" dirty="0">
                <a:solidFill>
                  <a:srgbClr val="525252"/>
                </a:solidFill>
                <a:latin typeface="Calibri"/>
                <a:cs typeface="Calibri"/>
              </a:rPr>
              <a:t>U</a:t>
            </a:r>
            <a:r>
              <a:rPr sz="1300" b="1" spc="-5" dirty="0">
                <a:solidFill>
                  <a:srgbClr val="525252"/>
                </a:solidFill>
                <a:latin typeface="Calibri"/>
                <a:cs typeface="Calibri"/>
              </a:rPr>
              <a:t>ni</a:t>
            </a:r>
            <a:r>
              <a:rPr sz="1300" b="1" spc="-15" dirty="0">
                <a:solidFill>
                  <a:srgbClr val="525252"/>
                </a:solidFill>
                <a:latin typeface="Calibri"/>
                <a:cs typeface="Calibri"/>
              </a:rPr>
              <a:t>v</a:t>
            </a:r>
            <a:r>
              <a:rPr sz="1300" b="1" spc="-20" dirty="0">
                <a:solidFill>
                  <a:srgbClr val="525252"/>
                </a:solidFill>
                <a:latin typeface="Calibri"/>
                <a:cs typeface="Calibri"/>
              </a:rPr>
              <a:t>e</a:t>
            </a:r>
            <a:r>
              <a:rPr sz="1300" b="1" spc="-10" dirty="0">
                <a:solidFill>
                  <a:srgbClr val="525252"/>
                </a:solidFill>
                <a:latin typeface="Calibri"/>
                <a:cs typeface="Calibri"/>
              </a:rPr>
              <a:t>r</a:t>
            </a:r>
            <a:r>
              <a:rPr sz="1300" b="1" spc="-5" dirty="0">
                <a:solidFill>
                  <a:srgbClr val="525252"/>
                </a:solidFill>
                <a:latin typeface="Calibri"/>
                <a:cs typeface="Calibri"/>
              </a:rPr>
              <a:t>si</a:t>
            </a:r>
            <a:r>
              <a:rPr sz="1300" b="1" dirty="0">
                <a:solidFill>
                  <a:srgbClr val="525252"/>
                </a:solidFill>
                <a:latin typeface="Calibri"/>
                <a:cs typeface="Calibri"/>
              </a:rPr>
              <a:t>t</a:t>
            </a:r>
            <a:r>
              <a:rPr sz="1300" b="1" spc="-10" dirty="0">
                <a:solidFill>
                  <a:srgbClr val="525252"/>
                </a:solidFill>
                <a:latin typeface="Calibri"/>
                <a:cs typeface="Calibri"/>
              </a:rPr>
              <a:t>y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071871" y="911352"/>
            <a:ext cx="2583179" cy="19964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574548"/>
            <a:ext cx="2400300" cy="33223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62560" y="592320"/>
            <a:ext cx="21590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767070"/>
                </a:solidFill>
                <a:latin typeface="Calibri"/>
                <a:cs typeface="Calibri"/>
              </a:rPr>
              <a:t>Vi</a:t>
            </a:r>
            <a:r>
              <a:rPr sz="1200" b="1" spc="5" dirty="0">
                <a:solidFill>
                  <a:srgbClr val="767070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767070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767070"/>
                </a:solidFill>
                <a:latin typeface="Times New Roman"/>
                <a:cs typeface="Times New Roman"/>
              </a:rPr>
              <a:t> </a:t>
            </a:r>
            <a:r>
              <a:rPr sz="1200" b="1" spc="-55" dirty="0">
                <a:solidFill>
                  <a:srgbClr val="767070"/>
                </a:solidFill>
                <a:latin typeface="Times New Roman"/>
                <a:cs typeface="Times New Roman"/>
              </a:rPr>
              <a:t> </a:t>
            </a:r>
            <a:r>
              <a:rPr sz="1200" b="1" spc="-15" dirty="0">
                <a:solidFill>
                  <a:srgbClr val="767070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767070"/>
                </a:solidFill>
                <a:latin typeface="Calibri"/>
                <a:cs typeface="Calibri"/>
              </a:rPr>
              <a:t>ec</a:t>
            </a:r>
            <a:r>
              <a:rPr sz="1200" b="1" spc="5" dirty="0">
                <a:solidFill>
                  <a:srgbClr val="767070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767070"/>
                </a:solidFill>
                <a:latin typeface="Calibri"/>
                <a:cs typeface="Calibri"/>
              </a:rPr>
              <a:t>or</a:t>
            </a:r>
            <a:r>
              <a:rPr sz="1200" b="1" spc="-25" dirty="0">
                <a:solidFill>
                  <a:srgbClr val="76707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767070"/>
                </a:solidFill>
                <a:latin typeface="Calibri"/>
                <a:cs typeface="Calibri"/>
              </a:rPr>
              <a:t>f</a:t>
            </a:r>
            <a:r>
              <a:rPr sz="1200" b="1" spc="-20" dirty="0">
                <a:solidFill>
                  <a:srgbClr val="767070"/>
                </a:solidFill>
                <a:latin typeface="Calibri"/>
                <a:cs typeface="Calibri"/>
              </a:rPr>
              <a:t>o</a:t>
            </a:r>
            <a:r>
              <a:rPr sz="1200" b="1" dirty="0">
                <a:solidFill>
                  <a:srgbClr val="767070"/>
                </a:solidFill>
                <a:latin typeface="Calibri"/>
                <a:cs typeface="Calibri"/>
              </a:rPr>
              <a:t>r</a:t>
            </a:r>
            <a:r>
              <a:rPr sz="1200" b="1" spc="-30" dirty="0">
                <a:solidFill>
                  <a:srgbClr val="767070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767070"/>
                </a:solidFill>
                <a:latin typeface="Calibri"/>
                <a:cs typeface="Calibri"/>
              </a:rPr>
              <a:t>G</a:t>
            </a:r>
            <a:r>
              <a:rPr sz="1200" b="1" spc="5" dirty="0">
                <a:solidFill>
                  <a:srgbClr val="767070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767070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767070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767070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767070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767070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767070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767070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767070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767070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320925" y="1590603"/>
            <a:ext cx="4010660" cy="567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5" dirty="0">
                <a:solidFill>
                  <a:srgbClr val="385522"/>
                </a:solidFill>
                <a:latin typeface="Arial"/>
                <a:cs typeface="Arial"/>
              </a:rPr>
              <a:t>ث</a:t>
            </a:r>
            <a:r>
              <a:rPr sz="1400" b="1" spc="-204" dirty="0">
                <a:solidFill>
                  <a:srgbClr val="385522"/>
                </a:solidFill>
                <a:latin typeface="Arial"/>
                <a:cs typeface="Arial"/>
              </a:rPr>
              <a:t>ع</a:t>
            </a:r>
            <a:r>
              <a:rPr sz="1400" b="1" spc="-465" dirty="0">
                <a:solidFill>
                  <a:srgbClr val="385522"/>
                </a:solidFill>
                <a:latin typeface="Arial"/>
                <a:cs typeface="Arial"/>
              </a:rPr>
              <a:t>ت</a:t>
            </a:r>
            <a:r>
              <a:rPr sz="1400" b="1" spc="-484" dirty="0">
                <a:solidFill>
                  <a:srgbClr val="385522"/>
                </a:solidFill>
                <a:latin typeface="Arial"/>
                <a:cs typeface="Arial"/>
              </a:rPr>
              <a:t>ب</a:t>
            </a:r>
            <a:r>
              <a:rPr sz="1400" b="1" spc="130" dirty="0">
                <a:solidFill>
                  <a:srgbClr val="385522"/>
                </a:solidFill>
                <a:latin typeface="Arial"/>
                <a:cs typeface="Arial"/>
              </a:rPr>
              <a:t>م</a:t>
            </a:r>
            <a:r>
              <a:rPr sz="1400" b="1" spc="-11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385522"/>
                </a:solidFill>
                <a:latin typeface="Arial"/>
                <a:cs typeface="Arial"/>
              </a:rPr>
              <a:t>ة</a:t>
            </a:r>
            <a:r>
              <a:rPr sz="1400" b="1" spc="-200" dirty="0">
                <a:solidFill>
                  <a:srgbClr val="385522"/>
                </a:solidFill>
                <a:latin typeface="Arial"/>
                <a:cs typeface="Arial"/>
              </a:rPr>
              <a:t>ع</a:t>
            </a:r>
            <a:r>
              <a:rPr sz="1400" b="1" spc="-505" dirty="0">
                <a:solidFill>
                  <a:srgbClr val="385522"/>
                </a:solidFill>
                <a:latin typeface="Arial"/>
                <a:cs typeface="Arial"/>
              </a:rPr>
              <a:t>ب</a:t>
            </a:r>
            <a:r>
              <a:rPr sz="1400" b="1" spc="1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400" b="1" spc="-455" dirty="0">
                <a:solidFill>
                  <a:srgbClr val="385522"/>
                </a:solidFill>
                <a:latin typeface="Arial"/>
                <a:cs typeface="Arial"/>
              </a:rPr>
              <a:t>ت</a:t>
            </a:r>
            <a:r>
              <a:rPr sz="1400" b="1" spc="130" dirty="0">
                <a:solidFill>
                  <a:srgbClr val="385522"/>
                </a:solidFill>
                <a:latin typeface="Arial"/>
                <a:cs typeface="Arial"/>
              </a:rPr>
              <a:t>م</a:t>
            </a:r>
            <a:r>
              <a:rPr sz="1400" b="1" spc="-12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385522"/>
                </a:solidFill>
                <a:latin typeface="Arial"/>
                <a:cs typeface="Arial"/>
              </a:rPr>
              <a:t>ر</a:t>
            </a:r>
            <a:r>
              <a:rPr sz="1400" b="1" spc="-459" dirty="0">
                <a:solidFill>
                  <a:srgbClr val="385522"/>
                </a:solidFill>
                <a:latin typeface="Arial"/>
                <a:cs typeface="Arial"/>
              </a:rPr>
              <a:t>ي</a:t>
            </a:r>
            <a:r>
              <a:rPr sz="1400" b="1" spc="-135" dirty="0">
                <a:solidFill>
                  <a:srgbClr val="385522"/>
                </a:solidFill>
                <a:latin typeface="Arial"/>
                <a:cs typeface="Arial"/>
              </a:rPr>
              <a:t>ر</a:t>
            </a:r>
            <a:r>
              <a:rPr sz="1400" b="1" spc="-270" dirty="0">
                <a:solidFill>
                  <a:srgbClr val="385522"/>
                </a:solidFill>
                <a:latin typeface="Arial"/>
                <a:cs typeface="Arial"/>
              </a:rPr>
              <a:t>ق</a:t>
            </a:r>
            <a:r>
              <a:rPr sz="1400" b="1" spc="-509" dirty="0">
                <a:solidFill>
                  <a:srgbClr val="385522"/>
                </a:solidFill>
                <a:latin typeface="Arial"/>
                <a:cs typeface="Arial"/>
              </a:rPr>
              <a:t>ت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250">
              <a:latin typeface="Times New Roman"/>
              <a:cs typeface="Times New Roman"/>
            </a:endParaRPr>
          </a:p>
          <a:p>
            <a:pPr marL="2320290">
              <a:lnSpc>
                <a:spcPct val="100000"/>
              </a:lnSpc>
            </a:pPr>
            <a:r>
              <a:rPr sz="1200" b="1" spc="-105" dirty="0">
                <a:solidFill>
                  <a:srgbClr val="385522"/>
                </a:solidFill>
                <a:latin typeface="Arial"/>
                <a:cs typeface="Arial"/>
              </a:rPr>
              <a:t>:</a:t>
            </a:r>
            <a:r>
              <a:rPr sz="1200" b="1" spc="-55" dirty="0">
                <a:solidFill>
                  <a:srgbClr val="385522"/>
                </a:solidFill>
                <a:latin typeface="Arial"/>
                <a:cs typeface="Arial"/>
              </a:rPr>
              <a:t>ة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ــ</a:t>
            </a:r>
            <a:r>
              <a:rPr sz="1200" b="1" spc="-110" dirty="0">
                <a:solidFill>
                  <a:srgbClr val="385522"/>
                </a:solidFill>
                <a:latin typeface="Arial"/>
                <a:cs typeface="Arial"/>
              </a:rPr>
              <a:t>ــ</a:t>
            </a:r>
            <a:r>
              <a:rPr sz="1200" b="1" dirty="0">
                <a:solidFill>
                  <a:srgbClr val="385522"/>
                </a:solidFill>
                <a:latin typeface="Arial"/>
                <a:cs typeface="Arial"/>
              </a:rPr>
              <a:t>ٔ</a:t>
            </a:r>
            <a:r>
              <a:rPr sz="1200" b="1" spc="-95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1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ــ</a:t>
            </a:r>
            <a:r>
              <a:rPr sz="1200" b="1" spc="-11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360" dirty="0">
                <a:solidFill>
                  <a:srgbClr val="385522"/>
                </a:solidFill>
                <a:latin typeface="Arial"/>
                <a:cs typeface="Arial"/>
              </a:rPr>
              <a:t>ص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ــ</a:t>
            </a:r>
            <a:r>
              <a:rPr sz="1200" b="1" spc="-11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" dirty="0">
                <a:solidFill>
                  <a:srgbClr val="385522"/>
                </a:solidFill>
                <a:latin typeface="Arial"/>
                <a:cs typeface="Arial"/>
              </a:rPr>
              <a:t>خ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95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1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350" dirty="0">
                <a:solidFill>
                  <a:srgbClr val="385522"/>
                </a:solidFill>
                <a:latin typeface="Arial"/>
                <a:cs typeface="Arial"/>
              </a:rPr>
              <a:t>ش</a:t>
            </a:r>
            <a:r>
              <a:rPr sz="1200" b="1" spc="-6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200" b="1" spc="-45" dirty="0">
                <a:solidFill>
                  <a:srgbClr val="385522"/>
                </a:solidFill>
                <a:latin typeface="Arial"/>
                <a:cs typeface="Arial"/>
              </a:rPr>
              <a:t>ت</a:t>
            </a:r>
            <a:r>
              <a:rPr sz="1200" b="1" spc="2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ــ</a:t>
            </a:r>
            <a:r>
              <a:rPr sz="1200" b="1" spc="-11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ــ</a:t>
            </a:r>
            <a:r>
              <a:rPr sz="1200" b="1" spc="-11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55" dirty="0">
                <a:solidFill>
                  <a:srgbClr val="385522"/>
                </a:solidFill>
                <a:latin typeface="Arial"/>
                <a:cs typeface="Arial"/>
              </a:rPr>
              <a:t>م</a:t>
            </a:r>
            <a:r>
              <a:rPr sz="1200" b="1" dirty="0">
                <a:solidFill>
                  <a:srgbClr val="385522"/>
                </a:solidFill>
                <a:latin typeface="Arial"/>
                <a:cs typeface="Arial"/>
              </a:rPr>
              <a:t>ْ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1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ــ</a:t>
            </a:r>
            <a:r>
              <a:rPr sz="1200" b="1" spc="-290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5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ــ</a:t>
            </a:r>
            <a:r>
              <a:rPr sz="1200" b="1" spc="-245" dirty="0">
                <a:solidFill>
                  <a:srgbClr val="385522"/>
                </a:solidFill>
                <a:latin typeface="Arial"/>
                <a:cs typeface="Arial"/>
              </a:rPr>
              <a:t>ع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ــــ</a:t>
            </a:r>
            <a:r>
              <a:rPr sz="1200" b="1" spc="55" dirty="0">
                <a:solidFill>
                  <a:srgbClr val="385522"/>
                </a:solidFill>
                <a:latin typeface="Arial"/>
                <a:cs typeface="Arial"/>
              </a:rPr>
              <a:t>م</a:t>
            </a:r>
            <a:r>
              <a:rPr sz="1200" b="1" spc="-4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385522"/>
                </a:solidFill>
                <a:latin typeface="Times New Roman"/>
                <a:cs typeface="Times New Roman"/>
              </a:rPr>
              <a:t>–</a:t>
            </a:r>
            <a:r>
              <a:rPr sz="1200" b="1" spc="-15" dirty="0">
                <a:solidFill>
                  <a:srgbClr val="385522"/>
                </a:solidFill>
                <a:latin typeface="Times New Roman"/>
                <a:cs typeface="Times New Roman"/>
              </a:rPr>
              <a:t> </a:t>
            </a:r>
            <a:r>
              <a:rPr sz="1200" b="1" spc="30" dirty="0">
                <a:solidFill>
                  <a:srgbClr val="385522"/>
                </a:solidFill>
                <a:latin typeface="Arial"/>
                <a:cs typeface="Arial"/>
              </a:rPr>
              <a:t>أ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793235" y="2313804"/>
            <a:ext cx="537845" cy="348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7975">
              <a:lnSpc>
                <a:spcPct val="100000"/>
              </a:lnSpc>
            </a:pPr>
            <a:r>
              <a:rPr sz="1000" spc="-90" dirty="0">
                <a:solidFill>
                  <a:srgbClr val="5C3C00"/>
                </a:solidFill>
                <a:latin typeface="Tahoma"/>
                <a:cs typeface="Tahoma"/>
              </a:rPr>
              <a:t>ه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ــــ</a:t>
            </a:r>
            <a:r>
              <a:rPr sz="1000" spc="-315" dirty="0">
                <a:solidFill>
                  <a:srgbClr val="5C3C00"/>
                </a:solidFill>
                <a:latin typeface="Tahoma"/>
                <a:cs typeface="Tahoma"/>
              </a:rPr>
              <a:t>شا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000" spc="-110" dirty="0">
                <a:solidFill>
                  <a:srgbClr val="5C3C00"/>
                </a:solidFill>
                <a:latin typeface="Tahoma"/>
                <a:cs typeface="Tahoma"/>
              </a:rPr>
              <a:t>:</a:t>
            </a:r>
            <a:r>
              <a:rPr sz="1000" spc="100" dirty="0">
                <a:solidFill>
                  <a:srgbClr val="5C3C00"/>
                </a:solidFill>
                <a:latin typeface="Tahoma"/>
                <a:cs typeface="Tahoma"/>
              </a:rPr>
              <a:t>)</a:t>
            </a:r>
            <a:r>
              <a:rPr sz="1000" spc="55" dirty="0">
                <a:solidFill>
                  <a:srgbClr val="5C3C00"/>
                </a:solidFill>
                <a:latin typeface="Tahoma"/>
                <a:cs typeface="Tahoma"/>
              </a:rPr>
              <a:t>ٕ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00" dirty="0">
                <a:solidFill>
                  <a:srgbClr val="5C3C00"/>
                </a:solidFill>
                <a:latin typeface="Tahoma"/>
                <a:cs typeface="Tahoma"/>
              </a:rPr>
              <a:t>ع</a:t>
            </a:r>
            <a:r>
              <a:rPr sz="1000" spc="-35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385" dirty="0">
                <a:solidFill>
                  <a:srgbClr val="5C3C00"/>
                </a:solidFill>
                <a:latin typeface="Tahoma"/>
                <a:cs typeface="Tahoma"/>
              </a:rPr>
              <a:t>ب</a:t>
            </a:r>
            <a:r>
              <a:rPr sz="1000" spc="-170" dirty="0">
                <a:solidFill>
                  <a:srgbClr val="5C3C00"/>
                </a:solidFill>
                <a:latin typeface="Tahoma"/>
                <a:cs typeface="Tahoma"/>
              </a:rPr>
              <a:t>ر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55" dirty="0">
                <a:solidFill>
                  <a:srgbClr val="5C3C00"/>
                </a:solidFill>
                <a:latin typeface="Tahoma"/>
                <a:cs typeface="Tahoma"/>
              </a:rPr>
              <a:t>ا(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134865" y="2313804"/>
            <a:ext cx="41529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20" dirty="0">
                <a:solidFill>
                  <a:srgbClr val="5C3C00"/>
                </a:solidFill>
                <a:latin typeface="Tahoma"/>
                <a:cs typeface="Tahoma"/>
              </a:rPr>
              <a:t>ث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265" dirty="0">
                <a:solidFill>
                  <a:srgbClr val="5C3C00"/>
                </a:solidFill>
                <a:latin typeface="Tahoma"/>
                <a:cs typeface="Tahoma"/>
              </a:rPr>
              <a:t>ع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565" dirty="0">
                <a:solidFill>
                  <a:srgbClr val="5C3C00"/>
                </a:solidFill>
                <a:latin typeface="Tahoma"/>
                <a:cs typeface="Tahoma"/>
              </a:rPr>
              <a:t>ت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535" dirty="0">
                <a:solidFill>
                  <a:srgbClr val="5C3C00"/>
                </a:solidFill>
                <a:latin typeface="Tahoma"/>
                <a:cs typeface="Tahoma"/>
              </a:rPr>
              <a:t>ب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260" dirty="0">
                <a:solidFill>
                  <a:srgbClr val="5C3C00"/>
                </a:solidFill>
                <a:latin typeface="Tahoma"/>
                <a:cs typeface="Tahoma"/>
              </a:rPr>
              <a:t>م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956944" y="2274052"/>
            <a:ext cx="68580" cy="352425"/>
          </a:xfrm>
          <a:custGeom>
            <a:avLst/>
            <a:gdLst/>
            <a:ahLst/>
            <a:cxnLst/>
            <a:rect l="l" t="t" r="r" b="b"/>
            <a:pathLst>
              <a:path w="68579" h="352425">
                <a:moveTo>
                  <a:pt x="0" y="352043"/>
                </a:moveTo>
                <a:lnTo>
                  <a:pt x="68579" y="352043"/>
                </a:lnTo>
                <a:lnTo>
                  <a:pt x="68579" y="0"/>
                </a:lnTo>
                <a:lnTo>
                  <a:pt x="0" y="0"/>
                </a:lnTo>
                <a:lnTo>
                  <a:pt x="0" y="352043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08887" y="2274052"/>
            <a:ext cx="68580" cy="352425"/>
          </a:xfrm>
          <a:custGeom>
            <a:avLst/>
            <a:gdLst/>
            <a:ahLst/>
            <a:cxnLst/>
            <a:rect l="l" t="t" r="r" b="b"/>
            <a:pathLst>
              <a:path w="68579" h="352425">
                <a:moveTo>
                  <a:pt x="0" y="352043"/>
                </a:moveTo>
                <a:lnTo>
                  <a:pt x="68579" y="352043"/>
                </a:lnTo>
                <a:lnTo>
                  <a:pt x="68579" y="0"/>
                </a:lnTo>
                <a:lnTo>
                  <a:pt x="0" y="0"/>
                </a:lnTo>
                <a:lnTo>
                  <a:pt x="0" y="352043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956944" y="2646670"/>
            <a:ext cx="2120900" cy="0"/>
          </a:xfrm>
          <a:custGeom>
            <a:avLst/>
            <a:gdLst/>
            <a:ahLst/>
            <a:cxnLst/>
            <a:rect l="l" t="t" r="r" b="b"/>
            <a:pathLst>
              <a:path w="2120900">
                <a:moveTo>
                  <a:pt x="0" y="0"/>
                </a:moveTo>
                <a:lnTo>
                  <a:pt x="2120527" y="0"/>
                </a:lnTo>
              </a:path>
            </a:pathLst>
          </a:custGeom>
          <a:ln w="42417">
            <a:solidFill>
              <a:srgbClr val="F5F0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025524" y="2274052"/>
            <a:ext cx="1091565" cy="155575"/>
          </a:xfrm>
          <a:custGeom>
            <a:avLst/>
            <a:gdLst/>
            <a:ahLst/>
            <a:cxnLst/>
            <a:rect l="l" t="t" r="r" b="b"/>
            <a:pathLst>
              <a:path w="1091564" h="155575">
                <a:moveTo>
                  <a:pt x="0" y="155447"/>
                </a:moveTo>
                <a:lnTo>
                  <a:pt x="1091427" y="155447"/>
                </a:lnTo>
                <a:lnTo>
                  <a:pt x="1091427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16951" y="2274052"/>
            <a:ext cx="893444" cy="154305"/>
          </a:xfrm>
          <a:custGeom>
            <a:avLst/>
            <a:gdLst/>
            <a:ahLst/>
            <a:cxnLst/>
            <a:rect l="l" t="t" r="r" b="b"/>
            <a:pathLst>
              <a:path w="893445" h="154305">
                <a:moveTo>
                  <a:pt x="0" y="153923"/>
                </a:moveTo>
                <a:lnTo>
                  <a:pt x="893362" y="153923"/>
                </a:lnTo>
                <a:lnTo>
                  <a:pt x="893362" y="0"/>
                </a:lnTo>
                <a:lnTo>
                  <a:pt x="0" y="0"/>
                </a:lnTo>
                <a:lnTo>
                  <a:pt x="0" y="153923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025524" y="2429499"/>
            <a:ext cx="1983739" cy="196850"/>
          </a:xfrm>
          <a:custGeom>
            <a:avLst/>
            <a:gdLst/>
            <a:ahLst/>
            <a:cxnLst/>
            <a:rect l="l" t="t" r="r" b="b"/>
            <a:pathLst>
              <a:path w="1983739" h="196850">
                <a:moveTo>
                  <a:pt x="0" y="196595"/>
                </a:moveTo>
                <a:lnTo>
                  <a:pt x="1983367" y="196595"/>
                </a:lnTo>
                <a:lnTo>
                  <a:pt x="1983367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3485517" y="2313804"/>
            <a:ext cx="416559" cy="348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5260">
              <a:lnSpc>
                <a:spcPct val="100000"/>
              </a:lnSpc>
            </a:pP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ه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3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270" dirty="0">
                <a:solidFill>
                  <a:srgbClr val="5C3C00"/>
                </a:solidFill>
                <a:latin typeface="Tahoma"/>
                <a:cs typeface="Tahoma"/>
              </a:rPr>
              <a:t>قر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000" spc="75" dirty="0">
                <a:solidFill>
                  <a:srgbClr val="5C3C00"/>
                </a:solidFill>
                <a:latin typeface="Tahoma"/>
                <a:cs typeface="Tahoma"/>
              </a:rPr>
              <a:t>:</a:t>
            </a:r>
            <a:r>
              <a:rPr sz="1000" spc="65" dirty="0">
                <a:solidFill>
                  <a:srgbClr val="5C3C00"/>
                </a:solidFill>
                <a:latin typeface="Tahoma"/>
                <a:cs typeface="Tahoma"/>
              </a:rPr>
              <a:t>ٕ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440" dirty="0">
                <a:solidFill>
                  <a:srgbClr val="5C3C00"/>
                </a:solidFill>
                <a:latin typeface="Tahoma"/>
                <a:cs typeface="Tahoma"/>
              </a:rPr>
              <a:t>ى</a:t>
            </a:r>
            <a:r>
              <a:rPr sz="1000" spc="-225" dirty="0">
                <a:solidFill>
                  <a:srgbClr val="5C3C00"/>
                </a:solidFill>
                <a:latin typeface="Tahoma"/>
                <a:cs typeface="Tahoma"/>
              </a:rPr>
              <a:t>د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ــــما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818003" y="2313804"/>
            <a:ext cx="4089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240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55" dirty="0">
                <a:solidFill>
                  <a:srgbClr val="5C3C00"/>
                </a:solidFill>
                <a:latin typeface="Tahoma"/>
                <a:cs typeface="Tahoma"/>
              </a:rPr>
              <a:t>ح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ــــ</a:t>
            </a:r>
            <a:r>
              <a:rPr sz="1000" spc="-320" dirty="0">
                <a:solidFill>
                  <a:srgbClr val="5C3C00"/>
                </a:solidFill>
                <a:latin typeface="Tahoma"/>
                <a:cs typeface="Tahoma"/>
              </a:rPr>
              <a:t>صلا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31875" y="2274052"/>
            <a:ext cx="68580" cy="196850"/>
          </a:xfrm>
          <a:custGeom>
            <a:avLst/>
            <a:gdLst/>
            <a:ahLst/>
            <a:cxnLst/>
            <a:rect l="l" t="t" r="r" b="b"/>
            <a:pathLst>
              <a:path w="68579" h="196850">
                <a:moveTo>
                  <a:pt x="0" y="196595"/>
                </a:moveTo>
                <a:lnTo>
                  <a:pt x="68579" y="196595"/>
                </a:lnTo>
                <a:lnTo>
                  <a:pt x="68579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3538" y="2274052"/>
            <a:ext cx="68580" cy="196850"/>
          </a:xfrm>
          <a:custGeom>
            <a:avLst/>
            <a:gdLst/>
            <a:ahLst/>
            <a:cxnLst/>
            <a:rect l="l" t="t" r="r" b="b"/>
            <a:pathLst>
              <a:path w="68580" h="196850">
                <a:moveTo>
                  <a:pt x="0" y="196595"/>
                </a:moveTo>
                <a:lnTo>
                  <a:pt x="68579" y="196595"/>
                </a:lnTo>
                <a:lnTo>
                  <a:pt x="68579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31875" y="2470648"/>
            <a:ext cx="2230755" cy="196850"/>
          </a:xfrm>
          <a:custGeom>
            <a:avLst/>
            <a:gdLst/>
            <a:ahLst/>
            <a:cxnLst/>
            <a:rect l="l" t="t" r="r" b="b"/>
            <a:pathLst>
              <a:path w="2230755" h="196850">
                <a:moveTo>
                  <a:pt x="0" y="196595"/>
                </a:moveTo>
                <a:lnTo>
                  <a:pt x="2230242" y="196595"/>
                </a:lnTo>
                <a:lnTo>
                  <a:pt x="223024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00455" y="2274052"/>
            <a:ext cx="1201420" cy="196850"/>
          </a:xfrm>
          <a:custGeom>
            <a:avLst/>
            <a:gdLst/>
            <a:ahLst/>
            <a:cxnLst/>
            <a:rect l="l" t="t" r="r" b="b"/>
            <a:pathLst>
              <a:path w="1201420" h="196850">
                <a:moveTo>
                  <a:pt x="0" y="196595"/>
                </a:moveTo>
                <a:lnTo>
                  <a:pt x="1201161" y="196595"/>
                </a:lnTo>
                <a:lnTo>
                  <a:pt x="120116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801617" y="2274052"/>
            <a:ext cx="893444" cy="196850"/>
          </a:xfrm>
          <a:custGeom>
            <a:avLst/>
            <a:gdLst/>
            <a:ahLst/>
            <a:cxnLst/>
            <a:rect l="l" t="t" r="r" b="b"/>
            <a:pathLst>
              <a:path w="893444" h="196850">
                <a:moveTo>
                  <a:pt x="0" y="196595"/>
                </a:moveTo>
                <a:lnTo>
                  <a:pt x="893374" y="196595"/>
                </a:lnTo>
                <a:lnTo>
                  <a:pt x="893374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6139438" y="2706996"/>
            <a:ext cx="1191260" cy="348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20" dirty="0">
                <a:solidFill>
                  <a:srgbClr val="5C3C00"/>
                </a:solidFill>
                <a:latin typeface="Tahoma"/>
                <a:cs typeface="Tahoma"/>
              </a:rPr>
              <a:t>:</a:t>
            </a:r>
            <a:r>
              <a:rPr sz="1000" spc="-90" dirty="0">
                <a:solidFill>
                  <a:srgbClr val="5C3C00"/>
                </a:solidFill>
                <a:latin typeface="Tahoma"/>
                <a:cs typeface="Tahoma"/>
              </a:rPr>
              <a:t>)</a:t>
            </a:r>
            <a:r>
              <a:rPr sz="1000" spc="-114" dirty="0">
                <a:solidFill>
                  <a:srgbClr val="5C3C00"/>
                </a:solidFill>
                <a:latin typeface="Tahoma"/>
                <a:cs typeface="Tahoma"/>
              </a:rPr>
              <a:t>لا</a:t>
            </a:r>
            <a:r>
              <a:rPr sz="1000" spc="5" dirty="0">
                <a:solidFill>
                  <a:srgbClr val="5C3C00"/>
                </a:solidFill>
                <a:latin typeface="Tahoma"/>
                <a:cs typeface="Tahoma"/>
              </a:rPr>
              <a:t>ْ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55" dirty="0">
                <a:solidFill>
                  <a:srgbClr val="5C3C00"/>
                </a:solidFill>
                <a:latin typeface="Tahoma"/>
                <a:cs typeface="Tahoma"/>
              </a:rPr>
              <a:t>ح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55" dirty="0">
                <a:solidFill>
                  <a:srgbClr val="5C3C00"/>
                </a:solidFill>
                <a:latin typeface="Tahoma"/>
                <a:cs typeface="Tahoma"/>
              </a:rPr>
              <a:t>ا(</a:t>
            </a:r>
            <a:r>
              <a:rPr sz="1000" spc="-80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175" dirty="0">
                <a:solidFill>
                  <a:srgbClr val="5C3C00"/>
                </a:solidFill>
                <a:latin typeface="Tahoma"/>
                <a:cs typeface="Tahoma"/>
              </a:rPr>
              <a:t>ف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440" dirty="0">
                <a:solidFill>
                  <a:srgbClr val="5C3C00"/>
                </a:solidFill>
                <a:latin typeface="Tahoma"/>
                <a:cs typeface="Tahoma"/>
              </a:rPr>
              <a:t>ت</a:t>
            </a:r>
            <a:r>
              <a:rPr sz="1000" spc="-13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0" dirty="0">
                <a:solidFill>
                  <a:srgbClr val="5C3C00"/>
                </a:solidFill>
                <a:latin typeface="Tahoma"/>
                <a:cs typeface="Tahoma"/>
              </a:rPr>
              <a:t>َ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41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 ه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ـــــ</a:t>
            </a:r>
            <a:r>
              <a:rPr sz="1000" spc="-270" dirty="0">
                <a:solidFill>
                  <a:srgbClr val="5C3C00"/>
                </a:solidFill>
                <a:latin typeface="Tahoma"/>
                <a:cs typeface="Tahoma"/>
              </a:rPr>
              <a:t>قر</a:t>
            </a:r>
            <a:endParaRPr sz="1000">
              <a:latin typeface="Tahoma"/>
              <a:cs typeface="Tahoma"/>
            </a:endParaRPr>
          </a:p>
          <a:p>
            <a:pPr marL="13970">
              <a:lnSpc>
                <a:spcPct val="100000"/>
              </a:lnSpc>
              <a:spcBef>
                <a:spcPts val="345"/>
              </a:spcBef>
            </a:pPr>
            <a:r>
              <a:rPr sz="1000" spc="-100" dirty="0">
                <a:solidFill>
                  <a:srgbClr val="5C3C00"/>
                </a:solidFill>
                <a:latin typeface="Tahoma"/>
                <a:cs typeface="Tahoma"/>
              </a:rPr>
              <a:t>:)</a:t>
            </a:r>
            <a:r>
              <a:rPr sz="1000" spc="-5" dirty="0">
                <a:solidFill>
                  <a:srgbClr val="5C3C00"/>
                </a:solidFill>
                <a:latin typeface="Tahoma"/>
                <a:cs typeface="Tahoma"/>
              </a:rPr>
              <a:t>اَ</a:t>
            </a:r>
            <a:r>
              <a:rPr sz="1000" spc="-500" dirty="0">
                <a:solidFill>
                  <a:srgbClr val="5C3C00"/>
                </a:solidFill>
                <a:latin typeface="Tahoma"/>
                <a:cs typeface="Tahoma"/>
              </a:rPr>
              <a:t>ق</a:t>
            </a:r>
            <a:r>
              <a:rPr sz="1000" spc="-10" dirty="0">
                <a:solidFill>
                  <a:srgbClr val="5C3C00"/>
                </a:solidFill>
                <a:latin typeface="Tahoma"/>
                <a:cs typeface="Tahoma"/>
              </a:rPr>
              <a:t>ٓ</a:t>
            </a:r>
            <a:r>
              <a:rPr sz="1000" spc="-50" dirty="0">
                <a:solidFill>
                  <a:srgbClr val="5C3C00"/>
                </a:solidFill>
                <a:latin typeface="Tahoma"/>
                <a:cs typeface="Tahoma"/>
              </a:rPr>
              <a:t>رط</a:t>
            </a:r>
            <a:r>
              <a:rPr sz="1000" spc="-90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5" dirty="0">
                <a:solidFill>
                  <a:srgbClr val="5C3C00"/>
                </a:solidFill>
                <a:latin typeface="Tahoma"/>
                <a:cs typeface="Tahoma"/>
              </a:rPr>
              <a:t>ً</a:t>
            </a:r>
            <a:r>
              <a:rPr sz="1000" spc="-120" dirty="0">
                <a:solidFill>
                  <a:srgbClr val="5C3C00"/>
                </a:solidFill>
                <a:latin typeface="Tahoma"/>
                <a:cs typeface="Tahoma"/>
              </a:rPr>
              <a:t>ع</a:t>
            </a: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185" dirty="0">
                <a:solidFill>
                  <a:srgbClr val="5C3C00"/>
                </a:solidFill>
                <a:latin typeface="Tahoma"/>
                <a:cs typeface="Tahoma"/>
              </a:rPr>
              <a:t>ثع</a:t>
            </a:r>
            <a:r>
              <a:rPr sz="1000" spc="-495" dirty="0">
                <a:solidFill>
                  <a:srgbClr val="5C3C00"/>
                </a:solidFill>
                <a:latin typeface="Tahoma"/>
                <a:cs typeface="Tahoma"/>
              </a:rPr>
              <a:t>تب</a:t>
            </a:r>
            <a:r>
              <a:rPr sz="1000" spc="-370" dirty="0">
                <a:solidFill>
                  <a:srgbClr val="5C3C00"/>
                </a:solidFill>
                <a:latin typeface="Tahoma"/>
                <a:cs typeface="Tahoma"/>
              </a:rPr>
              <a:t>م</a:t>
            </a:r>
            <a:r>
              <a:rPr sz="1000" spc="-55" dirty="0">
                <a:solidFill>
                  <a:srgbClr val="5C3C00"/>
                </a:solidFill>
                <a:latin typeface="Tahoma"/>
                <a:cs typeface="Tahoma"/>
              </a:rPr>
              <a:t>ا(</a:t>
            </a:r>
            <a:r>
              <a:rPr sz="1000" spc="-80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170" dirty="0">
                <a:solidFill>
                  <a:srgbClr val="5C3C00"/>
                </a:solidFill>
                <a:latin typeface="Tahoma"/>
                <a:cs typeface="Tahoma"/>
              </a:rPr>
              <a:t>ة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210" dirty="0">
                <a:solidFill>
                  <a:srgbClr val="5C3C00"/>
                </a:solidFill>
                <a:latin typeface="Tahoma"/>
                <a:cs typeface="Tahoma"/>
              </a:rPr>
              <a:t>ٔل</a:t>
            </a:r>
            <a:r>
              <a:rPr sz="1000" spc="-90" dirty="0">
                <a:solidFill>
                  <a:srgbClr val="5C3C00"/>
                </a:solidFill>
                <a:latin typeface="Tahoma"/>
                <a:cs typeface="Tahoma"/>
              </a:rPr>
              <a:t>كل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824101" y="2706996"/>
            <a:ext cx="107823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20" dirty="0">
                <a:solidFill>
                  <a:srgbClr val="5C3C00"/>
                </a:solidFill>
                <a:latin typeface="Tahoma"/>
                <a:cs typeface="Tahoma"/>
              </a:rPr>
              <a:t>:</a:t>
            </a:r>
            <a:r>
              <a:rPr sz="1000" spc="-22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0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25" dirty="0">
                <a:solidFill>
                  <a:srgbClr val="5C3C00"/>
                </a:solidFill>
                <a:latin typeface="Tahoma"/>
                <a:cs typeface="Tahoma"/>
              </a:rPr>
              <a:t>ٔ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245" dirty="0">
                <a:solidFill>
                  <a:srgbClr val="5C3C00"/>
                </a:solidFill>
                <a:latin typeface="Tahoma"/>
                <a:cs typeface="Tahoma"/>
              </a:rPr>
              <a:t>ن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ـــــ</a:t>
            </a:r>
            <a:r>
              <a:rPr sz="1000" spc="-13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0" dirty="0">
                <a:solidFill>
                  <a:srgbClr val="5C3C00"/>
                </a:solidFill>
                <a:latin typeface="Tahoma"/>
                <a:cs typeface="Tahoma"/>
              </a:rPr>
              <a:t>ٓ</a:t>
            </a:r>
            <a:r>
              <a:rPr sz="1000" spc="245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956944" y="2863937"/>
            <a:ext cx="68580" cy="352425"/>
          </a:xfrm>
          <a:custGeom>
            <a:avLst/>
            <a:gdLst/>
            <a:ahLst/>
            <a:cxnLst/>
            <a:rect l="l" t="t" r="r" b="b"/>
            <a:pathLst>
              <a:path w="68579" h="352425">
                <a:moveTo>
                  <a:pt x="0" y="352342"/>
                </a:moveTo>
                <a:lnTo>
                  <a:pt x="68579" y="352342"/>
                </a:lnTo>
                <a:lnTo>
                  <a:pt x="68579" y="0"/>
                </a:lnTo>
                <a:lnTo>
                  <a:pt x="0" y="0"/>
                </a:lnTo>
                <a:lnTo>
                  <a:pt x="0" y="352342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008887" y="2863937"/>
            <a:ext cx="68580" cy="352425"/>
          </a:xfrm>
          <a:custGeom>
            <a:avLst/>
            <a:gdLst/>
            <a:ahLst/>
            <a:cxnLst/>
            <a:rect l="l" t="t" r="r" b="b"/>
            <a:pathLst>
              <a:path w="68579" h="352425">
                <a:moveTo>
                  <a:pt x="0" y="352342"/>
                </a:moveTo>
                <a:lnTo>
                  <a:pt x="68579" y="352342"/>
                </a:lnTo>
                <a:lnTo>
                  <a:pt x="68579" y="0"/>
                </a:lnTo>
                <a:lnTo>
                  <a:pt x="0" y="0"/>
                </a:lnTo>
                <a:lnTo>
                  <a:pt x="0" y="352342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956944" y="3237616"/>
            <a:ext cx="2120900" cy="0"/>
          </a:xfrm>
          <a:custGeom>
            <a:avLst/>
            <a:gdLst/>
            <a:ahLst/>
            <a:cxnLst/>
            <a:rect l="l" t="t" r="r" b="b"/>
            <a:pathLst>
              <a:path w="2120900">
                <a:moveTo>
                  <a:pt x="0" y="0"/>
                </a:moveTo>
                <a:lnTo>
                  <a:pt x="2120527" y="0"/>
                </a:lnTo>
              </a:path>
            </a:pathLst>
          </a:custGeom>
          <a:ln w="43941">
            <a:solidFill>
              <a:srgbClr val="F5F0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025524" y="2863938"/>
            <a:ext cx="1091565" cy="156210"/>
          </a:xfrm>
          <a:custGeom>
            <a:avLst/>
            <a:gdLst/>
            <a:ahLst/>
            <a:cxnLst/>
            <a:rect l="l" t="t" r="r" b="b"/>
            <a:pathLst>
              <a:path w="1091564" h="156210">
                <a:moveTo>
                  <a:pt x="0" y="155745"/>
                </a:moveTo>
                <a:lnTo>
                  <a:pt x="1091427" y="155745"/>
                </a:lnTo>
                <a:lnTo>
                  <a:pt x="1091427" y="0"/>
                </a:lnTo>
                <a:lnTo>
                  <a:pt x="0" y="0"/>
                </a:lnTo>
                <a:lnTo>
                  <a:pt x="0" y="15574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16951" y="2863938"/>
            <a:ext cx="893444" cy="154305"/>
          </a:xfrm>
          <a:custGeom>
            <a:avLst/>
            <a:gdLst/>
            <a:ahLst/>
            <a:cxnLst/>
            <a:rect l="l" t="t" r="r" b="b"/>
            <a:pathLst>
              <a:path w="893445" h="154305">
                <a:moveTo>
                  <a:pt x="0" y="154221"/>
                </a:moveTo>
                <a:lnTo>
                  <a:pt x="893362" y="154221"/>
                </a:lnTo>
                <a:lnTo>
                  <a:pt x="893362" y="0"/>
                </a:lnTo>
                <a:lnTo>
                  <a:pt x="0" y="0"/>
                </a:lnTo>
                <a:lnTo>
                  <a:pt x="0" y="154221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025524" y="3019684"/>
            <a:ext cx="1983739" cy="196850"/>
          </a:xfrm>
          <a:custGeom>
            <a:avLst/>
            <a:gdLst/>
            <a:ahLst/>
            <a:cxnLst/>
            <a:rect l="l" t="t" r="r" b="b"/>
            <a:pathLst>
              <a:path w="1983739" h="196850">
                <a:moveTo>
                  <a:pt x="0" y="196595"/>
                </a:moveTo>
                <a:lnTo>
                  <a:pt x="1983367" y="196595"/>
                </a:lnTo>
                <a:lnTo>
                  <a:pt x="1983367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2818015" y="2903592"/>
            <a:ext cx="1085215" cy="349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r">
              <a:lnSpc>
                <a:spcPct val="100000"/>
              </a:lnSpc>
              <a:tabLst>
                <a:tab pos="316230" algn="l"/>
                <a:tab pos="821690" algn="l"/>
              </a:tabLst>
            </a:pPr>
            <a:r>
              <a:rPr sz="1000" spc="5" dirty="0">
                <a:solidFill>
                  <a:srgbClr val="5C3C00"/>
                </a:solidFill>
                <a:latin typeface="Tahoma"/>
                <a:cs typeface="Tahoma"/>
              </a:rPr>
              <a:t>ً</a:t>
            </a:r>
            <a:r>
              <a:rPr sz="1000" spc="-120" dirty="0">
                <a:solidFill>
                  <a:srgbClr val="5C3C00"/>
                </a:solidFill>
                <a:latin typeface="Tahoma"/>
                <a:cs typeface="Tahoma"/>
              </a:rPr>
              <a:t>ع</a:t>
            </a:r>
            <a:r>
              <a:rPr sz="1000" dirty="0">
                <a:solidFill>
                  <a:srgbClr val="5C3C00"/>
                </a:solidFill>
                <a:latin typeface="Tahoma"/>
                <a:cs typeface="Tahoma"/>
              </a:rPr>
              <a:t>	</a:t>
            </a:r>
            <a:r>
              <a:rPr sz="1000" spc="-185" dirty="0">
                <a:solidFill>
                  <a:srgbClr val="5C3C00"/>
                </a:solidFill>
                <a:latin typeface="Tahoma"/>
                <a:cs typeface="Tahoma"/>
              </a:rPr>
              <a:t>ثع</a:t>
            </a:r>
            <a:r>
              <a:rPr sz="1000" spc="-495" dirty="0">
                <a:solidFill>
                  <a:srgbClr val="5C3C00"/>
                </a:solidFill>
                <a:latin typeface="Tahoma"/>
                <a:cs typeface="Tahoma"/>
              </a:rPr>
              <a:t>تب</a:t>
            </a:r>
            <a:r>
              <a:rPr sz="1000" spc="-370" dirty="0">
                <a:solidFill>
                  <a:srgbClr val="5C3C00"/>
                </a:solidFill>
                <a:latin typeface="Tahoma"/>
                <a:cs typeface="Tahoma"/>
              </a:rPr>
              <a:t>م</a:t>
            </a:r>
            <a:r>
              <a:rPr sz="1000" spc="-55" dirty="0">
                <a:solidFill>
                  <a:srgbClr val="5C3C00"/>
                </a:solidFill>
                <a:latin typeface="Tahoma"/>
                <a:cs typeface="Tahoma"/>
              </a:rPr>
              <a:t>ا(</a:t>
            </a:r>
            <a:r>
              <a:rPr sz="1000" dirty="0">
                <a:solidFill>
                  <a:srgbClr val="5C3C00"/>
                </a:solidFill>
                <a:latin typeface="Tahoma"/>
                <a:cs typeface="Tahoma"/>
              </a:rPr>
              <a:t>	</a:t>
            </a:r>
            <a:r>
              <a:rPr sz="1000" spc="-185" dirty="0">
                <a:solidFill>
                  <a:srgbClr val="5C3C00"/>
                </a:solidFill>
                <a:latin typeface="Tahoma"/>
                <a:cs typeface="Tahoma"/>
              </a:rPr>
              <a:t>ه</a:t>
            </a:r>
            <a:r>
              <a:rPr sz="1000" spc="-459" dirty="0">
                <a:solidFill>
                  <a:srgbClr val="5C3C00"/>
                </a:solidFill>
                <a:latin typeface="Tahoma"/>
                <a:cs typeface="Tahoma"/>
              </a:rPr>
              <a:t>ص</a:t>
            </a:r>
            <a:r>
              <a:rPr sz="1000" spc="-500" dirty="0">
                <a:solidFill>
                  <a:srgbClr val="5C3C00"/>
                </a:solidFill>
                <a:latin typeface="Tahoma"/>
                <a:cs typeface="Tahoma"/>
              </a:rPr>
              <a:t>ق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endParaRPr sz="100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  <a:spcBef>
                <a:spcPts val="350"/>
              </a:spcBef>
            </a:pPr>
            <a:r>
              <a:rPr sz="1000" spc="-95" dirty="0">
                <a:solidFill>
                  <a:srgbClr val="5C3C00"/>
                </a:solidFill>
                <a:latin typeface="Tahoma"/>
                <a:cs typeface="Tahoma"/>
              </a:rPr>
              <a:t>:</a:t>
            </a:r>
            <a:r>
              <a:rPr sz="1000" spc="-90" dirty="0">
                <a:solidFill>
                  <a:srgbClr val="5C3C00"/>
                </a:solidFill>
                <a:latin typeface="Tahoma"/>
                <a:cs typeface="Tahoma"/>
              </a:rPr>
              <a:t>)</a:t>
            </a:r>
            <a:r>
              <a:rPr sz="1000" spc="-250" dirty="0">
                <a:solidFill>
                  <a:srgbClr val="5C3C00"/>
                </a:solidFill>
                <a:latin typeface="Tahoma"/>
                <a:cs typeface="Tahoma"/>
              </a:rPr>
              <a:t>ُق</a:t>
            </a:r>
            <a:r>
              <a:rPr sz="1000" spc="-5" dirty="0">
                <a:solidFill>
                  <a:srgbClr val="5C3C00"/>
                </a:solidFill>
                <a:latin typeface="Tahoma"/>
                <a:cs typeface="Tahoma"/>
              </a:rPr>
              <a:t>ٓ</a:t>
            </a:r>
            <a:r>
              <a:rPr sz="1000" spc="-50" dirty="0">
                <a:solidFill>
                  <a:srgbClr val="5C3C00"/>
                </a:solidFill>
                <a:latin typeface="Tahoma"/>
                <a:cs typeface="Tahoma"/>
              </a:rPr>
              <a:t>رط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31875" y="2863938"/>
            <a:ext cx="68580" cy="197485"/>
          </a:xfrm>
          <a:custGeom>
            <a:avLst/>
            <a:gdLst/>
            <a:ahLst/>
            <a:cxnLst/>
            <a:rect l="l" t="t" r="r" b="b"/>
            <a:pathLst>
              <a:path w="68579" h="197485">
                <a:moveTo>
                  <a:pt x="0" y="196893"/>
                </a:moveTo>
                <a:lnTo>
                  <a:pt x="68579" y="196893"/>
                </a:lnTo>
                <a:lnTo>
                  <a:pt x="68579" y="0"/>
                </a:lnTo>
                <a:lnTo>
                  <a:pt x="0" y="0"/>
                </a:lnTo>
                <a:lnTo>
                  <a:pt x="0" y="196893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693538" y="2863938"/>
            <a:ext cx="68580" cy="197485"/>
          </a:xfrm>
          <a:custGeom>
            <a:avLst/>
            <a:gdLst/>
            <a:ahLst/>
            <a:cxnLst/>
            <a:rect l="l" t="t" r="r" b="b"/>
            <a:pathLst>
              <a:path w="68580" h="197485">
                <a:moveTo>
                  <a:pt x="0" y="196893"/>
                </a:moveTo>
                <a:lnTo>
                  <a:pt x="68579" y="196893"/>
                </a:lnTo>
                <a:lnTo>
                  <a:pt x="68579" y="0"/>
                </a:lnTo>
                <a:lnTo>
                  <a:pt x="0" y="0"/>
                </a:lnTo>
                <a:lnTo>
                  <a:pt x="0" y="196893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31875" y="3060832"/>
            <a:ext cx="2230755" cy="198120"/>
          </a:xfrm>
          <a:custGeom>
            <a:avLst/>
            <a:gdLst/>
            <a:ahLst/>
            <a:cxnLst/>
            <a:rect l="l" t="t" r="r" b="b"/>
            <a:pathLst>
              <a:path w="2230755" h="198120">
                <a:moveTo>
                  <a:pt x="0" y="198119"/>
                </a:moveTo>
                <a:lnTo>
                  <a:pt x="2230242" y="198119"/>
                </a:lnTo>
                <a:lnTo>
                  <a:pt x="223024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00455" y="2863938"/>
            <a:ext cx="1201420" cy="197485"/>
          </a:xfrm>
          <a:custGeom>
            <a:avLst/>
            <a:gdLst/>
            <a:ahLst/>
            <a:cxnLst/>
            <a:rect l="l" t="t" r="r" b="b"/>
            <a:pathLst>
              <a:path w="1201420" h="197485">
                <a:moveTo>
                  <a:pt x="0" y="196893"/>
                </a:moveTo>
                <a:lnTo>
                  <a:pt x="1201161" y="196893"/>
                </a:lnTo>
                <a:lnTo>
                  <a:pt x="1201161" y="0"/>
                </a:lnTo>
                <a:lnTo>
                  <a:pt x="0" y="0"/>
                </a:lnTo>
                <a:lnTo>
                  <a:pt x="0" y="196893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801617" y="2863938"/>
            <a:ext cx="893444" cy="197485"/>
          </a:xfrm>
          <a:custGeom>
            <a:avLst/>
            <a:gdLst/>
            <a:ahLst/>
            <a:cxnLst/>
            <a:rect l="l" t="t" r="r" b="b"/>
            <a:pathLst>
              <a:path w="893444" h="197485">
                <a:moveTo>
                  <a:pt x="0" y="196893"/>
                </a:moveTo>
                <a:lnTo>
                  <a:pt x="893374" y="196893"/>
                </a:lnTo>
                <a:lnTo>
                  <a:pt x="893374" y="0"/>
                </a:lnTo>
                <a:lnTo>
                  <a:pt x="0" y="0"/>
                </a:lnTo>
                <a:lnTo>
                  <a:pt x="0" y="196893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5540125" y="3535260"/>
            <a:ext cx="179133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20" dirty="0">
                <a:solidFill>
                  <a:srgbClr val="385522"/>
                </a:solidFill>
                <a:latin typeface="Arial"/>
                <a:cs typeface="Arial"/>
              </a:rPr>
              <a:t>:</a:t>
            </a:r>
            <a:r>
              <a:rPr sz="1200" b="1" spc="-55" dirty="0">
                <a:solidFill>
                  <a:srgbClr val="385522"/>
                </a:solidFill>
                <a:latin typeface="Arial"/>
                <a:cs typeface="Arial"/>
              </a:rPr>
              <a:t>ة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ـــ</a:t>
            </a:r>
            <a:r>
              <a:rPr sz="1200" b="1" spc="-11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ـــ</a:t>
            </a:r>
            <a:r>
              <a:rPr sz="1200" b="1" spc="-10" dirty="0">
                <a:solidFill>
                  <a:srgbClr val="385522"/>
                </a:solidFill>
                <a:latin typeface="Arial"/>
                <a:cs typeface="Arial"/>
              </a:rPr>
              <a:t>ٔ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ـــ</a:t>
            </a:r>
            <a:r>
              <a:rPr sz="1200" b="1" spc="-11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350" dirty="0">
                <a:solidFill>
                  <a:srgbClr val="385522"/>
                </a:solidFill>
                <a:latin typeface="Arial"/>
                <a:cs typeface="Arial"/>
              </a:rPr>
              <a:t>ش</a:t>
            </a:r>
            <a:r>
              <a:rPr sz="1200" b="1" spc="10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200" b="1" spc="-125" dirty="0">
                <a:solidFill>
                  <a:srgbClr val="385522"/>
                </a:solidFill>
                <a:latin typeface="Arial"/>
                <a:cs typeface="Arial"/>
              </a:rPr>
              <a:t>ر</a:t>
            </a:r>
            <a:r>
              <a:rPr sz="1200" b="1" spc="114" dirty="0">
                <a:solidFill>
                  <a:srgbClr val="385522"/>
                </a:solidFill>
                <a:latin typeface="Arial"/>
                <a:cs typeface="Arial"/>
              </a:rPr>
              <a:t>د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1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245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200" b="1" spc="10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200" b="1" spc="-55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200" b="1" spc="-45" dirty="0">
                <a:solidFill>
                  <a:srgbClr val="385522"/>
                </a:solidFill>
                <a:latin typeface="Arial"/>
                <a:cs typeface="Arial"/>
              </a:rPr>
              <a:t>ت</a:t>
            </a:r>
            <a:r>
              <a:rPr sz="1200" b="1" spc="2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1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ــ</a:t>
            </a:r>
            <a:r>
              <a:rPr sz="1200" b="1" spc="40" dirty="0">
                <a:solidFill>
                  <a:srgbClr val="385522"/>
                </a:solidFill>
                <a:latin typeface="Arial"/>
                <a:cs typeface="Arial"/>
              </a:rPr>
              <a:t>م</a:t>
            </a:r>
            <a:r>
              <a:rPr sz="1200" b="1" dirty="0">
                <a:solidFill>
                  <a:srgbClr val="385522"/>
                </a:solidFill>
                <a:latin typeface="Arial"/>
                <a:cs typeface="Arial"/>
              </a:rPr>
              <a:t>ْ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ــ</a:t>
            </a:r>
            <a:r>
              <a:rPr sz="1200" b="1" spc="-11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ــ</a:t>
            </a:r>
            <a:r>
              <a:rPr sz="1200" b="1" spc="-290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5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ــ</a:t>
            </a:r>
            <a:r>
              <a:rPr sz="1200" b="1" spc="-11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235" dirty="0">
                <a:solidFill>
                  <a:srgbClr val="385522"/>
                </a:solidFill>
                <a:latin typeface="Arial"/>
                <a:cs typeface="Arial"/>
              </a:rPr>
              <a:t>ع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ـــ</a:t>
            </a:r>
            <a:r>
              <a:rPr sz="1200" b="1" spc="-11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30" dirty="0">
                <a:solidFill>
                  <a:srgbClr val="385522"/>
                </a:solidFill>
                <a:latin typeface="Arial"/>
                <a:cs typeface="Arial"/>
              </a:rPr>
              <a:t>م</a:t>
            </a:r>
            <a:r>
              <a:rPr sz="1200" b="1" spc="3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200" b="1" spc="105" dirty="0">
                <a:solidFill>
                  <a:srgbClr val="385522"/>
                </a:solidFill>
                <a:latin typeface="Arial"/>
                <a:cs typeface="Arial"/>
              </a:rPr>
              <a:t>-</a:t>
            </a:r>
            <a:r>
              <a:rPr sz="1200" b="1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200" b="1" spc="2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200" b="1" spc="-40" dirty="0">
                <a:solidFill>
                  <a:srgbClr val="385522"/>
                </a:solidFill>
                <a:latin typeface="Arial"/>
                <a:cs typeface="Arial"/>
              </a:rPr>
              <a:t>ب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3955419" y="3828928"/>
            <a:ext cx="68580" cy="196850"/>
          </a:xfrm>
          <a:custGeom>
            <a:avLst/>
            <a:gdLst/>
            <a:ahLst/>
            <a:cxnLst/>
            <a:rect l="l" t="t" r="r" b="b"/>
            <a:pathLst>
              <a:path w="68579" h="196850">
                <a:moveTo>
                  <a:pt x="0" y="196595"/>
                </a:moveTo>
                <a:lnTo>
                  <a:pt x="68579" y="196595"/>
                </a:lnTo>
                <a:lnTo>
                  <a:pt x="68579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606155" y="3828928"/>
            <a:ext cx="68580" cy="196850"/>
          </a:xfrm>
          <a:custGeom>
            <a:avLst/>
            <a:gdLst/>
            <a:ahLst/>
            <a:cxnLst/>
            <a:rect l="l" t="t" r="r" b="b"/>
            <a:pathLst>
              <a:path w="68579" h="196850">
                <a:moveTo>
                  <a:pt x="0" y="196595"/>
                </a:moveTo>
                <a:lnTo>
                  <a:pt x="68579" y="196595"/>
                </a:lnTo>
                <a:lnTo>
                  <a:pt x="68579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955419" y="4025524"/>
            <a:ext cx="1719580" cy="196850"/>
          </a:xfrm>
          <a:custGeom>
            <a:avLst/>
            <a:gdLst/>
            <a:ahLst/>
            <a:cxnLst/>
            <a:rect l="l" t="t" r="r" b="b"/>
            <a:pathLst>
              <a:path w="1719579" h="196850">
                <a:moveTo>
                  <a:pt x="0" y="196595"/>
                </a:moveTo>
                <a:lnTo>
                  <a:pt x="1719334" y="196595"/>
                </a:lnTo>
                <a:lnTo>
                  <a:pt x="1719334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024000" y="3828928"/>
            <a:ext cx="1582420" cy="196850"/>
          </a:xfrm>
          <a:custGeom>
            <a:avLst/>
            <a:gdLst/>
            <a:ahLst/>
            <a:cxnLst/>
            <a:rect l="l" t="t" r="r" b="b"/>
            <a:pathLst>
              <a:path w="1582420" h="196850">
                <a:moveTo>
                  <a:pt x="0" y="196595"/>
                </a:moveTo>
                <a:lnTo>
                  <a:pt x="1582174" y="196595"/>
                </a:lnTo>
                <a:lnTo>
                  <a:pt x="1582174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31875" y="3828928"/>
            <a:ext cx="68580" cy="196850"/>
          </a:xfrm>
          <a:custGeom>
            <a:avLst/>
            <a:gdLst/>
            <a:ahLst/>
            <a:cxnLst/>
            <a:rect l="l" t="t" r="r" b="b"/>
            <a:pathLst>
              <a:path w="68579" h="196850">
                <a:moveTo>
                  <a:pt x="0" y="196595"/>
                </a:moveTo>
                <a:lnTo>
                  <a:pt x="68579" y="196595"/>
                </a:lnTo>
                <a:lnTo>
                  <a:pt x="68579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007357" y="3828928"/>
            <a:ext cx="68580" cy="196850"/>
          </a:xfrm>
          <a:custGeom>
            <a:avLst/>
            <a:gdLst/>
            <a:ahLst/>
            <a:cxnLst/>
            <a:rect l="l" t="t" r="r" b="b"/>
            <a:pathLst>
              <a:path w="68580" h="196850">
                <a:moveTo>
                  <a:pt x="0" y="196595"/>
                </a:moveTo>
                <a:lnTo>
                  <a:pt x="68579" y="196595"/>
                </a:lnTo>
                <a:lnTo>
                  <a:pt x="68579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31875" y="4025524"/>
            <a:ext cx="1544320" cy="196850"/>
          </a:xfrm>
          <a:custGeom>
            <a:avLst/>
            <a:gdLst/>
            <a:ahLst/>
            <a:cxnLst/>
            <a:rect l="l" t="t" r="r" b="b"/>
            <a:pathLst>
              <a:path w="1544320" h="196850">
                <a:moveTo>
                  <a:pt x="0" y="196595"/>
                </a:moveTo>
                <a:lnTo>
                  <a:pt x="1544061" y="196595"/>
                </a:lnTo>
                <a:lnTo>
                  <a:pt x="154406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00455" y="3828928"/>
            <a:ext cx="1106805" cy="196850"/>
          </a:xfrm>
          <a:custGeom>
            <a:avLst/>
            <a:gdLst/>
            <a:ahLst/>
            <a:cxnLst/>
            <a:rect l="l" t="t" r="r" b="b"/>
            <a:pathLst>
              <a:path w="1106805" h="196850">
                <a:moveTo>
                  <a:pt x="0" y="196595"/>
                </a:moveTo>
                <a:lnTo>
                  <a:pt x="1106673" y="196595"/>
                </a:lnTo>
                <a:lnTo>
                  <a:pt x="1106673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707129" y="3828928"/>
            <a:ext cx="302260" cy="196850"/>
          </a:xfrm>
          <a:custGeom>
            <a:avLst/>
            <a:gdLst/>
            <a:ahLst/>
            <a:cxnLst/>
            <a:rect l="l" t="t" r="r" b="b"/>
            <a:pathLst>
              <a:path w="302260" h="196850">
                <a:moveTo>
                  <a:pt x="0" y="196595"/>
                </a:moveTo>
                <a:lnTo>
                  <a:pt x="301751" y="196595"/>
                </a:lnTo>
                <a:lnTo>
                  <a:pt x="30175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660647" y="3868666"/>
            <a:ext cx="670560" cy="741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4465">
              <a:lnSpc>
                <a:spcPct val="100000"/>
              </a:lnSpc>
            </a:pPr>
            <a:r>
              <a:rPr sz="1000" spc="-150" dirty="0">
                <a:solidFill>
                  <a:srgbClr val="5C3C00"/>
                </a:solidFill>
                <a:latin typeface="Tahoma"/>
                <a:cs typeface="Tahoma"/>
              </a:rPr>
              <a:t>خـ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0" dirty="0">
                <a:solidFill>
                  <a:srgbClr val="5C3C00"/>
                </a:solidFill>
                <a:latin typeface="Tahoma"/>
                <a:cs typeface="Tahoma"/>
              </a:rPr>
              <a:t>ٓ</a:t>
            </a:r>
            <a:r>
              <a:rPr sz="1000" spc="-35" dirty="0">
                <a:solidFill>
                  <a:srgbClr val="5C3C00"/>
                </a:solidFill>
                <a:latin typeface="Tahoma"/>
                <a:cs typeface="Tahoma"/>
              </a:rPr>
              <a:t>ر</a:t>
            </a:r>
            <a:r>
              <a:rPr sz="1000" spc="-70" dirty="0">
                <a:solidFill>
                  <a:srgbClr val="5C3C00"/>
                </a:solidFill>
                <a:latin typeface="Tahoma"/>
                <a:cs typeface="Tahoma"/>
              </a:rPr>
              <a:t>اـ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ـــــ</a:t>
            </a:r>
            <a:r>
              <a:rPr sz="1000" spc="-560" dirty="0">
                <a:solidFill>
                  <a:srgbClr val="5C3C00"/>
                </a:solidFill>
                <a:latin typeface="Tahoma"/>
                <a:cs typeface="Tahoma"/>
              </a:rPr>
              <a:t>ت</a:t>
            </a:r>
            <a:endParaRPr sz="1000">
              <a:latin typeface="Tahoma"/>
              <a:cs typeface="Tahoma"/>
            </a:endParaRPr>
          </a:p>
          <a:p>
            <a:pPr marL="161925" marR="5080" indent="-149860">
              <a:lnSpc>
                <a:spcPct val="129000"/>
              </a:lnSpc>
            </a:pPr>
            <a:r>
              <a:rPr sz="1000" spc="-120" dirty="0">
                <a:solidFill>
                  <a:srgbClr val="5C3C00"/>
                </a:solidFill>
                <a:latin typeface="Tahoma"/>
                <a:cs typeface="Tahoma"/>
              </a:rPr>
              <a:t>:</a:t>
            </a:r>
            <a:r>
              <a:rPr sz="1000" spc="-175" dirty="0">
                <a:solidFill>
                  <a:srgbClr val="5C3C00"/>
                </a:solidFill>
                <a:latin typeface="Tahoma"/>
                <a:cs typeface="Tahoma"/>
              </a:rPr>
              <a:t>ة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3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315" dirty="0">
                <a:solidFill>
                  <a:srgbClr val="5C3C00"/>
                </a:solidFill>
                <a:latin typeface="Tahoma"/>
                <a:cs typeface="Tahoma"/>
              </a:rPr>
              <a:t>شا</a:t>
            </a:r>
            <a:r>
              <a:rPr sz="1000" spc="-35" dirty="0">
                <a:solidFill>
                  <a:srgbClr val="5C3C00"/>
                </a:solidFill>
                <a:latin typeface="Tahoma"/>
                <a:cs typeface="Tahoma"/>
              </a:rPr>
              <a:t>ر</a:t>
            </a:r>
            <a:r>
              <a:rPr sz="1000" spc="-40" dirty="0">
                <a:solidFill>
                  <a:srgbClr val="5C3C00"/>
                </a:solidFill>
                <a:latin typeface="Tahoma"/>
                <a:cs typeface="Tahoma"/>
              </a:rPr>
              <a:t>د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3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210" dirty="0">
                <a:solidFill>
                  <a:srgbClr val="5C3C00"/>
                </a:solidFill>
                <a:latin typeface="Tahoma"/>
                <a:cs typeface="Tahoma"/>
              </a:rPr>
              <a:t>لا</a:t>
            </a:r>
            <a:r>
              <a:rPr sz="1000" spc="-150" dirty="0">
                <a:solidFill>
                  <a:srgbClr val="5C3C00"/>
                </a:solidFill>
                <a:latin typeface="Tahoma"/>
                <a:cs typeface="Tahoma"/>
              </a:rPr>
              <a:t> خـ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0" dirty="0">
                <a:solidFill>
                  <a:srgbClr val="5C3C00"/>
                </a:solidFill>
                <a:latin typeface="Tahoma"/>
                <a:cs typeface="Tahoma"/>
              </a:rPr>
              <a:t>ٓ</a:t>
            </a:r>
            <a:r>
              <a:rPr sz="1000" spc="-35" dirty="0">
                <a:solidFill>
                  <a:srgbClr val="5C3C00"/>
                </a:solidFill>
                <a:latin typeface="Tahoma"/>
                <a:cs typeface="Tahoma"/>
              </a:rPr>
              <a:t>ر</a:t>
            </a:r>
            <a:r>
              <a:rPr sz="1000" spc="-70" dirty="0">
                <a:solidFill>
                  <a:srgbClr val="5C3C00"/>
                </a:solidFill>
                <a:latin typeface="Tahoma"/>
                <a:cs typeface="Tahoma"/>
              </a:rPr>
              <a:t>اـ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ـــــ</a:t>
            </a:r>
            <a:r>
              <a:rPr sz="1000" spc="-560" dirty="0">
                <a:solidFill>
                  <a:srgbClr val="5C3C00"/>
                </a:solidFill>
                <a:latin typeface="Tahoma"/>
                <a:cs typeface="Tahoma"/>
              </a:rPr>
              <a:t>ت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000" spc="-120" dirty="0">
                <a:solidFill>
                  <a:srgbClr val="5C3C00"/>
                </a:solidFill>
                <a:latin typeface="Tahoma"/>
                <a:cs typeface="Tahoma"/>
              </a:rPr>
              <a:t>:</a:t>
            </a:r>
            <a:r>
              <a:rPr sz="1000" spc="-210" dirty="0">
                <a:solidFill>
                  <a:srgbClr val="5C3C00"/>
                </a:solidFill>
                <a:latin typeface="Tahoma"/>
                <a:cs typeface="Tahoma"/>
              </a:rPr>
              <a:t>ة</a:t>
            </a:r>
            <a:r>
              <a:rPr sz="1000" spc="-11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315" dirty="0">
                <a:solidFill>
                  <a:srgbClr val="5C3C00"/>
                </a:solidFill>
                <a:latin typeface="Tahoma"/>
                <a:cs typeface="Tahoma"/>
              </a:rPr>
              <a:t>شا</a:t>
            </a:r>
            <a:r>
              <a:rPr sz="1000" spc="-35" dirty="0">
                <a:solidFill>
                  <a:srgbClr val="5C3C00"/>
                </a:solidFill>
                <a:latin typeface="Tahoma"/>
                <a:cs typeface="Tahoma"/>
              </a:rPr>
              <a:t>ر</a:t>
            </a:r>
            <a:r>
              <a:rPr sz="1000" spc="-45" dirty="0">
                <a:solidFill>
                  <a:srgbClr val="5C3C00"/>
                </a:solidFill>
                <a:latin typeface="Tahoma"/>
                <a:cs typeface="Tahoma"/>
              </a:rPr>
              <a:t>د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732149" y="3868666"/>
            <a:ext cx="4064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75" dirty="0">
                <a:solidFill>
                  <a:srgbClr val="5C3C00"/>
                </a:solidFill>
                <a:latin typeface="Tahoma"/>
                <a:cs typeface="Tahoma"/>
              </a:rPr>
              <a:t>ة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3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0" dirty="0">
                <a:solidFill>
                  <a:srgbClr val="5C3C00"/>
                </a:solidFill>
                <a:latin typeface="Tahoma"/>
                <a:cs typeface="Tahoma"/>
              </a:rPr>
              <a:t>ٓ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40" dirty="0">
                <a:solidFill>
                  <a:srgbClr val="5C3C00"/>
                </a:solidFill>
                <a:latin typeface="Tahoma"/>
                <a:cs typeface="Tahoma"/>
              </a:rPr>
              <a:t>د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3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560" dirty="0">
                <a:solidFill>
                  <a:srgbClr val="5C3C00"/>
                </a:solidFill>
                <a:latin typeface="Tahoma"/>
                <a:cs typeface="Tahoma"/>
              </a:rPr>
              <a:t>ب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133347" y="3868666"/>
            <a:ext cx="1767839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65" dirty="0">
                <a:solidFill>
                  <a:srgbClr val="5C3C00"/>
                </a:solidFill>
                <a:latin typeface="Tahoma"/>
                <a:cs typeface="Tahoma"/>
              </a:rPr>
              <a:t>:ة</a:t>
            </a:r>
            <a:r>
              <a:rPr sz="1000" spc="-9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2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565" dirty="0">
                <a:solidFill>
                  <a:srgbClr val="5C3C00"/>
                </a:solidFill>
                <a:latin typeface="Tahoma"/>
                <a:cs typeface="Tahoma"/>
              </a:rPr>
              <a:t>ث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2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265" dirty="0">
                <a:solidFill>
                  <a:srgbClr val="5C3C00"/>
                </a:solidFill>
                <a:latin typeface="Tahoma"/>
                <a:cs typeface="Tahoma"/>
              </a:rPr>
              <a:t>ع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3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535" dirty="0">
                <a:solidFill>
                  <a:srgbClr val="5C3C00"/>
                </a:solidFill>
                <a:latin typeface="Tahoma"/>
                <a:cs typeface="Tahoma"/>
              </a:rPr>
              <a:t>ب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4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215" dirty="0">
                <a:solidFill>
                  <a:srgbClr val="5C3C00"/>
                </a:solidFill>
                <a:latin typeface="Tahoma"/>
                <a:cs typeface="Tahoma"/>
              </a:rPr>
              <a:t>ة</a:t>
            </a:r>
            <a:r>
              <a:rPr sz="1000" spc="-30" dirty="0">
                <a:solidFill>
                  <a:srgbClr val="5C3C00"/>
                </a:solidFill>
                <a:latin typeface="Tahoma"/>
                <a:cs typeface="Tahoma"/>
              </a:rPr>
              <a:t>د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0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85" dirty="0">
                <a:solidFill>
                  <a:srgbClr val="5C3C00"/>
                </a:solidFill>
                <a:latin typeface="Tahoma"/>
                <a:cs typeface="Tahoma"/>
              </a:rPr>
              <a:t>م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732160" y="4261858"/>
            <a:ext cx="4089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80" dirty="0">
                <a:solidFill>
                  <a:srgbClr val="5C3C00"/>
                </a:solidFill>
                <a:latin typeface="Tahoma"/>
                <a:cs typeface="Tahoma"/>
              </a:rPr>
              <a:t>ء</a:t>
            </a:r>
            <a:r>
              <a:rPr sz="1000" spc="-15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dirty="0">
                <a:solidFill>
                  <a:srgbClr val="5C3C00"/>
                </a:solidFill>
                <a:latin typeface="Tahoma"/>
                <a:cs typeface="Tahoma"/>
              </a:rPr>
              <a:t>َ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355" dirty="0">
                <a:solidFill>
                  <a:srgbClr val="5C3C00"/>
                </a:solidFill>
                <a:latin typeface="Tahoma"/>
                <a:cs typeface="Tahoma"/>
              </a:rPr>
              <a:t>تـ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630" dirty="0">
                <a:solidFill>
                  <a:srgbClr val="5C3C00"/>
                </a:solidFill>
                <a:latin typeface="Tahoma"/>
                <a:cs typeface="Tahoma"/>
              </a:rPr>
              <a:t>ى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955419" y="4615312"/>
            <a:ext cx="68580" cy="196850"/>
          </a:xfrm>
          <a:custGeom>
            <a:avLst/>
            <a:gdLst/>
            <a:ahLst/>
            <a:cxnLst/>
            <a:rect l="l" t="t" r="r" b="b"/>
            <a:pathLst>
              <a:path w="68579" h="196850">
                <a:moveTo>
                  <a:pt x="0" y="196595"/>
                </a:moveTo>
                <a:lnTo>
                  <a:pt x="68579" y="196595"/>
                </a:lnTo>
                <a:lnTo>
                  <a:pt x="68579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606155" y="4615312"/>
            <a:ext cx="68580" cy="196850"/>
          </a:xfrm>
          <a:custGeom>
            <a:avLst/>
            <a:gdLst/>
            <a:ahLst/>
            <a:cxnLst/>
            <a:rect l="l" t="t" r="r" b="b"/>
            <a:pathLst>
              <a:path w="68579" h="196850">
                <a:moveTo>
                  <a:pt x="0" y="196595"/>
                </a:moveTo>
                <a:lnTo>
                  <a:pt x="68579" y="196595"/>
                </a:lnTo>
                <a:lnTo>
                  <a:pt x="68579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955419" y="4811842"/>
            <a:ext cx="1719580" cy="197485"/>
          </a:xfrm>
          <a:custGeom>
            <a:avLst/>
            <a:gdLst/>
            <a:ahLst/>
            <a:cxnLst/>
            <a:rect l="l" t="t" r="r" b="b"/>
            <a:pathLst>
              <a:path w="1719579" h="197485">
                <a:moveTo>
                  <a:pt x="0" y="196905"/>
                </a:moveTo>
                <a:lnTo>
                  <a:pt x="1719334" y="196905"/>
                </a:lnTo>
                <a:lnTo>
                  <a:pt x="1719334" y="0"/>
                </a:lnTo>
                <a:lnTo>
                  <a:pt x="0" y="0"/>
                </a:lnTo>
                <a:lnTo>
                  <a:pt x="0" y="19690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024000" y="4615312"/>
            <a:ext cx="1582420" cy="196850"/>
          </a:xfrm>
          <a:custGeom>
            <a:avLst/>
            <a:gdLst/>
            <a:ahLst/>
            <a:cxnLst/>
            <a:rect l="l" t="t" r="r" b="b"/>
            <a:pathLst>
              <a:path w="1582420" h="196850">
                <a:moveTo>
                  <a:pt x="0" y="196595"/>
                </a:moveTo>
                <a:lnTo>
                  <a:pt x="1582174" y="196595"/>
                </a:lnTo>
                <a:lnTo>
                  <a:pt x="1582174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2133359" y="4261858"/>
            <a:ext cx="1767839" cy="545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r">
              <a:lnSpc>
                <a:spcPct val="100000"/>
              </a:lnSpc>
            </a:pPr>
            <a:r>
              <a:rPr sz="1000" spc="-434" dirty="0">
                <a:solidFill>
                  <a:srgbClr val="5C3C00"/>
                </a:solidFill>
                <a:latin typeface="Tahoma"/>
                <a:cs typeface="Tahoma"/>
              </a:rPr>
              <a:t>س</a:t>
            </a:r>
            <a:r>
              <a:rPr sz="1000" spc="-35" dirty="0">
                <a:solidFill>
                  <a:srgbClr val="5C3C00"/>
                </a:solidFill>
                <a:latin typeface="Tahoma"/>
                <a:cs typeface="Tahoma"/>
              </a:rPr>
              <a:t>ر</a:t>
            </a:r>
            <a:r>
              <a:rPr sz="1000" spc="-30" dirty="0">
                <a:solidFill>
                  <a:srgbClr val="5C3C00"/>
                </a:solidFill>
                <a:latin typeface="Tahoma"/>
                <a:cs typeface="Tahoma"/>
              </a:rPr>
              <a:t>د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560" dirty="0">
                <a:solidFill>
                  <a:srgbClr val="5C3C00"/>
                </a:solidFill>
                <a:latin typeface="Tahoma"/>
                <a:cs typeface="Tahoma"/>
              </a:rPr>
              <a:t>ت</a:t>
            </a:r>
            <a:r>
              <a:rPr sz="1000" dirty="0">
                <a:solidFill>
                  <a:srgbClr val="5C3C00"/>
                </a:solidFill>
                <a:latin typeface="Tahoma"/>
                <a:cs typeface="Tahoma"/>
              </a:rPr>
              <a:t>  </a:t>
            </a: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60" dirty="0">
                <a:solidFill>
                  <a:srgbClr val="5C3C00"/>
                </a:solidFill>
                <a:latin typeface="Tahoma"/>
                <a:cs typeface="Tahoma"/>
              </a:rPr>
              <a:t>ٕ</a:t>
            </a:r>
            <a:r>
              <a:rPr sz="1000" spc="6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355" dirty="0">
                <a:solidFill>
                  <a:srgbClr val="5C3C00"/>
                </a:solidFill>
                <a:latin typeface="Tahoma"/>
                <a:cs typeface="Tahoma"/>
              </a:rPr>
              <a:t>تـ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dirty="0">
                <a:solidFill>
                  <a:srgbClr val="5C3C00"/>
                </a:solidFill>
                <a:latin typeface="Tahoma"/>
                <a:cs typeface="Tahoma"/>
              </a:rPr>
              <a:t>  </a:t>
            </a:r>
            <a:r>
              <a:rPr sz="1000" spc="-90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210" dirty="0">
                <a:solidFill>
                  <a:srgbClr val="5C3C00"/>
                </a:solidFill>
                <a:latin typeface="Tahoma"/>
                <a:cs typeface="Tahoma"/>
              </a:rPr>
              <a:t>ة</a:t>
            </a:r>
            <a:r>
              <a:rPr sz="1000" spc="-11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615" dirty="0">
                <a:solidFill>
                  <a:srgbClr val="5C3C00"/>
                </a:solidFill>
                <a:latin typeface="Tahoma"/>
                <a:cs typeface="Tahoma"/>
              </a:rPr>
              <a:t>ش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25" dirty="0">
                <a:solidFill>
                  <a:srgbClr val="5C3C00"/>
                </a:solidFill>
                <a:latin typeface="Tahoma"/>
                <a:cs typeface="Tahoma"/>
              </a:rPr>
              <a:t>ر</a:t>
            </a:r>
            <a:r>
              <a:rPr sz="1000" spc="-30" dirty="0">
                <a:solidFill>
                  <a:srgbClr val="5C3C00"/>
                </a:solidFill>
                <a:latin typeface="Tahoma"/>
                <a:cs typeface="Tahoma"/>
              </a:rPr>
              <a:t>د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dirty="0">
                <a:solidFill>
                  <a:srgbClr val="5C3C00"/>
                </a:solidFill>
                <a:latin typeface="Tahoma"/>
                <a:cs typeface="Tahoma"/>
              </a:rPr>
              <a:t>  </a:t>
            </a:r>
            <a:r>
              <a:rPr sz="1000" spc="-45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5C3C00"/>
                </a:solidFill>
                <a:latin typeface="Tahoma"/>
                <a:cs typeface="Tahoma"/>
              </a:rPr>
              <a:t>د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440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ـــــ</a:t>
            </a:r>
            <a:r>
              <a:rPr sz="1000" spc="-560" dirty="0">
                <a:solidFill>
                  <a:srgbClr val="5C3C00"/>
                </a:solidFill>
                <a:latin typeface="Tahoma"/>
                <a:cs typeface="Tahoma"/>
              </a:rPr>
              <a:t>ب</a:t>
            </a:r>
            <a:endParaRPr sz="100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  <a:spcBef>
                <a:spcPts val="345"/>
              </a:spcBef>
            </a:pPr>
            <a:r>
              <a:rPr sz="1000" spc="-90" dirty="0">
                <a:solidFill>
                  <a:srgbClr val="5C3C00"/>
                </a:solidFill>
                <a:latin typeface="Tahoma"/>
                <a:cs typeface="Tahoma"/>
              </a:rPr>
              <a:t>:ا</a:t>
            </a: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dirty="0">
                <a:solidFill>
                  <a:srgbClr val="5C3C00"/>
                </a:solidFill>
                <a:latin typeface="Tahoma"/>
                <a:cs typeface="Tahoma"/>
              </a:rPr>
              <a:t>َ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560" dirty="0">
                <a:solidFill>
                  <a:srgbClr val="5C3C00"/>
                </a:solidFill>
                <a:latin typeface="Tahoma"/>
                <a:cs typeface="Tahoma"/>
              </a:rPr>
              <a:t>ب</a:t>
            </a:r>
            <a:endParaRPr sz="1000">
              <a:latin typeface="Tahoma"/>
              <a:cs typeface="Tahoma"/>
            </a:endParaRPr>
          </a:p>
          <a:p>
            <a:pPr marR="20320" algn="r">
              <a:lnSpc>
                <a:spcPct val="100000"/>
              </a:lnSpc>
              <a:spcBef>
                <a:spcPts val="345"/>
              </a:spcBef>
            </a:pPr>
            <a:r>
              <a:rPr sz="1000" spc="-120" dirty="0">
                <a:solidFill>
                  <a:srgbClr val="5C3C00"/>
                </a:solidFill>
                <a:latin typeface="Tahoma"/>
                <a:cs typeface="Tahoma"/>
              </a:rPr>
              <a:t>:لد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275" dirty="0">
                <a:solidFill>
                  <a:srgbClr val="5C3C00"/>
                </a:solidFill>
                <a:latin typeface="Tahoma"/>
                <a:cs typeface="Tahoma"/>
              </a:rPr>
              <a:t>ع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ــــ</a:t>
            </a:r>
            <a:r>
              <a:rPr sz="1000" spc="-260" dirty="0">
                <a:solidFill>
                  <a:srgbClr val="5C3C00"/>
                </a:solidFill>
                <a:latin typeface="Tahoma"/>
                <a:cs typeface="Tahoma"/>
              </a:rPr>
              <a:t>م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732160" y="4655051"/>
            <a:ext cx="1596390" cy="348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255" algn="r">
              <a:lnSpc>
                <a:spcPct val="100000"/>
              </a:lnSpc>
              <a:tabLst>
                <a:tab pos="389255" algn="l"/>
                <a:tab pos="1118235" algn="l"/>
              </a:tabLst>
            </a:pPr>
            <a:r>
              <a:rPr sz="1000" spc="5" dirty="0">
                <a:solidFill>
                  <a:srgbClr val="5C3C00"/>
                </a:solidFill>
                <a:latin typeface="Tahoma"/>
                <a:cs typeface="Tahoma"/>
              </a:rPr>
              <a:t>ً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85" dirty="0">
                <a:solidFill>
                  <a:srgbClr val="5C3C00"/>
                </a:solidFill>
                <a:latin typeface="Tahoma"/>
                <a:cs typeface="Tahoma"/>
              </a:rPr>
              <a:t>م</a:t>
            </a:r>
            <a:r>
              <a:rPr sz="1000" dirty="0">
                <a:solidFill>
                  <a:srgbClr val="5C3C00"/>
                </a:solidFill>
                <a:latin typeface="Tahoma"/>
                <a:cs typeface="Tahoma"/>
              </a:rPr>
              <a:t>	</a:t>
            </a:r>
            <a:r>
              <a:rPr sz="1000" spc="-125" dirty="0">
                <a:solidFill>
                  <a:srgbClr val="5C3C00"/>
                </a:solidFill>
                <a:latin typeface="Tahoma"/>
                <a:cs typeface="Tahoma"/>
              </a:rPr>
              <a:t>ثـ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275" dirty="0">
                <a:solidFill>
                  <a:srgbClr val="5C3C00"/>
                </a:solidFill>
                <a:latin typeface="Tahoma"/>
                <a:cs typeface="Tahoma"/>
              </a:rPr>
              <a:t>ع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355" dirty="0">
                <a:solidFill>
                  <a:srgbClr val="5C3C00"/>
                </a:solidFill>
                <a:latin typeface="Tahoma"/>
                <a:cs typeface="Tahoma"/>
              </a:rPr>
              <a:t>تـ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345" dirty="0">
                <a:solidFill>
                  <a:srgbClr val="5C3C00"/>
                </a:solidFill>
                <a:latin typeface="Tahoma"/>
                <a:cs typeface="Tahoma"/>
              </a:rPr>
              <a:t>بـ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260" dirty="0">
                <a:solidFill>
                  <a:srgbClr val="5C3C00"/>
                </a:solidFill>
                <a:latin typeface="Tahoma"/>
                <a:cs typeface="Tahoma"/>
              </a:rPr>
              <a:t>م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dirty="0">
                <a:solidFill>
                  <a:srgbClr val="5C3C00"/>
                </a:solidFill>
                <a:latin typeface="Tahoma"/>
                <a:cs typeface="Tahoma"/>
              </a:rPr>
              <a:t>	</a:t>
            </a:r>
            <a:r>
              <a:rPr sz="1000" spc="-210" dirty="0">
                <a:solidFill>
                  <a:srgbClr val="5C3C00"/>
                </a:solidFill>
                <a:latin typeface="Tahoma"/>
                <a:cs typeface="Tahoma"/>
              </a:rPr>
              <a:t>ة</a:t>
            </a:r>
            <a:r>
              <a:rPr sz="1000" spc="-11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440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ــــ</a:t>
            </a:r>
            <a:r>
              <a:rPr sz="1000" spc="-55" dirty="0">
                <a:solidFill>
                  <a:srgbClr val="5C3C00"/>
                </a:solidFill>
                <a:latin typeface="Tahoma"/>
                <a:cs typeface="Tahoma"/>
              </a:rPr>
              <a:t>ح</a:t>
            </a: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رما</a:t>
            </a:r>
            <a:endParaRPr sz="100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  <a:spcBef>
                <a:spcPts val="345"/>
              </a:spcBef>
            </a:pPr>
            <a:r>
              <a:rPr sz="1000" spc="-120" dirty="0">
                <a:solidFill>
                  <a:srgbClr val="5C3C00"/>
                </a:solidFill>
                <a:latin typeface="Tahoma"/>
                <a:cs typeface="Tahoma"/>
              </a:rPr>
              <a:t>:</a:t>
            </a:r>
            <a:r>
              <a:rPr sz="1000" spc="-70" dirty="0">
                <a:solidFill>
                  <a:srgbClr val="5C3C00"/>
                </a:solidFill>
                <a:latin typeface="Tahoma"/>
                <a:cs typeface="Tahoma"/>
              </a:rPr>
              <a:t>اـ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dirty="0">
                <a:solidFill>
                  <a:srgbClr val="5C3C00"/>
                </a:solidFill>
                <a:latin typeface="Tahoma"/>
                <a:cs typeface="Tahoma"/>
              </a:rPr>
              <a:t>َ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440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55" dirty="0">
                <a:solidFill>
                  <a:srgbClr val="5C3C00"/>
                </a:solidFill>
                <a:latin typeface="Tahoma"/>
                <a:cs typeface="Tahoma"/>
              </a:rPr>
              <a:t>ج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31875" y="4615312"/>
            <a:ext cx="1544320" cy="393700"/>
          </a:xfrm>
          <a:prstGeom prst="rect">
            <a:avLst/>
          </a:prstGeom>
          <a:solidFill>
            <a:srgbClr val="F5F0DF"/>
          </a:solidFill>
        </p:spPr>
        <p:txBody>
          <a:bodyPr vert="horz" wrap="square" lIns="0" tIns="0" rIns="0" bIns="0" rtlCol="0">
            <a:spAutoFit/>
          </a:bodyPr>
          <a:lstStyle/>
          <a:p>
            <a:pPr marL="749935" marR="574040" indent="69215" algn="ctr">
              <a:lnSpc>
                <a:spcPct val="129000"/>
              </a:lnSpc>
            </a:pPr>
            <a:r>
              <a:rPr sz="1000" spc="5" dirty="0">
                <a:solidFill>
                  <a:srgbClr val="5C3C00"/>
                </a:solidFill>
                <a:latin typeface="Tahoma"/>
                <a:cs typeface="Tahoma"/>
              </a:rPr>
              <a:t>ً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85" dirty="0">
                <a:solidFill>
                  <a:srgbClr val="5C3C00"/>
                </a:solidFill>
                <a:latin typeface="Tahoma"/>
                <a:cs typeface="Tahoma"/>
              </a:rPr>
              <a:t>م</a:t>
            </a:r>
            <a:r>
              <a:rPr sz="1000" spc="-100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240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200" dirty="0">
                <a:solidFill>
                  <a:srgbClr val="5C3C00"/>
                </a:solidFill>
                <a:latin typeface="Tahoma"/>
                <a:cs typeface="Tahoma"/>
              </a:rPr>
              <a:t>صأ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732160" y="5048497"/>
            <a:ext cx="81026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92759" algn="l"/>
              </a:tabLst>
            </a:pPr>
            <a:r>
              <a:rPr sz="1000" spc="-425" dirty="0">
                <a:solidFill>
                  <a:srgbClr val="5C3C00"/>
                </a:solidFill>
                <a:latin typeface="Tahoma"/>
                <a:cs typeface="Tahoma"/>
              </a:rPr>
              <a:t>س</a:t>
            </a:r>
            <a:r>
              <a:rPr sz="1000" spc="-45" dirty="0">
                <a:solidFill>
                  <a:srgbClr val="5C3C00"/>
                </a:solidFill>
                <a:latin typeface="Tahoma"/>
                <a:cs typeface="Tahoma"/>
              </a:rPr>
              <a:t>ر</a:t>
            </a:r>
            <a:r>
              <a:rPr sz="1000" spc="-30" dirty="0">
                <a:solidFill>
                  <a:srgbClr val="5C3C00"/>
                </a:solidFill>
                <a:latin typeface="Tahoma"/>
                <a:cs typeface="Tahoma"/>
              </a:rPr>
              <a:t>د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ــــ</a:t>
            </a:r>
            <a:r>
              <a:rPr sz="1000" spc="-560" dirty="0">
                <a:solidFill>
                  <a:srgbClr val="5C3C00"/>
                </a:solidFill>
                <a:latin typeface="Tahoma"/>
                <a:cs typeface="Tahoma"/>
              </a:rPr>
              <a:t>ت</a:t>
            </a:r>
            <a:r>
              <a:rPr sz="1000" dirty="0">
                <a:solidFill>
                  <a:srgbClr val="5C3C00"/>
                </a:solidFill>
                <a:latin typeface="Tahoma"/>
                <a:cs typeface="Tahoma"/>
              </a:rPr>
              <a:t>	</a:t>
            </a:r>
            <a:r>
              <a:rPr sz="1000" spc="60" dirty="0">
                <a:solidFill>
                  <a:srgbClr val="5C3C00"/>
                </a:solidFill>
                <a:latin typeface="Tahoma"/>
                <a:cs typeface="Tahoma"/>
              </a:rPr>
              <a:t>ٕ</a:t>
            </a:r>
            <a:r>
              <a:rPr sz="1000" spc="6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355" dirty="0">
                <a:solidFill>
                  <a:srgbClr val="5C3C00"/>
                </a:solidFill>
                <a:latin typeface="Tahoma"/>
                <a:cs typeface="Tahoma"/>
              </a:rPr>
              <a:t>تـ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692574" y="5048497"/>
            <a:ext cx="637540" cy="741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0160" algn="r">
              <a:lnSpc>
                <a:spcPct val="100000"/>
              </a:lnSpc>
            </a:pPr>
            <a:r>
              <a:rPr sz="1000" spc="-210" dirty="0">
                <a:solidFill>
                  <a:srgbClr val="5C3C00"/>
                </a:solidFill>
                <a:latin typeface="Tahoma"/>
                <a:cs typeface="Tahoma"/>
              </a:rPr>
              <a:t>ة</a:t>
            </a:r>
            <a:r>
              <a:rPr sz="1000" spc="-11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285" dirty="0">
                <a:solidFill>
                  <a:srgbClr val="5C3C00"/>
                </a:solidFill>
                <a:latin typeface="Tahoma"/>
                <a:cs typeface="Tahoma"/>
              </a:rPr>
              <a:t>ع</a:t>
            </a:r>
            <a:r>
              <a:rPr sz="1000" spc="-12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25" dirty="0">
                <a:solidFill>
                  <a:srgbClr val="5C3C00"/>
                </a:solidFill>
                <a:latin typeface="Tahoma"/>
                <a:cs typeface="Tahoma"/>
              </a:rPr>
              <a:t>ما</a:t>
            </a:r>
            <a:r>
              <a:rPr sz="1000" spc="-7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55" dirty="0">
                <a:solidFill>
                  <a:srgbClr val="5C3C00"/>
                </a:solidFill>
                <a:latin typeface="Tahoma"/>
                <a:cs typeface="Tahoma"/>
              </a:rPr>
              <a:t>ح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endParaRPr sz="1000">
              <a:latin typeface="Tahoma"/>
              <a:cs typeface="Tahoma"/>
            </a:endParaRPr>
          </a:p>
          <a:p>
            <a:pPr marL="428625" marR="5080" indent="-92075" algn="r">
              <a:lnSpc>
                <a:spcPct val="129000"/>
              </a:lnSpc>
            </a:pPr>
            <a:r>
              <a:rPr sz="1000" spc="-120" dirty="0">
                <a:solidFill>
                  <a:srgbClr val="5C3C00"/>
                </a:solidFill>
                <a:latin typeface="Tahoma"/>
                <a:cs typeface="Tahoma"/>
              </a:rPr>
              <a:t>:</a:t>
            </a:r>
            <a:r>
              <a:rPr sz="1000" spc="-70" dirty="0">
                <a:solidFill>
                  <a:srgbClr val="5C3C00"/>
                </a:solidFill>
                <a:latin typeface="Tahoma"/>
                <a:cs typeface="Tahoma"/>
              </a:rPr>
              <a:t>اـ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dirty="0">
                <a:solidFill>
                  <a:srgbClr val="5C3C00"/>
                </a:solidFill>
                <a:latin typeface="Tahoma"/>
                <a:cs typeface="Tahoma"/>
              </a:rPr>
              <a:t>َ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ـــــ</a:t>
            </a:r>
            <a:r>
              <a:rPr sz="1000" spc="-560" dirty="0">
                <a:solidFill>
                  <a:srgbClr val="5C3C00"/>
                </a:solidFill>
                <a:latin typeface="Tahoma"/>
                <a:cs typeface="Tahoma"/>
              </a:rPr>
              <a:t>ب</a:t>
            </a:r>
            <a:r>
              <a:rPr sz="1000" spc="-220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75" dirty="0">
                <a:solidFill>
                  <a:srgbClr val="5C3C00"/>
                </a:solidFill>
                <a:latin typeface="Tahoma"/>
                <a:cs typeface="Tahoma"/>
              </a:rPr>
              <a:t>دد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20" dirty="0">
                <a:solidFill>
                  <a:srgbClr val="5C3C00"/>
                </a:solidFill>
                <a:latin typeface="Tahoma"/>
                <a:cs typeface="Tahoma"/>
              </a:rPr>
              <a:t>ع</a:t>
            </a:r>
            <a:endParaRPr sz="100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  <a:spcBef>
                <a:spcPts val="345"/>
              </a:spcBef>
            </a:pPr>
            <a:r>
              <a:rPr sz="1000" spc="-120" dirty="0">
                <a:solidFill>
                  <a:srgbClr val="5C3C00"/>
                </a:solidFill>
                <a:latin typeface="Tahoma"/>
                <a:cs typeface="Tahoma"/>
              </a:rPr>
              <a:t>:</a:t>
            </a:r>
            <a:r>
              <a:rPr sz="1000" spc="-210" dirty="0">
                <a:solidFill>
                  <a:srgbClr val="5C3C00"/>
                </a:solidFill>
                <a:latin typeface="Tahoma"/>
                <a:cs typeface="Tahoma"/>
              </a:rPr>
              <a:t>ة</a:t>
            </a:r>
            <a:r>
              <a:rPr sz="1000" spc="-11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60" dirty="0">
                <a:solidFill>
                  <a:srgbClr val="5C3C00"/>
                </a:solidFill>
                <a:latin typeface="Tahoma"/>
                <a:cs typeface="Tahoma"/>
              </a:rPr>
              <a:t>ٔـ</a:t>
            </a:r>
            <a:r>
              <a:rPr sz="1000" spc="-509" dirty="0">
                <a:solidFill>
                  <a:srgbClr val="5C3C00"/>
                </a:solidFill>
                <a:latin typeface="Tahoma"/>
                <a:cs typeface="Tahoma"/>
              </a:rPr>
              <a:t>ق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345" dirty="0">
                <a:solidFill>
                  <a:srgbClr val="5C3C00"/>
                </a:solidFill>
                <a:latin typeface="Tahoma"/>
                <a:cs typeface="Tahoma"/>
              </a:rPr>
              <a:t>بـ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355" dirty="0">
                <a:solidFill>
                  <a:srgbClr val="5C3C00"/>
                </a:solidFill>
                <a:latin typeface="Tahoma"/>
                <a:cs typeface="Tahoma"/>
              </a:rPr>
              <a:t>تـ</a:t>
            </a:r>
            <a:r>
              <a:rPr sz="1000" spc="-260" dirty="0">
                <a:solidFill>
                  <a:srgbClr val="5C3C00"/>
                </a:solidFill>
                <a:latin typeface="Tahoma"/>
                <a:cs typeface="Tahoma"/>
              </a:rPr>
              <a:t>م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291843" y="5048497"/>
            <a:ext cx="160464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35" dirty="0">
                <a:solidFill>
                  <a:srgbClr val="5C3C00"/>
                </a:solidFill>
                <a:latin typeface="Tahoma"/>
                <a:cs typeface="Tahoma"/>
              </a:rPr>
              <a:t>:</a:t>
            </a:r>
            <a:r>
              <a:rPr sz="1000" spc="-195" dirty="0">
                <a:solidFill>
                  <a:srgbClr val="5C3C00"/>
                </a:solidFill>
                <a:latin typeface="Tahoma"/>
                <a:cs typeface="Tahoma"/>
              </a:rPr>
              <a:t>ة</a:t>
            </a:r>
            <a:r>
              <a:rPr sz="1000" spc="-815" dirty="0">
                <a:solidFill>
                  <a:srgbClr val="5C3C00"/>
                </a:solidFill>
                <a:latin typeface="Tahoma"/>
                <a:cs typeface="Tahoma"/>
              </a:rPr>
              <a:t>س</a:t>
            </a:r>
            <a:r>
              <a:rPr sz="1000" spc="-17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55" dirty="0">
                <a:solidFill>
                  <a:srgbClr val="5C3C00"/>
                </a:solidFill>
                <a:latin typeface="Tahoma"/>
                <a:cs typeface="Tahoma"/>
              </a:rPr>
              <a:t>ح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630" dirty="0">
                <a:solidFill>
                  <a:srgbClr val="5C3C00"/>
                </a:solidFill>
                <a:latin typeface="Tahoma"/>
                <a:cs typeface="Tahoma"/>
              </a:rPr>
              <a:t>ي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260" dirty="0">
                <a:solidFill>
                  <a:srgbClr val="5C3C00"/>
                </a:solidFill>
                <a:latin typeface="Tahoma"/>
                <a:cs typeface="Tahoma"/>
              </a:rPr>
              <a:t>م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190" dirty="0">
                <a:solidFill>
                  <a:srgbClr val="5C3C00"/>
                </a:solidFill>
                <a:latin typeface="Tahoma"/>
                <a:cs typeface="Tahoma"/>
              </a:rPr>
              <a:t>ت</a:t>
            </a:r>
            <a:r>
              <a:rPr sz="1000" spc="-10" dirty="0">
                <a:solidFill>
                  <a:srgbClr val="5C3C00"/>
                </a:solidFill>
                <a:latin typeface="Tahoma"/>
                <a:cs typeface="Tahoma"/>
              </a:rPr>
              <a:t>اْ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630" dirty="0">
                <a:solidFill>
                  <a:srgbClr val="5C3C00"/>
                </a:solidFill>
                <a:latin typeface="Tahoma"/>
                <a:cs typeface="Tahoma"/>
              </a:rPr>
              <a:t>ي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355" dirty="0">
                <a:solidFill>
                  <a:srgbClr val="5C3C00"/>
                </a:solidFill>
                <a:latin typeface="Tahoma"/>
                <a:cs typeface="Tahoma"/>
              </a:rPr>
              <a:t>صـ</a:t>
            </a:r>
            <a:r>
              <a:rPr sz="1000" spc="-12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41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60" dirty="0">
                <a:solidFill>
                  <a:srgbClr val="5C3C00"/>
                </a:solidFill>
                <a:latin typeface="Tahoma"/>
                <a:cs typeface="Tahoma"/>
              </a:rPr>
              <a:t>ا/ت</a:t>
            </a:r>
            <a:r>
              <a:rPr sz="1000" spc="-70" dirty="0">
                <a:solidFill>
                  <a:srgbClr val="5C3C00"/>
                </a:solidFill>
                <a:latin typeface="Tahoma"/>
                <a:cs typeface="Tahoma"/>
              </a:rPr>
              <a:t>اـ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05" dirty="0">
                <a:solidFill>
                  <a:srgbClr val="5C3C00"/>
                </a:solidFill>
                <a:latin typeface="Tahoma"/>
                <a:cs typeface="Tahoma"/>
              </a:rPr>
              <a:t>عا</a:t>
            </a:r>
            <a:r>
              <a:rPr sz="1000" spc="-6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320" dirty="0">
                <a:solidFill>
                  <a:srgbClr val="5C3C00"/>
                </a:solidFill>
                <a:latin typeface="Tahoma"/>
                <a:cs typeface="Tahoma"/>
              </a:rPr>
              <a:t>صلا</a:t>
            </a: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75" dirty="0">
                <a:solidFill>
                  <a:srgbClr val="5C3C00"/>
                </a:solidFill>
                <a:latin typeface="Tahoma"/>
                <a:cs typeface="Tahoma"/>
              </a:rPr>
              <a:t>دد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20" dirty="0">
                <a:solidFill>
                  <a:srgbClr val="5C3C00"/>
                </a:solidFill>
                <a:latin typeface="Tahoma"/>
                <a:cs typeface="Tahoma"/>
              </a:rPr>
              <a:t>ع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732160" y="5441689"/>
            <a:ext cx="94488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95" dirty="0">
                <a:solidFill>
                  <a:srgbClr val="5C3C00"/>
                </a:solidFill>
                <a:latin typeface="Tahoma"/>
                <a:cs typeface="Tahoma"/>
              </a:rPr>
              <a:t>ت</a:t>
            </a:r>
            <a:r>
              <a:rPr sz="1000" spc="-3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dirty="0">
                <a:solidFill>
                  <a:srgbClr val="5C3C00"/>
                </a:solidFill>
                <a:latin typeface="Tahoma"/>
                <a:cs typeface="Tahoma"/>
              </a:rPr>
              <a:t>ْ</a:t>
            </a:r>
            <a:r>
              <a:rPr sz="1000" spc="-14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630" dirty="0">
                <a:solidFill>
                  <a:srgbClr val="5C3C00"/>
                </a:solidFill>
                <a:latin typeface="Tahoma"/>
                <a:cs typeface="Tahoma"/>
              </a:rPr>
              <a:t>ي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355" dirty="0">
                <a:solidFill>
                  <a:srgbClr val="5C3C00"/>
                </a:solidFill>
                <a:latin typeface="Tahoma"/>
                <a:cs typeface="Tahoma"/>
              </a:rPr>
              <a:t>صـ</a:t>
            </a:r>
            <a:r>
              <a:rPr sz="1000" spc="-13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60" dirty="0">
                <a:solidFill>
                  <a:srgbClr val="5C3C00"/>
                </a:solidFill>
                <a:latin typeface="Tahoma"/>
                <a:cs typeface="Tahoma"/>
              </a:rPr>
              <a:t>ا/ت</a:t>
            </a:r>
            <a:r>
              <a:rPr sz="1000" spc="-70" dirty="0">
                <a:solidFill>
                  <a:srgbClr val="5C3C00"/>
                </a:solidFill>
                <a:latin typeface="Tahoma"/>
                <a:cs typeface="Tahoma"/>
              </a:rPr>
              <a:t>اـ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05" dirty="0">
                <a:solidFill>
                  <a:srgbClr val="5C3C00"/>
                </a:solidFill>
                <a:latin typeface="Tahoma"/>
                <a:cs typeface="Tahoma"/>
              </a:rPr>
              <a:t>عا</a:t>
            </a:r>
            <a:r>
              <a:rPr sz="1000" spc="-6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355" dirty="0">
                <a:solidFill>
                  <a:srgbClr val="5C3C00"/>
                </a:solidFill>
                <a:latin typeface="Tahoma"/>
                <a:cs typeface="Tahoma"/>
              </a:rPr>
              <a:t>صـ</a:t>
            </a:r>
            <a:r>
              <a:rPr sz="1000" spc="-12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41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3955419" y="5401940"/>
            <a:ext cx="68580" cy="196850"/>
          </a:xfrm>
          <a:custGeom>
            <a:avLst/>
            <a:gdLst/>
            <a:ahLst/>
            <a:cxnLst/>
            <a:rect l="l" t="t" r="r" b="b"/>
            <a:pathLst>
              <a:path w="68579" h="196850">
                <a:moveTo>
                  <a:pt x="0" y="196595"/>
                </a:moveTo>
                <a:lnTo>
                  <a:pt x="68579" y="196595"/>
                </a:lnTo>
                <a:lnTo>
                  <a:pt x="68579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606155" y="5401940"/>
            <a:ext cx="68580" cy="196850"/>
          </a:xfrm>
          <a:custGeom>
            <a:avLst/>
            <a:gdLst/>
            <a:ahLst/>
            <a:cxnLst/>
            <a:rect l="l" t="t" r="r" b="b"/>
            <a:pathLst>
              <a:path w="68579" h="196850">
                <a:moveTo>
                  <a:pt x="0" y="196595"/>
                </a:moveTo>
                <a:lnTo>
                  <a:pt x="68579" y="196595"/>
                </a:lnTo>
                <a:lnTo>
                  <a:pt x="68579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55419" y="5598536"/>
            <a:ext cx="1719580" cy="196850"/>
          </a:xfrm>
          <a:custGeom>
            <a:avLst/>
            <a:gdLst/>
            <a:ahLst/>
            <a:cxnLst/>
            <a:rect l="l" t="t" r="r" b="b"/>
            <a:pathLst>
              <a:path w="1719579" h="196850">
                <a:moveTo>
                  <a:pt x="0" y="196595"/>
                </a:moveTo>
                <a:lnTo>
                  <a:pt x="1719334" y="196595"/>
                </a:lnTo>
                <a:lnTo>
                  <a:pt x="1719334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024000" y="5401940"/>
            <a:ext cx="1582420" cy="196850"/>
          </a:xfrm>
          <a:custGeom>
            <a:avLst/>
            <a:gdLst/>
            <a:ahLst/>
            <a:cxnLst/>
            <a:rect l="l" t="t" r="r" b="b"/>
            <a:pathLst>
              <a:path w="1582420" h="196850">
                <a:moveTo>
                  <a:pt x="0" y="196595"/>
                </a:moveTo>
                <a:lnTo>
                  <a:pt x="1582174" y="196595"/>
                </a:lnTo>
                <a:lnTo>
                  <a:pt x="1582174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2136395" y="5441689"/>
            <a:ext cx="176212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0" dirty="0">
                <a:solidFill>
                  <a:srgbClr val="5C3C00"/>
                </a:solidFill>
                <a:latin typeface="Tahoma"/>
                <a:cs typeface="Tahoma"/>
              </a:rPr>
              <a:t>:)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ِار</a:t>
            </a:r>
            <a:r>
              <a:rPr sz="1000" dirty="0">
                <a:solidFill>
                  <a:srgbClr val="5C3C00"/>
                </a:solidFill>
                <a:latin typeface="Tahoma"/>
                <a:cs typeface="Tahoma"/>
              </a:rPr>
              <a:t>ْ</a:t>
            </a:r>
            <a:r>
              <a:rPr sz="1000" spc="-575" dirty="0">
                <a:solidFill>
                  <a:srgbClr val="5C3C00"/>
                </a:solidFill>
                <a:latin typeface="Tahoma"/>
                <a:cs typeface="Tahoma"/>
              </a:rPr>
              <a:t>ت</a:t>
            </a:r>
            <a:r>
              <a:rPr sz="1000" spc="180" dirty="0">
                <a:solidFill>
                  <a:srgbClr val="5C3C00"/>
                </a:solidFill>
                <a:latin typeface="Tahoma"/>
                <a:cs typeface="Tahoma"/>
              </a:rPr>
              <a:t>ك</a:t>
            </a:r>
            <a:r>
              <a:rPr sz="1000" spc="-30" dirty="0">
                <a:solidFill>
                  <a:srgbClr val="5C3C00"/>
                </a:solidFill>
                <a:latin typeface="Tahoma"/>
                <a:cs typeface="Tahoma"/>
              </a:rPr>
              <a:t>د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280" dirty="0">
                <a:solidFill>
                  <a:srgbClr val="5C3C00"/>
                </a:solidFill>
                <a:latin typeface="Tahoma"/>
                <a:cs typeface="Tahoma"/>
              </a:rPr>
              <a:t>اب</a:t>
            </a:r>
            <a:r>
              <a:rPr sz="1000" spc="-90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235" dirty="0">
                <a:solidFill>
                  <a:srgbClr val="5C3C00"/>
                </a:solidFill>
                <a:latin typeface="Tahoma"/>
                <a:cs typeface="Tahoma"/>
              </a:rPr>
              <a:t>ص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40" dirty="0">
                <a:solidFill>
                  <a:srgbClr val="5C3C00"/>
                </a:solidFill>
                <a:latin typeface="Tahoma"/>
                <a:cs typeface="Tahoma"/>
              </a:rPr>
              <a:t>خ</a:t>
            </a:r>
            <a:r>
              <a:rPr sz="1000" spc="-90" dirty="0">
                <a:solidFill>
                  <a:srgbClr val="5C3C00"/>
                </a:solidFill>
                <a:latin typeface="Tahoma"/>
                <a:cs typeface="Tahoma"/>
              </a:rPr>
              <a:t>(</a:t>
            </a: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22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ما</a:t>
            </a:r>
            <a:r>
              <a:rPr sz="1000" spc="-425" dirty="0">
                <a:solidFill>
                  <a:srgbClr val="5C3C00"/>
                </a:solidFill>
                <a:latin typeface="Tahoma"/>
                <a:cs typeface="Tahoma"/>
              </a:rPr>
              <a:t>ص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5C3C00"/>
                </a:solidFill>
                <a:latin typeface="Tahoma"/>
                <a:cs typeface="Tahoma"/>
              </a:rPr>
              <a:t>ٌ</a:t>
            </a:r>
            <a:r>
              <a:rPr sz="1000" spc="-15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40" dirty="0">
                <a:solidFill>
                  <a:srgbClr val="5C3C00"/>
                </a:solidFill>
                <a:latin typeface="Tahoma"/>
                <a:cs typeface="Tahoma"/>
              </a:rPr>
              <a:t>ح</a:t>
            </a:r>
            <a:r>
              <a:rPr sz="1000" spc="-210" dirty="0">
                <a:solidFill>
                  <a:srgbClr val="5C3C00"/>
                </a:solidFill>
                <a:latin typeface="Tahoma"/>
                <a:cs typeface="Tahoma"/>
              </a:rPr>
              <a:t>تم</a:t>
            </a:r>
            <a:r>
              <a:rPr sz="1000" spc="-8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5C3C00"/>
                </a:solidFill>
                <a:latin typeface="Tahoma"/>
                <a:cs typeface="Tahoma"/>
              </a:rPr>
              <a:t>ز</a:t>
            </a:r>
            <a:r>
              <a:rPr sz="1000" spc="-150" dirty="0">
                <a:solidFill>
                  <a:srgbClr val="5C3C00"/>
                </a:solidFill>
                <a:latin typeface="Tahoma"/>
                <a:cs typeface="Tahoma"/>
              </a:rPr>
              <a:t>أتج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31875" y="5401940"/>
            <a:ext cx="1544320" cy="393700"/>
          </a:xfrm>
          <a:prstGeom prst="rect">
            <a:avLst/>
          </a:prstGeom>
          <a:solidFill>
            <a:srgbClr val="F5F0DF"/>
          </a:solidFill>
        </p:spPr>
        <p:txBody>
          <a:bodyPr vert="horz" wrap="square" lIns="0" tIns="0" rIns="0" bIns="0" rtlCol="0">
            <a:spAutoFit/>
          </a:bodyPr>
          <a:lstStyle/>
          <a:p>
            <a:pPr marL="454025">
              <a:lnSpc>
                <a:spcPct val="100000"/>
              </a:lnSpc>
            </a:pPr>
            <a:r>
              <a:rPr sz="1100" spc="-5" dirty="0">
                <a:solidFill>
                  <a:srgbClr val="5C3C00"/>
                </a:solidFill>
                <a:latin typeface="Calibri"/>
                <a:cs typeface="Calibri"/>
              </a:rPr>
              <a:t>.</a:t>
            </a:r>
            <a:r>
              <a:rPr sz="1100" spc="-175" dirty="0">
                <a:solidFill>
                  <a:srgbClr val="5C3C00"/>
                </a:solidFill>
                <a:latin typeface="Arial"/>
                <a:cs typeface="Arial"/>
              </a:rPr>
              <a:t>ήصنع</a:t>
            </a:r>
            <a:r>
              <a:rPr sz="1100" spc="-5" dirty="0">
                <a:solidFill>
                  <a:srgbClr val="5C3C00"/>
                </a:solidFill>
                <a:latin typeface="Arial"/>
                <a:cs typeface="Arial"/>
              </a:rPr>
              <a:t> </a:t>
            </a:r>
            <a:r>
              <a:rPr sz="1100" spc="-110" dirty="0">
                <a:solidFill>
                  <a:srgbClr val="5C3C00"/>
                </a:solidFill>
                <a:latin typeface="Arial"/>
                <a:cs typeface="Arial"/>
              </a:rPr>
              <a:t>را</a:t>
            </a:r>
            <a:r>
              <a:rPr sz="1100" spc="-210" dirty="0">
                <a:solidFill>
                  <a:srgbClr val="5C3C00"/>
                </a:solidFill>
                <a:latin typeface="Arial"/>
                <a:cs typeface="Arial"/>
              </a:rPr>
              <a:t>ي</a:t>
            </a:r>
            <a:r>
              <a:rPr sz="1100" spc="-530" dirty="0">
                <a:solidFill>
                  <a:srgbClr val="5C3C00"/>
                </a:solidFill>
                <a:latin typeface="Arial"/>
                <a:cs typeface="Arial"/>
              </a:rPr>
              <a:t>ت</a:t>
            </a:r>
            <a:r>
              <a:rPr sz="1100" spc="-20" dirty="0">
                <a:solidFill>
                  <a:srgbClr val="5C3C00"/>
                </a:solidFill>
                <a:latin typeface="Arial"/>
                <a:cs typeface="Arial"/>
              </a:rPr>
              <a:t>خا</a:t>
            </a:r>
            <a:endParaRPr sz="11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252214" y="5933942"/>
            <a:ext cx="107632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90" dirty="0">
                <a:solidFill>
                  <a:srgbClr val="5C3C00"/>
                </a:solidFill>
                <a:latin typeface="Tahoma"/>
                <a:cs typeface="Tahoma"/>
              </a:rPr>
              <a:t>)</a:t>
            </a:r>
            <a:r>
              <a:rPr sz="1000" spc="-170" dirty="0">
                <a:solidFill>
                  <a:srgbClr val="5C3C00"/>
                </a:solidFill>
                <a:latin typeface="Tahoma"/>
                <a:cs typeface="Tahoma"/>
              </a:rPr>
              <a:t>ةٔ</a:t>
            </a:r>
            <a:r>
              <a:rPr sz="1000" spc="-380" dirty="0">
                <a:solidFill>
                  <a:srgbClr val="5C3C00"/>
                </a:solidFill>
                <a:latin typeface="Tahoma"/>
                <a:cs typeface="Tahoma"/>
              </a:rPr>
              <a:t>ب</a:t>
            </a:r>
            <a:r>
              <a:rPr sz="1000" spc="-125" dirty="0">
                <a:solidFill>
                  <a:srgbClr val="5C3C00"/>
                </a:solidFill>
                <a:latin typeface="Tahoma"/>
                <a:cs typeface="Tahoma"/>
              </a:rPr>
              <a:t>رع</a:t>
            </a:r>
            <a:r>
              <a:rPr sz="1000" spc="-41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175" dirty="0">
                <a:solidFill>
                  <a:srgbClr val="5C3C00"/>
                </a:solidFill>
                <a:latin typeface="Tahoma"/>
                <a:cs typeface="Tahoma"/>
              </a:rPr>
              <a:t>ة</a:t>
            </a:r>
            <a:r>
              <a:rPr sz="1000" spc="-340" dirty="0">
                <a:solidFill>
                  <a:srgbClr val="5C3C00"/>
                </a:solidFill>
                <a:latin typeface="Tahoma"/>
                <a:cs typeface="Tahoma"/>
              </a:rPr>
              <a:t>غ</a:t>
            </a:r>
            <a:r>
              <a:rPr sz="1000" spc="-360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70" dirty="0">
                <a:solidFill>
                  <a:srgbClr val="5C3C00"/>
                </a:solidFill>
                <a:latin typeface="Tahoma"/>
                <a:cs typeface="Tahoma"/>
              </a:rPr>
              <a:t>اـ</a:t>
            </a:r>
            <a:r>
              <a:rPr sz="1000" spc="-570" dirty="0">
                <a:solidFill>
                  <a:srgbClr val="5C3C00"/>
                </a:solidFill>
                <a:latin typeface="Tahoma"/>
                <a:cs typeface="Tahoma"/>
              </a:rPr>
              <a:t>ب</a:t>
            </a:r>
            <a:r>
              <a:rPr sz="1000" spc="-90" dirty="0">
                <a:solidFill>
                  <a:srgbClr val="5C3C00"/>
                </a:solidFill>
                <a:latin typeface="Tahoma"/>
                <a:cs typeface="Tahoma"/>
              </a:rPr>
              <a:t>(</a:t>
            </a: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185" dirty="0">
                <a:solidFill>
                  <a:srgbClr val="5C3C00"/>
                </a:solidFill>
                <a:latin typeface="Tahoma"/>
                <a:cs typeface="Tahoma"/>
              </a:rPr>
              <a:t>صـ</a:t>
            </a:r>
            <a:r>
              <a:rPr sz="1000" spc="-440" dirty="0">
                <a:solidFill>
                  <a:srgbClr val="5C3C00"/>
                </a:solidFill>
                <a:latin typeface="Tahoma"/>
                <a:cs typeface="Tahoma"/>
              </a:rPr>
              <a:t>ص</a:t>
            </a:r>
            <a:r>
              <a:rPr sz="1000" spc="-9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55" dirty="0">
                <a:solidFill>
                  <a:srgbClr val="5C3C00"/>
                </a:solidFill>
                <a:latin typeface="Tahoma"/>
                <a:cs typeface="Tahoma"/>
              </a:rPr>
              <a:t>خ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355" dirty="0">
                <a:solidFill>
                  <a:srgbClr val="5C3C00"/>
                </a:solidFill>
                <a:latin typeface="Tahoma"/>
                <a:cs typeface="Tahoma"/>
              </a:rPr>
              <a:t>تـ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732149" y="5834882"/>
            <a:ext cx="403860" cy="348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>
              <a:lnSpc>
                <a:spcPct val="100000"/>
              </a:lnSpc>
            </a:pPr>
            <a:r>
              <a:rPr sz="1000" spc="-120" dirty="0">
                <a:solidFill>
                  <a:srgbClr val="5C3C00"/>
                </a:solidFill>
                <a:latin typeface="Tahoma"/>
                <a:cs typeface="Tahoma"/>
              </a:rPr>
              <a:t>:</a:t>
            </a:r>
            <a:r>
              <a:rPr sz="1000" spc="-40" dirty="0">
                <a:solidFill>
                  <a:srgbClr val="5C3C00"/>
                </a:solidFill>
                <a:latin typeface="Tahoma"/>
                <a:cs typeface="Tahoma"/>
              </a:rPr>
              <a:t>وا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285" dirty="0">
                <a:solidFill>
                  <a:srgbClr val="5C3C00"/>
                </a:solidFill>
                <a:latin typeface="Tahoma"/>
                <a:cs typeface="Tahoma"/>
              </a:rPr>
              <a:t>ع</a:t>
            </a:r>
            <a:r>
              <a:rPr sz="1000" spc="-12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000" spc="-150" dirty="0">
                <a:solidFill>
                  <a:srgbClr val="5C3C00"/>
                </a:solidFill>
                <a:latin typeface="Tahoma"/>
                <a:cs typeface="Tahoma"/>
              </a:rPr>
              <a:t>:</a:t>
            </a:r>
            <a:r>
              <a:rPr sz="1000" spc="-380" dirty="0">
                <a:solidFill>
                  <a:srgbClr val="5C3C00"/>
                </a:solidFill>
                <a:latin typeface="Tahoma"/>
                <a:cs typeface="Tahoma"/>
              </a:rPr>
              <a:t>ق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60" dirty="0">
                <a:solidFill>
                  <a:srgbClr val="5C3C00"/>
                </a:solidFill>
                <a:latin typeface="Tahoma"/>
                <a:cs typeface="Tahoma"/>
              </a:rPr>
              <a:t>ٔـ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505" dirty="0">
                <a:solidFill>
                  <a:srgbClr val="5C3C00"/>
                </a:solidFill>
                <a:latin typeface="Tahoma"/>
                <a:cs typeface="Tahoma"/>
              </a:rPr>
              <a:t>ق</a:t>
            </a:r>
            <a:r>
              <a:rPr sz="1000" spc="-30" dirty="0">
                <a:solidFill>
                  <a:srgbClr val="5C3C00"/>
                </a:solidFill>
                <a:latin typeface="Tahoma"/>
                <a:cs typeface="Tahoma"/>
              </a:rPr>
              <a:t>د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653413" y="5933942"/>
            <a:ext cx="124079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75" dirty="0">
                <a:solidFill>
                  <a:srgbClr val="5C3C00"/>
                </a:solidFill>
                <a:latin typeface="Tahoma"/>
                <a:cs typeface="Tahoma"/>
              </a:rPr>
              <a:t>)</a:t>
            </a:r>
            <a:r>
              <a:rPr sz="1000" spc="-175" dirty="0">
                <a:solidFill>
                  <a:srgbClr val="5C3C00"/>
                </a:solidFill>
                <a:latin typeface="Tahoma"/>
                <a:cs typeface="Tahoma"/>
              </a:rPr>
              <a:t>ة</a:t>
            </a:r>
            <a:r>
              <a:rPr sz="1000" spc="-5" dirty="0">
                <a:solidFill>
                  <a:srgbClr val="5C3C00"/>
                </a:solidFill>
                <a:latin typeface="Tahoma"/>
                <a:cs typeface="Tahoma"/>
              </a:rPr>
              <a:t>ٓ</a:t>
            </a:r>
            <a:r>
              <a:rPr sz="1000" spc="-434" dirty="0">
                <a:solidFill>
                  <a:srgbClr val="5C3C00"/>
                </a:solidFill>
                <a:latin typeface="Tahoma"/>
                <a:cs typeface="Tahoma"/>
              </a:rPr>
              <a:t>سٔ</a:t>
            </a:r>
            <a:r>
              <a:rPr sz="1000" spc="-380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55" dirty="0">
                <a:solidFill>
                  <a:srgbClr val="5C3C00"/>
                </a:solidFill>
                <a:latin typeface="Tahoma"/>
                <a:cs typeface="Tahoma"/>
              </a:rPr>
              <a:t>ح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630" dirty="0">
                <a:solidFill>
                  <a:srgbClr val="5C3C00"/>
                </a:solidFill>
                <a:latin typeface="Tahoma"/>
                <a:cs typeface="Tahoma"/>
              </a:rPr>
              <a:t>ى</a:t>
            </a:r>
            <a:r>
              <a:rPr sz="1000" spc="245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175" dirty="0">
                <a:solidFill>
                  <a:srgbClr val="5C3C00"/>
                </a:solidFill>
                <a:latin typeface="Tahoma"/>
                <a:cs typeface="Tahoma"/>
              </a:rPr>
              <a:t>ة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275" dirty="0">
                <a:solidFill>
                  <a:srgbClr val="5C3C00"/>
                </a:solidFill>
                <a:latin typeface="Tahoma"/>
                <a:cs typeface="Tahoma"/>
              </a:rPr>
              <a:t>غ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440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70" dirty="0">
                <a:solidFill>
                  <a:srgbClr val="5C3C00"/>
                </a:solidFill>
                <a:latin typeface="Tahoma"/>
                <a:cs typeface="Tahoma"/>
              </a:rPr>
              <a:t>اـ</a:t>
            </a:r>
            <a:r>
              <a:rPr sz="1000" spc="-570" dirty="0">
                <a:solidFill>
                  <a:srgbClr val="5C3C00"/>
                </a:solidFill>
                <a:latin typeface="Tahoma"/>
                <a:cs typeface="Tahoma"/>
              </a:rPr>
              <a:t>ب</a:t>
            </a:r>
            <a:r>
              <a:rPr sz="1000" spc="-90" dirty="0">
                <a:solidFill>
                  <a:srgbClr val="5C3C00"/>
                </a:solidFill>
                <a:latin typeface="Tahoma"/>
                <a:cs typeface="Tahoma"/>
              </a:rPr>
              <a:t>(</a:t>
            </a: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185" dirty="0">
                <a:solidFill>
                  <a:srgbClr val="5C3C00"/>
                </a:solidFill>
                <a:latin typeface="Tahoma"/>
                <a:cs typeface="Tahoma"/>
              </a:rPr>
              <a:t>صـ</a:t>
            </a:r>
            <a:r>
              <a:rPr sz="1000" spc="-440" dirty="0">
                <a:solidFill>
                  <a:srgbClr val="5C3C00"/>
                </a:solidFill>
                <a:latin typeface="Tahoma"/>
                <a:cs typeface="Tahoma"/>
              </a:rPr>
              <a:t>ص</a:t>
            </a:r>
            <a:r>
              <a:rPr sz="1000" spc="-9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55" dirty="0">
                <a:solidFill>
                  <a:srgbClr val="5C3C00"/>
                </a:solidFill>
                <a:latin typeface="Tahoma"/>
                <a:cs typeface="Tahoma"/>
              </a:rPr>
              <a:t>خ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355" dirty="0">
                <a:solidFill>
                  <a:srgbClr val="5C3C00"/>
                </a:solidFill>
                <a:latin typeface="Tahoma"/>
                <a:cs typeface="Tahoma"/>
              </a:rPr>
              <a:t>تـ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3955419" y="5991728"/>
            <a:ext cx="68580" cy="196850"/>
          </a:xfrm>
          <a:custGeom>
            <a:avLst/>
            <a:gdLst/>
            <a:ahLst/>
            <a:cxnLst/>
            <a:rect l="l" t="t" r="r" b="b"/>
            <a:pathLst>
              <a:path w="68579" h="196850">
                <a:moveTo>
                  <a:pt x="0" y="196595"/>
                </a:moveTo>
                <a:lnTo>
                  <a:pt x="68579" y="196595"/>
                </a:lnTo>
                <a:lnTo>
                  <a:pt x="68579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606155" y="5991728"/>
            <a:ext cx="68580" cy="196850"/>
          </a:xfrm>
          <a:custGeom>
            <a:avLst/>
            <a:gdLst/>
            <a:ahLst/>
            <a:cxnLst/>
            <a:rect l="l" t="t" r="r" b="b"/>
            <a:pathLst>
              <a:path w="68579" h="196850">
                <a:moveTo>
                  <a:pt x="0" y="196595"/>
                </a:moveTo>
                <a:lnTo>
                  <a:pt x="68579" y="196595"/>
                </a:lnTo>
                <a:lnTo>
                  <a:pt x="68579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024000" y="5991728"/>
            <a:ext cx="1582420" cy="196850"/>
          </a:xfrm>
          <a:custGeom>
            <a:avLst/>
            <a:gdLst/>
            <a:ahLst/>
            <a:cxnLst/>
            <a:rect l="l" t="t" r="r" b="b"/>
            <a:pathLst>
              <a:path w="1582420" h="196850">
                <a:moveTo>
                  <a:pt x="0" y="196595"/>
                </a:moveTo>
                <a:lnTo>
                  <a:pt x="1582174" y="196595"/>
                </a:lnTo>
                <a:lnTo>
                  <a:pt x="1582174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2131823" y="5834882"/>
            <a:ext cx="403860" cy="348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>
              <a:lnSpc>
                <a:spcPct val="100000"/>
              </a:lnSpc>
            </a:pPr>
            <a:r>
              <a:rPr sz="1000" spc="-120" dirty="0">
                <a:solidFill>
                  <a:srgbClr val="5C3C00"/>
                </a:solidFill>
                <a:latin typeface="Tahoma"/>
                <a:cs typeface="Tahoma"/>
              </a:rPr>
              <a:t>:</a:t>
            </a:r>
            <a:r>
              <a:rPr sz="1000" spc="-40" dirty="0">
                <a:solidFill>
                  <a:srgbClr val="5C3C00"/>
                </a:solidFill>
                <a:latin typeface="Tahoma"/>
                <a:cs typeface="Tahoma"/>
              </a:rPr>
              <a:t>وا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285" dirty="0">
                <a:solidFill>
                  <a:srgbClr val="5C3C00"/>
                </a:solidFill>
                <a:latin typeface="Tahoma"/>
                <a:cs typeface="Tahoma"/>
              </a:rPr>
              <a:t>ع</a:t>
            </a:r>
            <a:r>
              <a:rPr sz="1000" spc="-12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000" spc="-150" dirty="0">
                <a:solidFill>
                  <a:srgbClr val="5C3C00"/>
                </a:solidFill>
                <a:latin typeface="Tahoma"/>
                <a:cs typeface="Tahoma"/>
              </a:rPr>
              <a:t>:</a:t>
            </a:r>
            <a:r>
              <a:rPr sz="1000" spc="-380" dirty="0">
                <a:solidFill>
                  <a:srgbClr val="5C3C00"/>
                </a:solidFill>
                <a:latin typeface="Tahoma"/>
                <a:cs typeface="Tahoma"/>
              </a:rPr>
              <a:t>ق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60" dirty="0">
                <a:solidFill>
                  <a:srgbClr val="5C3C00"/>
                </a:solidFill>
                <a:latin typeface="Tahoma"/>
                <a:cs typeface="Tahoma"/>
              </a:rPr>
              <a:t>ٔـ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505" dirty="0">
                <a:solidFill>
                  <a:srgbClr val="5C3C00"/>
                </a:solidFill>
                <a:latin typeface="Tahoma"/>
                <a:cs typeface="Tahoma"/>
              </a:rPr>
              <a:t>ق</a:t>
            </a:r>
            <a:r>
              <a:rPr sz="1000" spc="-30" dirty="0">
                <a:solidFill>
                  <a:srgbClr val="5C3C00"/>
                </a:solidFill>
                <a:latin typeface="Tahoma"/>
                <a:cs typeface="Tahoma"/>
              </a:rPr>
              <a:t>د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531875" y="5991728"/>
            <a:ext cx="68580" cy="196850"/>
          </a:xfrm>
          <a:custGeom>
            <a:avLst/>
            <a:gdLst/>
            <a:ahLst/>
            <a:cxnLst/>
            <a:rect l="l" t="t" r="r" b="b"/>
            <a:pathLst>
              <a:path w="68579" h="196850">
                <a:moveTo>
                  <a:pt x="0" y="196595"/>
                </a:moveTo>
                <a:lnTo>
                  <a:pt x="68579" y="196595"/>
                </a:lnTo>
                <a:lnTo>
                  <a:pt x="68579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007357" y="5991728"/>
            <a:ext cx="68580" cy="196850"/>
          </a:xfrm>
          <a:custGeom>
            <a:avLst/>
            <a:gdLst/>
            <a:ahLst/>
            <a:cxnLst/>
            <a:rect l="l" t="t" r="r" b="b"/>
            <a:pathLst>
              <a:path w="68580" h="196850">
                <a:moveTo>
                  <a:pt x="0" y="196595"/>
                </a:moveTo>
                <a:lnTo>
                  <a:pt x="68579" y="196595"/>
                </a:lnTo>
                <a:lnTo>
                  <a:pt x="68579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00455" y="5991728"/>
            <a:ext cx="1106805" cy="196850"/>
          </a:xfrm>
          <a:custGeom>
            <a:avLst/>
            <a:gdLst/>
            <a:ahLst/>
            <a:cxnLst/>
            <a:rect l="l" t="t" r="r" b="b"/>
            <a:pathLst>
              <a:path w="1106805" h="196850">
                <a:moveTo>
                  <a:pt x="0" y="196595"/>
                </a:moveTo>
                <a:lnTo>
                  <a:pt x="1106673" y="196595"/>
                </a:lnTo>
                <a:lnTo>
                  <a:pt x="1106673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707129" y="5991728"/>
            <a:ext cx="302260" cy="196850"/>
          </a:xfrm>
          <a:custGeom>
            <a:avLst/>
            <a:gdLst/>
            <a:ahLst/>
            <a:cxnLst/>
            <a:rect l="l" t="t" r="r" b="b"/>
            <a:pathLst>
              <a:path w="302260" h="196850">
                <a:moveTo>
                  <a:pt x="0" y="196595"/>
                </a:moveTo>
                <a:lnTo>
                  <a:pt x="301751" y="196595"/>
                </a:lnTo>
                <a:lnTo>
                  <a:pt x="30175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589280" y="6545121"/>
            <a:ext cx="6741795" cy="407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100" b="1" spc="-55" dirty="0">
                <a:solidFill>
                  <a:srgbClr val="385522"/>
                </a:solidFill>
                <a:latin typeface="Arial"/>
                <a:cs typeface="Arial"/>
              </a:rPr>
              <a:t>ت</a:t>
            </a:r>
            <a:r>
              <a:rPr sz="1100" b="1" spc="-285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55" dirty="0">
                <a:solidFill>
                  <a:srgbClr val="385522"/>
                </a:solidFill>
                <a:latin typeface="Arial"/>
                <a:cs typeface="Arial"/>
              </a:rPr>
              <a:t>م</a:t>
            </a:r>
            <a:r>
              <a:rPr sz="1100" b="1" spc="20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215" dirty="0">
                <a:solidFill>
                  <a:srgbClr val="385522"/>
                </a:solidFill>
                <a:latin typeface="Arial"/>
                <a:cs typeface="Arial"/>
              </a:rPr>
              <a:t>ع</a:t>
            </a:r>
            <a:r>
              <a:rPr sz="1100" b="1" spc="-430" dirty="0">
                <a:solidFill>
                  <a:srgbClr val="385522"/>
                </a:solidFill>
                <a:latin typeface="Arial"/>
                <a:cs typeface="Arial"/>
              </a:rPr>
              <a:t>ت</a:t>
            </a:r>
            <a:r>
              <a:rPr sz="1100" b="1" spc="-4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100" dirty="0">
                <a:solidFill>
                  <a:srgbClr val="385522"/>
                </a:solidFill>
                <a:latin typeface="Arial"/>
                <a:cs typeface="Arial"/>
              </a:rPr>
              <a:t>ي</a:t>
            </a:r>
            <a:r>
              <a:rPr sz="1100" b="1" spc="-225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4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-50" dirty="0">
                <a:solidFill>
                  <a:srgbClr val="385522"/>
                </a:solidFill>
                <a:latin typeface="Arial"/>
                <a:cs typeface="Arial"/>
              </a:rPr>
              <a:t>ة</a:t>
            </a:r>
            <a:r>
              <a:rPr sz="1100" b="1" spc="-10" dirty="0">
                <a:solidFill>
                  <a:srgbClr val="385522"/>
                </a:solidFill>
                <a:latin typeface="Arial"/>
                <a:cs typeface="Arial"/>
              </a:rPr>
              <a:t>ٔ</a:t>
            </a:r>
            <a:r>
              <a:rPr sz="1100" b="1" spc="-135" dirty="0">
                <a:solidFill>
                  <a:srgbClr val="385522"/>
                </a:solidFill>
                <a:latin typeface="Arial"/>
                <a:cs typeface="Arial"/>
              </a:rPr>
              <a:t>ن</a:t>
            </a:r>
            <a:r>
              <a:rPr sz="1100" b="1" spc="-265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-215" dirty="0">
                <a:solidFill>
                  <a:srgbClr val="385522"/>
                </a:solidFill>
                <a:latin typeface="Arial"/>
                <a:cs typeface="Arial"/>
              </a:rPr>
              <a:t>ع</a:t>
            </a:r>
            <a:r>
              <a:rPr sz="1100" b="1" spc="-225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55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-35" dirty="0">
                <a:solidFill>
                  <a:srgbClr val="385522"/>
                </a:solidFill>
                <a:latin typeface="Arial"/>
                <a:cs typeface="Arial"/>
              </a:rPr>
              <a:t>ت</a:t>
            </a:r>
            <a:r>
              <a:rPr sz="1100" b="1" spc="20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495" dirty="0">
                <a:solidFill>
                  <a:srgbClr val="385522"/>
                </a:solidFill>
                <a:latin typeface="Arial"/>
                <a:cs typeface="Arial"/>
              </a:rPr>
              <a:t>ص</a:t>
            </a:r>
            <a:r>
              <a:rPr sz="1100" b="1" spc="-325" dirty="0">
                <a:solidFill>
                  <a:srgbClr val="385522"/>
                </a:solidFill>
                <a:latin typeface="Arial"/>
                <a:cs typeface="Arial"/>
              </a:rPr>
              <a:t>ش</a:t>
            </a:r>
            <a:r>
              <a:rPr sz="1100" b="1" spc="-90" dirty="0">
                <a:solidFill>
                  <a:srgbClr val="385522"/>
                </a:solidFill>
                <a:latin typeface="Arial"/>
                <a:cs typeface="Arial"/>
              </a:rPr>
              <a:t>ؤ</a:t>
            </a:r>
            <a:r>
              <a:rPr sz="1100" b="1" spc="-30" dirty="0">
                <a:solidFill>
                  <a:srgbClr val="385522"/>
                </a:solidFill>
                <a:latin typeface="Arial"/>
                <a:cs typeface="Arial"/>
              </a:rPr>
              <a:t>م</a:t>
            </a:r>
            <a:r>
              <a:rPr sz="1100" b="1" spc="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4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385522"/>
                </a:solidFill>
                <a:latin typeface="Arial"/>
                <a:cs typeface="Arial"/>
              </a:rPr>
              <a:t>ّ</a:t>
            </a:r>
            <a:r>
              <a:rPr sz="1100" b="1" spc="25" dirty="0">
                <a:solidFill>
                  <a:srgbClr val="385522"/>
                </a:solidFill>
                <a:latin typeface="Arial"/>
                <a:cs typeface="Arial"/>
              </a:rPr>
              <a:t>أ</a:t>
            </a:r>
            <a:r>
              <a:rPr sz="1100" b="1" spc="-5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95" dirty="0">
                <a:solidFill>
                  <a:srgbClr val="385522"/>
                </a:solidFill>
                <a:latin typeface="Arial"/>
                <a:cs typeface="Arial"/>
              </a:rPr>
              <a:t>د</a:t>
            </a:r>
            <a:r>
              <a:rPr sz="1100" b="1" dirty="0">
                <a:solidFill>
                  <a:srgbClr val="385522"/>
                </a:solidFill>
                <a:latin typeface="Arial"/>
                <a:cs typeface="Arial"/>
              </a:rPr>
              <a:t>ٍ</a:t>
            </a:r>
            <a:r>
              <a:rPr sz="1100" b="1" spc="20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215" dirty="0">
                <a:solidFill>
                  <a:srgbClr val="385522"/>
                </a:solidFill>
                <a:latin typeface="Arial"/>
                <a:cs typeface="Arial"/>
              </a:rPr>
              <a:t>ع</a:t>
            </a:r>
            <a:r>
              <a:rPr sz="1100" b="1" spc="-20" dirty="0">
                <a:solidFill>
                  <a:srgbClr val="385522"/>
                </a:solidFill>
                <a:latin typeface="Arial"/>
                <a:cs typeface="Arial"/>
              </a:rPr>
              <a:t>م</a:t>
            </a:r>
            <a:r>
              <a:rPr sz="1100" b="1" spc="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45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385522"/>
                </a:solidFill>
                <a:latin typeface="Arial"/>
                <a:cs typeface="Arial"/>
              </a:rPr>
              <a:t>ّ</a:t>
            </a:r>
            <a:r>
              <a:rPr sz="1100" b="1" spc="25" dirty="0">
                <a:solidFill>
                  <a:srgbClr val="385522"/>
                </a:solidFill>
                <a:latin typeface="Arial"/>
                <a:cs typeface="Arial"/>
              </a:rPr>
              <a:t>أ</a:t>
            </a:r>
            <a:r>
              <a:rPr sz="1100" b="1" spc="-5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-35" dirty="0">
                <a:solidFill>
                  <a:srgbClr val="385522"/>
                </a:solidFill>
                <a:latin typeface="Arial"/>
                <a:cs typeface="Arial"/>
              </a:rPr>
              <a:t>ت</a:t>
            </a:r>
            <a:r>
              <a:rPr sz="1100" b="1" spc="20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10" dirty="0">
                <a:solidFill>
                  <a:srgbClr val="385522"/>
                </a:solidFill>
                <a:latin typeface="Arial"/>
                <a:cs typeface="Arial"/>
              </a:rPr>
              <a:t>ٔ</a:t>
            </a:r>
            <a:r>
              <a:rPr sz="1100" b="1" spc="-275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455" dirty="0">
                <a:solidFill>
                  <a:srgbClr val="385522"/>
                </a:solidFill>
                <a:latin typeface="Arial"/>
                <a:cs typeface="Arial"/>
              </a:rPr>
              <a:t>ك</a:t>
            </a:r>
            <a:r>
              <a:rPr sz="1100" b="1" spc="-240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4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-185" dirty="0">
                <a:solidFill>
                  <a:srgbClr val="385522"/>
                </a:solidFill>
                <a:latin typeface="Arial"/>
                <a:cs typeface="Arial"/>
              </a:rPr>
              <a:t>ء</a:t>
            </a:r>
            <a:r>
              <a:rPr sz="1100" b="1" spc="20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655" dirty="0">
                <a:solidFill>
                  <a:srgbClr val="385522"/>
                </a:solidFill>
                <a:latin typeface="Arial"/>
                <a:cs typeface="Arial"/>
              </a:rPr>
              <a:t>م</a:t>
            </a:r>
            <a:r>
              <a:rPr sz="1100" b="1" spc="15" dirty="0">
                <a:solidFill>
                  <a:srgbClr val="385522"/>
                </a:solidFill>
                <a:latin typeface="Arial"/>
                <a:cs typeface="Arial"/>
              </a:rPr>
              <a:t>أ</a:t>
            </a:r>
            <a:r>
              <a:rPr sz="1100" b="1" dirty="0">
                <a:solidFill>
                  <a:srgbClr val="385522"/>
                </a:solidFill>
                <a:latin typeface="Arial"/>
                <a:cs typeface="Arial"/>
              </a:rPr>
              <a:t>ّ</a:t>
            </a:r>
            <a:r>
              <a:rPr sz="1100" b="1" spc="-45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385522"/>
                </a:solidFill>
                <a:latin typeface="Arial"/>
                <a:cs typeface="Arial"/>
              </a:rPr>
              <a:t>ٕ</a:t>
            </a:r>
            <a:r>
              <a:rPr sz="1100" b="1" spc="-275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-10" dirty="0">
                <a:solidFill>
                  <a:srgbClr val="385522"/>
                </a:solidFill>
                <a:latin typeface="Arial"/>
                <a:cs typeface="Arial"/>
              </a:rPr>
              <a:t>ٔ</a:t>
            </a:r>
            <a:r>
              <a:rPr sz="1100" b="1" spc="-330" dirty="0">
                <a:solidFill>
                  <a:srgbClr val="385522"/>
                </a:solidFill>
                <a:latin typeface="Arial"/>
                <a:cs typeface="Arial"/>
              </a:rPr>
              <a:t>ص</a:t>
            </a:r>
            <a:r>
              <a:rPr sz="1100" b="1" spc="-5" dirty="0">
                <a:solidFill>
                  <a:srgbClr val="385522"/>
                </a:solidFill>
                <a:latin typeface="Arial"/>
                <a:cs typeface="Arial"/>
              </a:rPr>
              <a:t>ح</a:t>
            </a:r>
            <a:r>
              <a:rPr sz="1100" b="1" spc="-459" dirty="0">
                <a:solidFill>
                  <a:srgbClr val="385522"/>
                </a:solidFill>
                <a:latin typeface="Arial"/>
                <a:cs typeface="Arial"/>
              </a:rPr>
              <a:t>ت</a:t>
            </a:r>
            <a:r>
              <a:rPr sz="1100" b="1" spc="-225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dirty="0">
                <a:solidFill>
                  <a:srgbClr val="385522"/>
                </a:solidFill>
                <a:latin typeface="Arial"/>
                <a:cs typeface="Arial"/>
              </a:rPr>
              <a:t>ّ</a:t>
            </a:r>
            <a:r>
              <a:rPr sz="1100" b="1" spc="-45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385522"/>
                </a:solidFill>
                <a:latin typeface="Arial"/>
                <a:cs typeface="Arial"/>
              </a:rPr>
              <a:t>ٕ</a:t>
            </a:r>
            <a:r>
              <a:rPr sz="1100" b="1" spc="-135" dirty="0">
                <a:solidFill>
                  <a:srgbClr val="385522"/>
                </a:solidFill>
                <a:latin typeface="Arial"/>
                <a:cs typeface="Arial"/>
              </a:rPr>
              <a:t>ن</a:t>
            </a:r>
            <a:r>
              <a:rPr sz="1100" b="1" spc="-265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-215" dirty="0">
                <a:solidFill>
                  <a:srgbClr val="385522"/>
                </a:solidFill>
                <a:latin typeface="Arial"/>
                <a:cs typeface="Arial"/>
              </a:rPr>
              <a:t>ع</a:t>
            </a:r>
            <a:r>
              <a:rPr sz="1100" b="1" spc="-225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45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-120" dirty="0">
                <a:solidFill>
                  <a:srgbClr val="385522"/>
                </a:solidFill>
                <a:latin typeface="Arial"/>
                <a:cs typeface="Arial"/>
              </a:rPr>
              <a:t>ز</a:t>
            </a:r>
            <a:r>
              <a:rPr sz="1100" b="1" spc="20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275" dirty="0">
                <a:solidFill>
                  <a:srgbClr val="385522"/>
                </a:solidFill>
                <a:latin typeface="Arial"/>
                <a:cs typeface="Arial"/>
              </a:rPr>
              <a:t>ج</a:t>
            </a:r>
            <a:r>
              <a:rPr sz="1100" b="1" spc="310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5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-150" dirty="0">
                <a:solidFill>
                  <a:srgbClr val="385522"/>
                </a:solidFill>
                <a:latin typeface="Arial"/>
                <a:cs typeface="Arial"/>
              </a:rPr>
              <a:t>ى</a:t>
            </a:r>
            <a:r>
              <a:rPr sz="1100" b="1" spc="-275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-55" dirty="0">
                <a:solidFill>
                  <a:srgbClr val="385522"/>
                </a:solidFill>
                <a:latin typeface="Arial"/>
                <a:cs typeface="Arial"/>
              </a:rPr>
              <a:t>ع</a:t>
            </a:r>
            <a:r>
              <a:rPr sz="1100" b="1" spc="-5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575" dirty="0">
                <a:solidFill>
                  <a:srgbClr val="385522"/>
                </a:solidFill>
                <a:latin typeface="Arial"/>
                <a:cs typeface="Arial"/>
              </a:rPr>
              <a:t>س</a:t>
            </a:r>
            <a:r>
              <a:rPr sz="1100" b="1" spc="409" dirty="0">
                <a:solidFill>
                  <a:srgbClr val="385522"/>
                </a:solidFill>
                <a:latin typeface="Arial"/>
                <a:cs typeface="Arial"/>
              </a:rPr>
              <a:t>ك</a:t>
            </a:r>
            <a:r>
              <a:rPr sz="1100" b="1" spc="-55" dirty="0">
                <a:solidFill>
                  <a:srgbClr val="385522"/>
                </a:solidFill>
                <a:latin typeface="Arial"/>
                <a:cs typeface="Arial"/>
              </a:rPr>
              <a:t>ر</a:t>
            </a:r>
            <a:r>
              <a:rPr sz="1100" b="1" spc="55" dirty="0">
                <a:solidFill>
                  <a:srgbClr val="385522"/>
                </a:solidFill>
                <a:latin typeface="Arial"/>
                <a:cs typeface="Arial"/>
              </a:rPr>
              <a:t>م</a:t>
            </a:r>
            <a:r>
              <a:rPr sz="1100" b="1" spc="-55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135" dirty="0">
                <a:solidFill>
                  <a:srgbClr val="385522"/>
                </a:solidFill>
                <a:latin typeface="Arial"/>
                <a:cs typeface="Arial"/>
              </a:rPr>
              <a:t>،</a:t>
            </a:r>
            <a:r>
              <a:rPr sz="1100" b="1" spc="-35" dirty="0">
                <a:solidFill>
                  <a:srgbClr val="385522"/>
                </a:solidFill>
                <a:latin typeface="Arial"/>
                <a:cs typeface="Arial"/>
              </a:rPr>
              <a:t>ث</a:t>
            </a:r>
            <a:r>
              <a:rPr sz="1100" b="1" spc="20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215" dirty="0">
                <a:solidFill>
                  <a:srgbClr val="385522"/>
                </a:solidFill>
                <a:latin typeface="Arial"/>
                <a:cs typeface="Arial"/>
              </a:rPr>
              <a:t>ع</a:t>
            </a:r>
            <a:r>
              <a:rPr sz="1100" b="1" spc="-445" dirty="0">
                <a:solidFill>
                  <a:srgbClr val="385522"/>
                </a:solidFill>
                <a:latin typeface="Arial"/>
                <a:cs typeface="Arial"/>
              </a:rPr>
              <a:t>ت</a:t>
            </a:r>
            <a:r>
              <a:rPr sz="1100" b="1" spc="-430" dirty="0">
                <a:solidFill>
                  <a:srgbClr val="385522"/>
                </a:solidFill>
                <a:latin typeface="Arial"/>
                <a:cs typeface="Arial"/>
              </a:rPr>
              <a:t>ب</a:t>
            </a:r>
            <a:r>
              <a:rPr sz="1100" b="1" spc="310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55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440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20" dirty="0">
                <a:solidFill>
                  <a:srgbClr val="385522"/>
                </a:solidFill>
                <a:latin typeface="Arial"/>
                <a:cs typeface="Arial"/>
              </a:rPr>
              <a:t>خ</a:t>
            </a:r>
            <a:r>
              <a:rPr sz="1100" b="1" spc="-4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-35" dirty="0">
                <a:solidFill>
                  <a:srgbClr val="385522"/>
                </a:solidFill>
                <a:latin typeface="Arial"/>
                <a:cs typeface="Arial"/>
              </a:rPr>
              <a:t>ت</a:t>
            </a:r>
            <a:r>
              <a:rPr sz="1100" b="1" spc="-580" dirty="0">
                <a:solidFill>
                  <a:srgbClr val="385522"/>
                </a:solidFill>
                <a:latin typeface="Arial"/>
                <a:cs typeface="Arial"/>
              </a:rPr>
              <a:t>س</a:t>
            </a:r>
            <a:r>
              <a:rPr sz="1100" b="1" spc="270" dirty="0">
                <a:solidFill>
                  <a:srgbClr val="385522"/>
                </a:solidFill>
                <a:latin typeface="Arial"/>
                <a:cs typeface="Arial"/>
              </a:rPr>
              <a:t>ج</a:t>
            </a:r>
            <a:r>
              <a:rPr sz="1100" b="1" spc="-245" dirty="0">
                <a:solidFill>
                  <a:srgbClr val="385522"/>
                </a:solidFill>
                <a:latin typeface="Arial"/>
                <a:cs typeface="Arial"/>
              </a:rPr>
              <a:t>أ</a:t>
            </a:r>
            <a:r>
              <a:rPr sz="1100" b="1" dirty="0">
                <a:solidFill>
                  <a:srgbClr val="385522"/>
                </a:solidFill>
                <a:latin typeface="Arial"/>
                <a:cs typeface="Arial"/>
              </a:rPr>
              <a:t>ُ</a:t>
            </a:r>
            <a:r>
              <a:rPr sz="1100" b="1" spc="-2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110" dirty="0">
                <a:solidFill>
                  <a:srgbClr val="385522"/>
                </a:solidFill>
                <a:latin typeface="Arial"/>
                <a:cs typeface="Arial"/>
              </a:rPr>
              <a:t>ي</a:t>
            </a:r>
            <a:r>
              <a:rPr sz="1100" b="1" spc="-225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4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-60" dirty="0">
                <a:solidFill>
                  <a:srgbClr val="385522"/>
                </a:solidFill>
                <a:latin typeface="Arial"/>
                <a:cs typeface="Arial"/>
              </a:rPr>
              <a:t>ة</a:t>
            </a:r>
            <a:r>
              <a:rPr sz="1100" b="1" spc="-10" dirty="0">
                <a:solidFill>
                  <a:srgbClr val="385522"/>
                </a:solidFill>
                <a:latin typeface="Arial"/>
                <a:cs typeface="Arial"/>
              </a:rPr>
              <a:t>ٔ</a:t>
            </a:r>
            <a:r>
              <a:rPr sz="1100" b="1" spc="-325" dirty="0">
                <a:solidFill>
                  <a:srgbClr val="385522"/>
                </a:solidFill>
                <a:latin typeface="Arial"/>
                <a:cs typeface="Arial"/>
              </a:rPr>
              <a:t>ش</a:t>
            </a:r>
            <a:r>
              <a:rPr sz="1100" b="1" spc="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105" dirty="0">
                <a:solidFill>
                  <a:srgbClr val="385522"/>
                </a:solidFill>
                <a:latin typeface="Arial"/>
                <a:cs typeface="Arial"/>
              </a:rPr>
              <a:t>ر</a:t>
            </a:r>
            <a:r>
              <a:rPr sz="1100" b="1" spc="95" dirty="0">
                <a:solidFill>
                  <a:srgbClr val="385522"/>
                </a:solidFill>
                <a:latin typeface="Arial"/>
                <a:cs typeface="Arial"/>
              </a:rPr>
              <a:t>د</a:t>
            </a:r>
            <a:r>
              <a:rPr sz="1100" b="1" spc="-225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4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-45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-20" dirty="0">
                <a:solidFill>
                  <a:srgbClr val="385522"/>
                </a:solidFill>
                <a:latin typeface="Arial"/>
                <a:cs typeface="Arial"/>
              </a:rPr>
              <a:t>ح</a:t>
            </a:r>
            <a:r>
              <a:rPr sz="1100" b="1" spc="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55" dirty="0">
                <a:solidFill>
                  <a:srgbClr val="385522"/>
                </a:solidFill>
                <a:latin typeface="Arial"/>
                <a:cs typeface="Arial"/>
              </a:rPr>
              <a:t>ر</a:t>
            </a:r>
            <a:r>
              <a:rPr sz="1100" b="1" spc="-135" dirty="0">
                <a:solidFill>
                  <a:srgbClr val="385522"/>
                </a:solidFill>
                <a:latin typeface="Arial"/>
                <a:cs typeface="Arial"/>
              </a:rPr>
              <a:t>ن</a:t>
            </a:r>
            <a:r>
              <a:rPr sz="1100" b="1" spc="-270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-225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-4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-60" dirty="0">
                <a:solidFill>
                  <a:srgbClr val="385522"/>
                </a:solidFill>
                <a:latin typeface="Arial"/>
                <a:cs typeface="Arial"/>
              </a:rPr>
              <a:t>ف</a:t>
            </a:r>
            <a:r>
              <a:rPr sz="1100" b="1" spc="-330" dirty="0">
                <a:solidFill>
                  <a:srgbClr val="385522"/>
                </a:solidFill>
                <a:latin typeface="Arial"/>
                <a:cs typeface="Arial"/>
              </a:rPr>
              <a:t>ص</a:t>
            </a:r>
            <a:r>
              <a:rPr sz="1100" b="1" dirty="0">
                <a:solidFill>
                  <a:srgbClr val="385522"/>
                </a:solidFill>
                <a:latin typeface="Arial"/>
                <a:cs typeface="Arial"/>
              </a:rPr>
              <a:t>ّ</a:t>
            </a:r>
            <a:r>
              <a:rPr sz="1100" b="1" spc="-45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-105" dirty="0">
                <a:solidFill>
                  <a:srgbClr val="385522"/>
                </a:solidFill>
                <a:latin typeface="Arial"/>
                <a:cs typeface="Arial"/>
              </a:rPr>
              <a:t>.</a:t>
            </a:r>
            <a:r>
              <a:rPr sz="1100" b="1" dirty="0">
                <a:solidFill>
                  <a:srgbClr val="385522"/>
                </a:solidFill>
                <a:latin typeface="Arial"/>
                <a:cs typeface="Arial"/>
              </a:rPr>
              <a:t>ج</a:t>
            </a:r>
            <a:endParaRPr sz="1100">
              <a:latin typeface="Arial"/>
              <a:cs typeface="Arial"/>
            </a:endParaRPr>
          </a:p>
          <a:p>
            <a:pPr marR="5715" algn="r">
              <a:lnSpc>
                <a:spcPct val="100000"/>
              </a:lnSpc>
              <a:spcBef>
                <a:spcPts val="384"/>
              </a:spcBef>
            </a:pPr>
            <a:r>
              <a:rPr sz="1100" b="1" spc="-95" dirty="0">
                <a:solidFill>
                  <a:srgbClr val="385522"/>
                </a:solidFill>
                <a:latin typeface="Arial"/>
                <a:cs typeface="Arial"/>
              </a:rPr>
              <a:t>:</a:t>
            </a:r>
            <a:r>
              <a:rPr sz="1100" b="1" spc="20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dirty="0">
                <a:solidFill>
                  <a:srgbClr val="385522"/>
                </a:solidFill>
                <a:latin typeface="Arial"/>
                <a:cs typeface="Arial"/>
              </a:rPr>
              <a:t>َ</a:t>
            </a:r>
            <a:r>
              <a:rPr sz="1100" b="1" spc="-215" dirty="0">
                <a:solidFill>
                  <a:srgbClr val="385522"/>
                </a:solidFill>
                <a:latin typeface="Arial"/>
                <a:cs typeface="Arial"/>
              </a:rPr>
              <a:t>ع</a:t>
            </a:r>
            <a:r>
              <a:rPr sz="1100" b="1" spc="55" dirty="0">
                <a:solidFill>
                  <a:srgbClr val="385522"/>
                </a:solidFill>
                <a:latin typeface="Arial"/>
                <a:cs typeface="Arial"/>
              </a:rPr>
              <a:t>م</a:t>
            </a:r>
            <a:endParaRPr sz="11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531875" y="6959548"/>
            <a:ext cx="6853555" cy="2250440"/>
          </a:xfrm>
          <a:prstGeom prst="rect">
            <a:avLst/>
          </a:prstGeom>
          <a:solidFill>
            <a:srgbClr val="F5F0DF"/>
          </a:solidFill>
        </p:spPr>
        <p:txBody>
          <a:bodyPr vert="horz" wrap="square" lIns="0" tIns="0" rIns="0" bIns="0" rtlCol="0">
            <a:spAutoFit/>
          </a:bodyPr>
          <a:lstStyle/>
          <a:p>
            <a:pPr marR="89535" algn="r">
              <a:lnSpc>
                <a:spcPct val="100000"/>
              </a:lnSpc>
            </a:pPr>
            <a:r>
              <a:rPr sz="1000" spc="-320" dirty="0">
                <a:latin typeface="Tahoma"/>
                <a:cs typeface="Tahoma"/>
              </a:rPr>
              <a:t>.صي</a:t>
            </a:r>
            <a:r>
              <a:rPr sz="1000" spc="-405" dirty="0">
                <a:latin typeface="Tahoma"/>
                <a:cs typeface="Tahoma"/>
              </a:rPr>
              <a:t>ل</a:t>
            </a:r>
            <a:r>
              <a:rPr sz="1000" spc="-20" dirty="0">
                <a:latin typeface="Tahoma"/>
                <a:cs typeface="Tahoma"/>
              </a:rPr>
              <a:t>ا</a:t>
            </a:r>
            <a:r>
              <a:rPr sz="1000" spc="-85" dirty="0">
                <a:latin typeface="Tahoma"/>
                <a:cs typeface="Tahoma"/>
              </a:rPr>
              <a:t> </a:t>
            </a:r>
            <a:r>
              <a:rPr sz="1000" spc="-175" dirty="0">
                <a:latin typeface="Tahoma"/>
                <a:cs typeface="Tahoma"/>
              </a:rPr>
              <a:t>ة</a:t>
            </a:r>
            <a:r>
              <a:rPr sz="1000" spc="-505" dirty="0">
                <a:latin typeface="Tahoma"/>
                <a:cs typeface="Tahoma"/>
              </a:rPr>
              <a:t>ف</a:t>
            </a:r>
            <a:r>
              <a:rPr sz="1000" spc="-204" dirty="0">
                <a:latin typeface="Tahoma"/>
                <a:cs typeface="Tahoma"/>
              </a:rPr>
              <a:t>اض</a:t>
            </a:r>
            <a:r>
              <a:rPr sz="1000" spc="250" dirty="0">
                <a:latin typeface="Tahoma"/>
                <a:cs typeface="Tahoma"/>
              </a:rPr>
              <a:t>إ</a:t>
            </a:r>
            <a:r>
              <a:rPr sz="1000" spc="-90" dirty="0">
                <a:latin typeface="Tahoma"/>
                <a:cs typeface="Tahoma"/>
              </a:rPr>
              <a:t> </a:t>
            </a:r>
            <a:r>
              <a:rPr sz="1000" spc="-145" dirty="0">
                <a:latin typeface="Tahoma"/>
                <a:cs typeface="Tahoma"/>
              </a:rPr>
              <a:t>ر</a:t>
            </a:r>
            <a:r>
              <a:rPr sz="1000" spc="-335" dirty="0">
                <a:latin typeface="Tahoma"/>
                <a:cs typeface="Tahoma"/>
              </a:rPr>
              <a:t>ق</a:t>
            </a:r>
            <a:r>
              <a:rPr sz="1000" spc="-630" dirty="0">
                <a:latin typeface="Tahoma"/>
                <a:cs typeface="Tahoma"/>
              </a:rPr>
              <a:t>ى</a:t>
            </a:r>
            <a:r>
              <a:rPr sz="1000" spc="-20" dirty="0">
                <a:latin typeface="Tahoma"/>
                <a:cs typeface="Tahoma"/>
              </a:rPr>
              <a:t>ا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158</Words>
  <Application>Microsoft Office PowerPoint</Application>
  <PresentationFormat>Benutzerdefiniert</PresentationFormat>
  <Paragraphs>56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2015-04-12T19:57:46Z</dcterms:created>
  <dcterms:modified xsi:type="dcterms:W3CDTF">2015-04-12T17:57:50Z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