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01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31308" y="352043"/>
            <a:ext cx="2412492" cy="3657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131308" y="609599"/>
            <a:ext cx="2412492" cy="4343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025651"/>
            <a:ext cx="2663952" cy="2727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2859" y="359663"/>
            <a:ext cx="2663952" cy="3657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667" y="591311"/>
            <a:ext cx="2663952" cy="3017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10355" y="10398481"/>
            <a:ext cx="43624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8575"/>
            <a:ext cx="2663952" cy="294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1" y="191767"/>
            <a:ext cx="7550170" cy="50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1" y="267340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19" y="1568455"/>
            <a:ext cx="7552669" cy="62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5010" y="387360"/>
            <a:ext cx="1514475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0338446"/>
            <a:ext cx="7546351" cy="790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0463140"/>
            <a:ext cx="7554626" cy="702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31308" y="845819"/>
            <a:ext cx="2421636" cy="4297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46191" y="1296923"/>
            <a:ext cx="2033015" cy="2072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1357" y="359888"/>
            <a:ext cx="169608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just">
              <a:lnSpc>
                <a:spcPct val="124700"/>
              </a:lnSpc>
            </a:pP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وـ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8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7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8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7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938953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جـ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endParaRPr sz="1300">
              <a:latin typeface="Arial"/>
              <a:cs typeface="Arial"/>
            </a:endParaRPr>
          </a:p>
          <a:p>
            <a:pPr marL="64135" marR="5080" indent="-18415" algn="just">
              <a:lnSpc>
                <a:spcPct val="109200"/>
              </a:lnSpc>
              <a:spcBef>
                <a:spcPts val="145"/>
              </a:spcBef>
            </a:pP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50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300" spc="60" dirty="0">
                <a:solidFill>
                  <a:srgbClr val="938953"/>
                </a:solidFill>
                <a:latin typeface="Arial"/>
                <a:cs typeface="Arial"/>
              </a:rPr>
              <a:t>Ε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ردـ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او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335" dirty="0">
                <a:solidFill>
                  <a:srgbClr val="4F6128"/>
                </a:solidFill>
                <a:latin typeface="Arial"/>
                <a:cs typeface="Arial"/>
              </a:rPr>
              <a:t>Ι</a:t>
            </a:r>
            <a:r>
              <a:rPr sz="1300" spc="26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440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1235963"/>
            <a:ext cx="2663952" cy="2712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5816" y="383912"/>
            <a:ext cx="2049145" cy="1002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marR="17780" indent="17780" algn="just">
              <a:lnSpc>
                <a:spcPct val="104600"/>
              </a:lnSpc>
              <a:tabLst>
                <a:tab pos="124079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spc="-4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of</a:t>
            </a:r>
            <a:r>
              <a:rPr sz="1500" b="1" spc="-3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audi</a:t>
            </a:r>
            <a:r>
              <a:rPr sz="1500" b="1" spc="-4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r>
              <a:rPr sz="1500" b="1" spc="-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High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</a:t>
            </a:r>
            <a:r>
              <a:rPr sz="1300" b="1" spc="0" dirty="0">
                <a:solidFill>
                  <a:srgbClr val="938953"/>
                </a:solidFill>
                <a:latin typeface="Calibri"/>
                <a:cs typeface="Calibri"/>
              </a:rPr>
              <a:t>u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3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r>
              <a:rPr sz="13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niver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ity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6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te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Studi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25"/>
              </a:spcBef>
            </a:pPr>
            <a:r>
              <a:rPr sz="900" b="1" spc="-20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mi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str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at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900" b="1" spc="-2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ol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ar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p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T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nin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1284" y="1719191"/>
            <a:ext cx="3981450" cy="1103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22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5" dirty="0">
                <a:solidFill>
                  <a:srgbClr val="49442A"/>
                </a:solidFill>
                <a:latin typeface="Calibri"/>
                <a:cs typeface="Calibri"/>
              </a:rPr>
              <a:t>12</a:t>
            </a:r>
            <a:r>
              <a:rPr sz="1400" dirty="0">
                <a:solidFill>
                  <a:srgbClr val="49442A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49442A"/>
                </a:solidFill>
                <a:latin typeface="Calibri"/>
                <a:cs typeface="Calibri"/>
              </a:rPr>
              <a:t>03</a:t>
            </a:r>
            <a:r>
              <a:rPr sz="1400" spc="-120" dirty="0">
                <a:solidFill>
                  <a:srgbClr val="49442A"/>
                </a:solidFill>
                <a:latin typeface="Microsoft Uighur"/>
                <a:cs typeface="Microsoft Uighur"/>
              </a:rPr>
              <a:t>ر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ذ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51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endParaRPr sz="1400">
              <a:latin typeface="Microsoft Uighur"/>
              <a:cs typeface="Microsoft Uighur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250">
              <a:latin typeface="Times New Roman"/>
              <a:cs typeface="Times New Roman"/>
            </a:endParaRPr>
          </a:p>
          <a:p>
            <a:pPr marL="2441575" algn="ctr">
              <a:lnSpc>
                <a:spcPct val="100000"/>
              </a:lnSpc>
            </a:pPr>
            <a:r>
              <a:rPr sz="1600" b="1" spc="-65" dirty="0">
                <a:solidFill>
                  <a:srgbClr val="4F6128"/>
                </a:solidFill>
                <a:latin typeface="Arial"/>
                <a:cs typeface="Arial"/>
              </a:rPr>
              <a:t>خ</a:t>
            </a:r>
            <a:r>
              <a:rPr sz="16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600" b="1" spc="-24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600" b="1" spc="-52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600" b="1" spc="-575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600" b="1" spc="-2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600" b="1" spc="-13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600" b="1" spc="-17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6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600" b="1" spc="1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600" b="1" spc="-17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600" b="1" spc="-27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600" b="1" spc="-24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600" b="1" spc="1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600" b="1" spc="-13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600" b="1" spc="-10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600" b="1" spc="-26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6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600" b="1" spc="-140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600" b="1" spc="-52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600" b="1" spc="-53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600" b="1" spc="-2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350">
              <a:latin typeface="Times New Roman"/>
              <a:cs typeface="Times New Roman"/>
            </a:endParaRPr>
          </a:p>
          <a:p>
            <a:pPr marL="2442845" algn="ctr">
              <a:lnSpc>
                <a:spcPct val="100000"/>
              </a:lnSpc>
            </a:pPr>
            <a:r>
              <a:rPr sz="1600" b="1" spc="-60" dirty="0">
                <a:solidFill>
                  <a:srgbClr val="4F6128"/>
                </a:solidFill>
                <a:latin typeface="Arial"/>
                <a:cs typeface="Arial"/>
              </a:rPr>
              <a:t>)</a:t>
            </a:r>
            <a:r>
              <a:rPr sz="1600" b="1" spc="14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600" b="1" spc="-53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600" b="1" spc="-25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600" b="1" spc="1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600" b="1" spc="-14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4F6128"/>
                </a:solidFill>
                <a:latin typeface="Times New Roman"/>
                <a:cs typeface="Times New Roman"/>
              </a:rPr>
              <a:t>–</a:t>
            </a:r>
            <a:r>
              <a:rPr sz="1600" b="1" spc="-7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600" b="1" spc="-145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600" b="1" spc="-515" dirty="0">
                <a:solidFill>
                  <a:srgbClr val="4F6128"/>
                </a:solidFill>
                <a:latin typeface="Arial"/>
                <a:cs typeface="Arial"/>
              </a:rPr>
              <a:t>ض</a:t>
            </a:r>
            <a:r>
              <a:rPr sz="16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600" b="1" spc="850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600" b="1" spc="-60" dirty="0">
                <a:solidFill>
                  <a:srgbClr val="4F6128"/>
                </a:solidFill>
                <a:latin typeface="Arial"/>
                <a:cs typeface="Arial"/>
              </a:rPr>
              <a:t>(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81327" y="2966046"/>
            <a:ext cx="2613025" cy="276225"/>
          </a:xfrm>
          <a:custGeom>
            <a:avLst/>
            <a:gdLst/>
            <a:ahLst/>
            <a:cxnLst/>
            <a:rect l="l" t="t" r="r" b="b"/>
            <a:pathLst>
              <a:path w="2613025" h="276225">
                <a:moveTo>
                  <a:pt x="0" y="276141"/>
                </a:moveTo>
                <a:lnTo>
                  <a:pt x="2612779" y="276141"/>
                </a:lnTo>
                <a:lnTo>
                  <a:pt x="2612779" y="0"/>
                </a:lnTo>
                <a:lnTo>
                  <a:pt x="0" y="0"/>
                </a:lnTo>
                <a:lnTo>
                  <a:pt x="0" y="276141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51286" y="2966046"/>
            <a:ext cx="2573020" cy="276225"/>
          </a:xfrm>
          <a:custGeom>
            <a:avLst/>
            <a:gdLst/>
            <a:ahLst/>
            <a:cxnLst/>
            <a:rect l="l" t="t" r="r" b="b"/>
            <a:pathLst>
              <a:path w="2573020" h="276225">
                <a:moveTo>
                  <a:pt x="0" y="276141"/>
                </a:moveTo>
                <a:lnTo>
                  <a:pt x="2572761" y="276141"/>
                </a:lnTo>
                <a:lnTo>
                  <a:pt x="2572761" y="0"/>
                </a:lnTo>
                <a:lnTo>
                  <a:pt x="0" y="0"/>
                </a:lnTo>
                <a:lnTo>
                  <a:pt x="0" y="276141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581399" y="3026592"/>
            <a:ext cx="4654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لكلا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51049" y="3026592"/>
            <a:ext cx="4025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135" dirty="0">
                <a:solidFill>
                  <a:srgbClr val="49442A"/>
                </a:solidFill>
                <a:latin typeface="Microsoft Uighur"/>
                <a:cs typeface="Microsoft Uighur"/>
              </a:rPr>
              <a:t>شك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03448" y="3396893"/>
            <a:ext cx="234315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30" dirty="0">
                <a:solidFill>
                  <a:srgbClr val="4F6128"/>
                </a:solidFill>
                <a:latin typeface="Arial"/>
                <a:cs typeface="Arial"/>
              </a:rPr>
              <a:t>- </a:t>
            </a:r>
            <a:r>
              <a:rPr sz="1400" b="1" spc="9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)</a:t>
            </a:r>
            <a:r>
              <a:rPr sz="1400" b="1" spc="-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-3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484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6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484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6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0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(</a:t>
            </a:r>
            <a:r>
              <a:rPr sz="1400" b="1" spc="-12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400" b="1" spc="-1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65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4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–</a:t>
            </a:r>
            <a:r>
              <a:rPr sz="1400" b="1" spc="-6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400" b="1" spc="-3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400" b="1" spc="9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8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02564" y="3771015"/>
            <a:ext cx="2573655" cy="276225"/>
          </a:xfrm>
          <a:custGeom>
            <a:avLst/>
            <a:gdLst/>
            <a:ahLst/>
            <a:cxnLst/>
            <a:rect l="l" t="t" r="r" b="b"/>
            <a:pathLst>
              <a:path w="2573654" h="276225">
                <a:moveTo>
                  <a:pt x="0" y="275843"/>
                </a:moveTo>
                <a:lnTo>
                  <a:pt x="2573155" y="275843"/>
                </a:lnTo>
                <a:lnTo>
                  <a:pt x="257315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7911" y="4088007"/>
            <a:ext cx="605790" cy="277495"/>
          </a:xfrm>
          <a:custGeom>
            <a:avLst/>
            <a:gdLst/>
            <a:ahLst/>
            <a:cxnLst/>
            <a:rect l="l" t="t" r="r" b="b"/>
            <a:pathLst>
              <a:path w="605789" h="277495">
                <a:moveTo>
                  <a:pt x="0" y="277367"/>
                </a:moveTo>
                <a:lnTo>
                  <a:pt x="605326" y="277367"/>
                </a:lnTo>
                <a:lnTo>
                  <a:pt x="605326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10983" y="4088007"/>
            <a:ext cx="120650" cy="277495"/>
          </a:xfrm>
          <a:custGeom>
            <a:avLst/>
            <a:gdLst/>
            <a:ahLst/>
            <a:cxnLst/>
            <a:rect l="l" t="t" r="r" b="b"/>
            <a:pathLst>
              <a:path w="120650" h="277495">
                <a:moveTo>
                  <a:pt x="0" y="277367"/>
                </a:moveTo>
                <a:lnTo>
                  <a:pt x="120395" y="277367"/>
                </a:lnTo>
                <a:lnTo>
                  <a:pt x="120395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29861" y="4088007"/>
            <a:ext cx="1286510" cy="277495"/>
          </a:xfrm>
          <a:custGeom>
            <a:avLst/>
            <a:gdLst/>
            <a:ahLst/>
            <a:cxnLst/>
            <a:rect l="l" t="t" r="r" b="b"/>
            <a:pathLst>
              <a:path w="1286510" h="277495">
                <a:moveTo>
                  <a:pt x="0" y="277367"/>
                </a:moveTo>
                <a:lnTo>
                  <a:pt x="1286518" y="277367"/>
                </a:lnTo>
                <a:lnTo>
                  <a:pt x="1286518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802634" y="3831265"/>
            <a:ext cx="106299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ً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عا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بز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5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290" dirty="0">
                <a:solidFill>
                  <a:srgbClr val="49442A"/>
                </a:solidFill>
                <a:latin typeface="Microsoft Uighur"/>
                <a:cs typeface="Microsoft Uighur"/>
              </a:rPr>
              <a:t>اا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L="50800">
              <a:lnSpc>
                <a:spcPct val="100000"/>
              </a:lnSpc>
              <a:spcBef>
                <a:spcPts val="815"/>
              </a:spcBef>
            </a:pPr>
            <a:r>
              <a:rPr sz="1400" b="1" spc="-125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64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خٓزات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2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58312" y="4148257"/>
            <a:ext cx="9677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5" dirty="0">
                <a:solidFill>
                  <a:srgbClr val="49442A"/>
                </a:solidFill>
                <a:latin typeface="Microsoft Uighur"/>
                <a:cs typeface="Microsoft Uighur"/>
              </a:rPr>
              <a:t>:س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نع</a:t>
            </a:r>
            <a:r>
              <a:rPr sz="1400" spc="-19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8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43429" y="4148257"/>
            <a:ext cx="10795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46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22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ٌا</a:t>
            </a:r>
            <a:r>
              <a:rPr sz="1400" spc="545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.٘</a:t>
            </a:r>
            <a:r>
              <a:rPr sz="1400" spc="-235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383907" y="4405000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05" y="275843"/>
                </a:lnTo>
                <a:lnTo>
                  <a:pt x="128650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697478" y="4465249"/>
            <a:ext cx="3949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٘ي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39212" y="4465249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05599" y="4721992"/>
            <a:ext cx="1286510" cy="277495"/>
          </a:xfrm>
          <a:custGeom>
            <a:avLst/>
            <a:gdLst/>
            <a:ahLst/>
            <a:cxnLst/>
            <a:rect l="l" t="t" r="r" b="b"/>
            <a:pathLst>
              <a:path w="1286510" h="277495">
                <a:moveTo>
                  <a:pt x="0" y="277367"/>
                </a:moveTo>
                <a:lnTo>
                  <a:pt x="1286255" y="277367"/>
                </a:lnTo>
                <a:lnTo>
                  <a:pt x="1286255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59401" y="4721992"/>
            <a:ext cx="1286510" cy="277495"/>
          </a:xfrm>
          <a:custGeom>
            <a:avLst/>
            <a:gdLst/>
            <a:ahLst/>
            <a:cxnLst/>
            <a:rect l="l" t="t" r="r" b="b"/>
            <a:pathLst>
              <a:path w="1286510" h="277495">
                <a:moveTo>
                  <a:pt x="0" y="277367"/>
                </a:moveTo>
                <a:lnTo>
                  <a:pt x="1286518" y="277367"/>
                </a:lnTo>
                <a:lnTo>
                  <a:pt x="1286518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04270" y="4721992"/>
            <a:ext cx="605155" cy="277495"/>
          </a:xfrm>
          <a:custGeom>
            <a:avLst/>
            <a:gdLst/>
            <a:ahLst/>
            <a:cxnLst/>
            <a:rect l="l" t="t" r="r" b="b"/>
            <a:pathLst>
              <a:path w="605155" h="277495">
                <a:moveTo>
                  <a:pt x="0" y="277367"/>
                </a:moveTo>
                <a:lnTo>
                  <a:pt x="605027" y="277367"/>
                </a:lnTo>
                <a:lnTo>
                  <a:pt x="605027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518789" y="4782242"/>
            <a:ext cx="13468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ٕ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ى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لذشلا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114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3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72926" y="4782242"/>
            <a:ext cx="5048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ِزدصم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66647" y="4782242"/>
            <a:ext cx="4648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b="1" spc="-7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ُ</a:t>
            </a:r>
            <a:r>
              <a:rPr sz="1400" spc="430" dirty="0">
                <a:solidFill>
                  <a:srgbClr val="49442A"/>
                </a:solidFill>
                <a:latin typeface="Microsoft Uighur"/>
                <a:cs typeface="Microsoft Uighur"/>
              </a:rPr>
              <a:t>خ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زات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59566" y="4782242"/>
            <a:ext cx="5924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7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676527" y="5041966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6153"/>
                </a:moveTo>
                <a:lnTo>
                  <a:pt x="1286518" y="276153"/>
                </a:lnTo>
                <a:lnTo>
                  <a:pt x="1286518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43349" y="5041966"/>
            <a:ext cx="1285240" cy="276225"/>
          </a:xfrm>
          <a:custGeom>
            <a:avLst/>
            <a:gdLst/>
            <a:ahLst/>
            <a:cxnLst/>
            <a:rect l="l" t="t" r="r" b="b"/>
            <a:pathLst>
              <a:path w="1285239" h="276225">
                <a:moveTo>
                  <a:pt x="0" y="276153"/>
                </a:moveTo>
                <a:lnTo>
                  <a:pt x="1284994" y="276153"/>
                </a:lnTo>
                <a:lnTo>
                  <a:pt x="1284994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989925" y="5102536"/>
            <a:ext cx="18757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زيما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95" dirty="0">
                <a:solidFill>
                  <a:srgbClr val="49442A"/>
                </a:solidFill>
                <a:latin typeface="Microsoft Uighur"/>
                <a:cs typeface="Microsoft Uighur"/>
              </a:rPr>
              <a:t>ف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اٍ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ئاس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0" dirty="0">
                <a:solidFill>
                  <a:srgbClr val="49442A"/>
                </a:solidFill>
                <a:latin typeface="Microsoft Uighur"/>
                <a:cs typeface="Microsoft Uighur"/>
              </a:rPr>
              <a:t>4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56601" y="5102536"/>
            <a:ext cx="3911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70" dirty="0">
                <a:solidFill>
                  <a:srgbClr val="49442A"/>
                </a:solidFill>
                <a:latin typeface="Microsoft Uighur"/>
                <a:cs typeface="Microsoft Uighur"/>
              </a:rPr>
              <a:t>ْد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408169" y="5485759"/>
            <a:ext cx="2613025" cy="276225"/>
          </a:xfrm>
          <a:custGeom>
            <a:avLst/>
            <a:gdLst/>
            <a:ahLst/>
            <a:cxnLst/>
            <a:rect l="l" t="t" r="r" b="b"/>
            <a:pathLst>
              <a:path w="2613025" h="276225">
                <a:moveTo>
                  <a:pt x="0" y="275843"/>
                </a:moveTo>
                <a:lnTo>
                  <a:pt x="2612779" y="275843"/>
                </a:lnTo>
                <a:lnTo>
                  <a:pt x="2612779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008248" y="5525257"/>
            <a:ext cx="110236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49442A"/>
                </a:solidFill>
                <a:latin typeface="Calibri"/>
                <a:cs typeface="Calibri"/>
              </a:rPr>
              <a:t>@</a:t>
            </a:r>
            <a:r>
              <a:rPr sz="1400" spc="-35" dirty="0">
                <a:solidFill>
                  <a:srgbClr val="49442A"/>
                </a:solidFill>
                <a:latin typeface="Times New Roman"/>
                <a:cs typeface="Times New Roman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ٕ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ىّر</a:t>
            </a:r>
            <a:r>
              <a:rPr sz="1400" spc="575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لإ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270" dirty="0">
                <a:solidFill>
                  <a:srgbClr val="49442A"/>
                </a:solidFill>
                <a:latin typeface="Microsoft Uighur"/>
                <a:cs typeface="Microsoft Uighur"/>
              </a:rPr>
              <a:t>ٓسب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867015" y="5927719"/>
            <a:ext cx="638810" cy="276225"/>
          </a:xfrm>
          <a:custGeom>
            <a:avLst/>
            <a:gdLst/>
            <a:ahLst/>
            <a:cxnLst/>
            <a:rect l="l" t="t" r="r" b="b"/>
            <a:pathLst>
              <a:path w="638810" h="276225">
                <a:moveTo>
                  <a:pt x="0" y="275843"/>
                </a:moveTo>
                <a:lnTo>
                  <a:pt x="638555" y="275843"/>
                </a:lnTo>
                <a:lnTo>
                  <a:pt x="63855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30114" y="5927719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255" y="275843"/>
                </a:lnTo>
                <a:lnTo>
                  <a:pt x="1286255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043266" y="5987336"/>
            <a:ext cx="282257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34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140" dirty="0">
                <a:solidFill>
                  <a:srgbClr val="49442A"/>
                </a:solidFill>
                <a:latin typeface="Microsoft Uighur"/>
                <a:cs typeface="Microsoft Uighur"/>
              </a:rPr>
              <a:t>ف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سما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100" spc="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7F7F7F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7F7F7F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7F7F7F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7F7F7F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خا</a:t>
            </a:r>
            <a:r>
              <a:rPr sz="11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2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نتداا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٘لاحا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5" dirty="0">
                <a:solidFill>
                  <a:srgbClr val="49442A"/>
                </a:solidFill>
                <a:latin typeface="Microsoft Uighur"/>
                <a:cs typeface="Microsoft Uighur"/>
              </a:rPr>
              <a:t>5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85416" y="5987981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266571" y="6244711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472433" y="6244711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580004" y="6304973"/>
            <a:ext cx="22860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أَلع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٘ي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2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225" dirty="0">
                <a:solidFill>
                  <a:srgbClr val="49442A"/>
                </a:solidFill>
                <a:latin typeface="Microsoft Uighur"/>
                <a:cs typeface="Microsoft Uighur"/>
              </a:rPr>
              <a:t>/</a:t>
            </a:r>
            <a:r>
              <a:rPr sz="1400" spc="34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45" dirty="0">
                <a:solidFill>
                  <a:srgbClr val="49442A"/>
                </a:solidFill>
                <a:latin typeface="Microsoft Uighur"/>
                <a:cs typeface="Microsoft Uighur"/>
              </a:rPr>
              <a:t>٘ف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ظْلا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ٙ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نش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6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786000" y="6304973"/>
            <a:ext cx="4533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اَنقز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27735" y="6304973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252843" y="6561704"/>
            <a:ext cx="1327785" cy="277495"/>
          </a:xfrm>
          <a:custGeom>
            <a:avLst/>
            <a:gdLst/>
            <a:ahLst/>
            <a:cxnLst/>
            <a:rect l="l" t="t" r="r" b="b"/>
            <a:pathLst>
              <a:path w="1327785" h="277495">
                <a:moveTo>
                  <a:pt x="0" y="277367"/>
                </a:moveTo>
                <a:lnTo>
                  <a:pt x="1327403" y="277367"/>
                </a:lnTo>
                <a:lnTo>
                  <a:pt x="1327403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06552" y="6561704"/>
            <a:ext cx="603885" cy="277495"/>
          </a:xfrm>
          <a:custGeom>
            <a:avLst/>
            <a:gdLst/>
            <a:ahLst/>
            <a:cxnLst/>
            <a:rect l="l" t="t" r="r" b="b"/>
            <a:pathLst>
              <a:path w="603885" h="277495">
                <a:moveTo>
                  <a:pt x="0" y="277367"/>
                </a:moveTo>
                <a:lnTo>
                  <a:pt x="603503" y="277367"/>
                </a:lnTo>
                <a:lnTo>
                  <a:pt x="603503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607181" y="6621965"/>
            <a:ext cx="12585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35" dirty="0">
                <a:solidFill>
                  <a:srgbClr val="49442A"/>
                </a:solidFill>
                <a:latin typeface="Microsoft Uighur"/>
                <a:cs typeface="Microsoft Uighur"/>
              </a:rPr>
              <a:t>:ن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265" dirty="0">
                <a:solidFill>
                  <a:srgbClr val="49442A"/>
                </a:solidFill>
                <a:latin typeface="Microsoft Uighur"/>
                <a:cs typeface="Microsoft Uighur"/>
              </a:rPr>
              <a:t>سق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ه</a:t>
            </a:r>
            <a:r>
              <a:rPr sz="1400" spc="-114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7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68981" y="6621965"/>
            <a:ext cx="4972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ُ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خزات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63369" y="6621965"/>
            <a:ext cx="5892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091043" y="6878695"/>
            <a:ext cx="605790" cy="277495"/>
          </a:xfrm>
          <a:custGeom>
            <a:avLst/>
            <a:gdLst/>
            <a:ahLst/>
            <a:cxnLst/>
            <a:rect l="l" t="t" r="r" b="b"/>
            <a:pathLst>
              <a:path w="605789" h="277495">
                <a:moveTo>
                  <a:pt x="0" y="277367"/>
                </a:moveTo>
                <a:lnTo>
                  <a:pt x="605326" y="277367"/>
                </a:lnTo>
                <a:lnTo>
                  <a:pt x="605326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73024" y="6878695"/>
            <a:ext cx="1326515" cy="277495"/>
          </a:xfrm>
          <a:custGeom>
            <a:avLst/>
            <a:gdLst/>
            <a:ahLst/>
            <a:cxnLst/>
            <a:rect l="l" t="t" r="r" b="b"/>
            <a:pathLst>
              <a:path w="1326514" h="277495">
                <a:moveTo>
                  <a:pt x="0" y="277367"/>
                </a:moveTo>
                <a:lnTo>
                  <a:pt x="1326142" y="277367"/>
                </a:lnTo>
                <a:lnTo>
                  <a:pt x="132614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755390" y="6938957"/>
            <a:ext cx="11106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ٗ</a:t>
            </a:r>
            <a:r>
              <a:rPr sz="1400" spc="-220" dirty="0">
                <a:solidFill>
                  <a:srgbClr val="49442A"/>
                </a:solidFill>
                <a:latin typeface="Microsoft Uighur"/>
                <a:cs typeface="Microsoft Uighur"/>
              </a:rPr>
              <a:t>سش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39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خٓزات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8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60" name="object 60"/>
          <p:cNvSpPr txBox="1"/>
          <p:nvPr/>
        </p:nvSpPr>
        <p:spPr>
          <a:xfrm>
            <a:off x="4427289" y="6938957"/>
            <a:ext cx="12115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180" dirty="0">
                <a:solidFill>
                  <a:srgbClr val="49442A"/>
                </a:solidFill>
                <a:latin typeface="Microsoft Uighur"/>
                <a:cs typeface="Microsoft Uighur"/>
              </a:rPr>
              <a:t>ف</a:t>
            </a:r>
            <a:r>
              <a:rPr sz="1400" spc="-75" dirty="0">
                <a:solidFill>
                  <a:srgbClr val="49442A"/>
                </a:solidFill>
                <a:latin typeface="Microsoft Uighur"/>
                <a:cs typeface="Microsoft Uighur"/>
              </a:rPr>
              <a:t>لما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ه</a:t>
            </a:r>
            <a:r>
              <a:rPr sz="1400" spc="-114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7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28317" y="6938957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56902" y="7257855"/>
            <a:ext cx="136207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85850" algn="l"/>
              </a:tabLst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نلعلا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70" dirty="0">
                <a:solidFill>
                  <a:srgbClr val="49442A"/>
                </a:solidFill>
                <a:latin typeface="Microsoft Uighur"/>
                <a:cs typeface="Microsoft Uighur"/>
              </a:rPr>
              <a:t>تا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ٍ</a:t>
            </a: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ؤ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0" dirty="0">
                <a:solidFill>
                  <a:srgbClr val="49442A"/>
                </a:solidFill>
                <a:latin typeface="Microsoft Uighur"/>
                <a:cs typeface="Microsoft Uighur"/>
              </a:rPr>
              <a:t>9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graphicFrame>
        <p:nvGraphicFramePr>
          <p:cNvPr id="63" name="object 63"/>
          <p:cNvGraphicFramePr>
            <a:graphicFrameLocks noGrp="1"/>
          </p:cNvGraphicFramePr>
          <p:nvPr/>
        </p:nvGraphicFramePr>
        <p:xfrm>
          <a:off x="624204" y="7637402"/>
          <a:ext cx="6268720" cy="1906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5777"/>
                <a:gridCol w="754379"/>
                <a:gridCol w="1117482"/>
                <a:gridCol w="1115811"/>
                <a:gridCol w="1117091"/>
                <a:gridCol w="1115964"/>
                <a:gridCol w="231647"/>
              </a:tblGrid>
              <a:tr h="566927">
                <a:tc>
                  <a:txBody>
                    <a:bodyPr/>
                    <a:lstStyle/>
                    <a:p>
                      <a:pPr marL="19748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سٓ</a:t>
                      </a:r>
                      <a:r>
                        <a:rPr sz="1400" spc="-1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د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كتلا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22605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86690" marR="175260" indent="80645">
                        <a:lnSpc>
                          <a:spcPct val="1286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٘يس </a:t>
                      </a:r>
                      <a:r>
                        <a:rPr sz="1400" spc="-1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ج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سختلا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22605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اَىا</a:t>
                      </a:r>
                      <a:r>
                        <a:rPr sz="1400" spc="-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ك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م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22605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25730" marR="82550" indent="-32384">
                        <a:lnSpc>
                          <a:spcPct val="128600"/>
                        </a:lnSpc>
                      </a:pPr>
                      <a:r>
                        <a:rPr sz="1400" spc="-1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ل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صح </a:t>
                      </a:r>
                      <a:r>
                        <a:rPr sz="1400" spc="-8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 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ي</a:t>
                      </a:r>
                      <a:r>
                        <a:rPr sz="1400" spc="-1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ل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ا </a:t>
                      </a:r>
                      <a:r>
                        <a:rPr sz="1400" spc="-9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 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َ٘جا </a:t>
                      </a:r>
                      <a:r>
                        <a:rPr sz="1400" spc="-1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ل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ٍ</a:t>
                      </a:r>
                      <a:r>
                        <a:rPr sz="1400" spc="-1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ؤ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ما </a:t>
                      </a:r>
                      <a:r>
                        <a:rPr sz="1400" spc="-9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 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ٙ</a:t>
                      </a:r>
                      <a:r>
                        <a:rPr sz="1400" spc="-1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ل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ع </a:t>
                      </a:r>
                      <a:r>
                        <a:rPr sz="1400" spc="-8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 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اَيم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22605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ص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صختلا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22605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٘</a:t>
                      </a:r>
                      <a:r>
                        <a:rPr sz="1400" spc="-5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ٔ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نلعلا </a:t>
                      </a:r>
                      <a:r>
                        <a:rPr sz="1400" spc="-9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 </a:t>
                      </a: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٘دزدلا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22605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و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22605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443483"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22605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22605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22605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22605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22605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22605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1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22605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</a:tr>
              <a:tr h="441959"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2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  <a:solidFill>
                      <a:srgbClr val="EEECE1"/>
                    </a:solidFill>
                  </a:tcPr>
                </a:tc>
              </a:tr>
              <a:tr h="440685"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49442A"/>
                          </a:solidFill>
                          <a:latin typeface="Microsoft Uighur"/>
                          <a:cs typeface="Microsoft Uighur"/>
                        </a:rPr>
                        <a:t>3</a:t>
                      </a:r>
                      <a:endParaRPr sz="1400">
                        <a:latin typeface="Microsoft Uighur"/>
                        <a:cs typeface="Microsoft Uighur"/>
                      </a:endParaRPr>
                    </a:p>
                  </a:txBody>
                  <a:tcPr marL="0" marR="0" marT="0" marB="0">
                    <a:lnL w="13461">
                      <a:solidFill>
                        <a:srgbClr val="4F6128"/>
                      </a:solidFill>
                      <a:prstDash val="solid"/>
                    </a:lnL>
                    <a:lnR w="13461">
                      <a:solidFill>
                        <a:srgbClr val="4F6128"/>
                      </a:solidFill>
                      <a:prstDash val="solid"/>
                    </a:lnR>
                    <a:lnT w="13461">
                      <a:solidFill>
                        <a:srgbClr val="4F6128"/>
                      </a:solidFill>
                      <a:prstDash val="solid"/>
                    </a:lnT>
                    <a:lnB w="13461">
                      <a:solidFill>
                        <a:srgbClr val="4F61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8575"/>
            <a:ext cx="2663952" cy="294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1" y="191767"/>
            <a:ext cx="7550170" cy="50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1" y="267340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19" y="1568455"/>
            <a:ext cx="7552669" cy="62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5010" y="387360"/>
            <a:ext cx="1514475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0338446"/>
            <a:ext cx="7546351" cy="790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0463140"/>
            <a:ext cx="7554626" cy="702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31308" y="845819"/>
            <a:ext cx="2421636" cy="4297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46191" y="1296923"/>
            <a:ext cx="2033015" cy="2072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91357" y="359888"/>
            <a:ext cx="169608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just">
              <a:lnSpc>
                <a:spcPct val="124700"/>
              </a:lnSpc>
            </a:pP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وـ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8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7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8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7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938953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جـ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endParaRPr sz="1300">
              <a:latin typeface="Arial"/>
              <a:cs typeface="Arial"/>
            </a:endParaRPr>
          </a:p>
          <a:p>
            <a:pPr marL="64135" marR="5080" indent="-18415" algn="just">
              <a:lnSpc>
                <a:spcPct val="109200"/>
              </a:lnSpc>
              <a:spcBef>
                <a:spcPts val="145"/>
              </a:spcBef>
            </a:pP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50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300" spc="60" dirty="0">
                <a:solidFill>
                  <a:srgbClr val="938953"/>
                </a:solidFill>
                <a:latin typeface="Arial"/>
                <a:cs typeface="Arial"/>
              </a:rPr>
              <a:t>Ε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ردـ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او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335" dirty="0">
                <a:solidFill>
                  <a:srgbClr val="4F6128"/>
                </a:solidFill>
                <a:latin typeface="Arial"/>
                <a:cs typeface="Arial"/>
              </a:rPr>
              <a:t>Ι</a:t>
            </a:r>
            <a:r>
              <a:rPr sz="1300" spc="26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440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1235963"/>
            <a:ext cx="2663952" cy="2712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5816" y="383912"/>
            <a:ext cx="2049145" cy="1002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marR="17780" indent="17780" algn="just">
              <a:lnSpc>
                <a:spcPct val="104600"/>
              </a:lnSpc>
              <a:tabLst>
                <a:tab pos="124079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spc="-4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of</a:t>
            </a:r>
            <a:r>
              <a:rPr sz="1500" b="1" spc="-3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audi</a:t>
            </a:r>
            <a:r>
              <a:rPr sz="1500" b="1" spc="-4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r>
              <a:rPr sz="1500" b="1" spc="-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High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</a:t>
            </a:r>
            <a:r>
              <a:rPr sz="1300" b="1" spc="0" dirty="0">
                <a:solidFill>
                  <a:srgbClr val="938953"/>
                </a:solidFill>
                <a:latin typeface="Calibri"/>
                <a:cs typeface="Calibri"/>
              </a:rPr>
              <a:t>u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3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r>
              <a:rPr sz="13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niver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ity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6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te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Studi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25"/>
              </a:spcBef>
            </a:pPr>
            <a:r>
              <a:rPr sz="900" b="1" spc="-20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mi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str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at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900" b="1" spc="-2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ol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ar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p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T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nin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42890" y="2156703"/>
            <a:ext cx="2716530" cy="276225"/>
          </a:xfrm>
          <a:custGeom>
            <a:avLst/>
            <a:gdLst/>
            <a:ahLst/>
            <a:cxnLst/>
            <a:rect l="l" t="t" r="r" b="b"/>
            <a:pathLst>
              <a:path w="2716529" h="276225">
                <a:moveTo>
                  <a:pt x="0" y="275843"/>
                </a:moveTo>
                <a:lnTo>
                  <a:pt x="2716030" y="275843"/>
                </a:lnTo>
                <a:lnTo>
                  <a:pt x="2716030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3983" y="2156703"/>
            <a:ext cx="1733550" cy="276225"/>
          </a:xfrm>
          <a:custGeom>
            <a:avLst/>
            <a:gdLst/>
            <a:ahLst/>
            <a:cxnLst/>
            <a:rect l="l" t="t" r="r" b="b"/>
            <a:pathLst>
              <a:path w="1733550" h="276225">
                <a:moveTo>
                  <a:pt x="0" y="275843"/>
                </a:moveTo>
                <a:lnTo>
                  <a:pt x="1733037" y="275843"/>
                </a:lnTo>
                <a:lnTo>
                  <a:pt x="173303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11133" y="1782594"/>
            <a:ext cx="313436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)</a:t>
            </a:r>
            <a:r>
              <a:rPr sz="1400" b="1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36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484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6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2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484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65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(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41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509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4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70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42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75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400" b="1" spc="-1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3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–</a:t>
            </a:r>
            <a:r>
              <a:rPr sz="1400" b="1" spc="-7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400" b="1" spc="-30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35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400" b="1" spc="-46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49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420" dirty="0">
                <a:solidFill>
                  <a:srgbClr val="4F6128"/>
                </a:solidFill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687195">
              <a:lnSpc>
                <a:spcPct val="100000"/>
              </a:lnSpc>
              <a:tabLst>
                <a:tab pos="2753995" algn="l"/>
              </a:tabLst>
            </a:pP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ٗزا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290" dirty="0">
                <a:solidFill>
                  <a:srgbClr val="49442A"/>
                </a:solidFill>
                <a:latin typeface="Microsoft Uighur"/>
                <a:cs typeface="Microsoft Uighur"/>
              </a:rPr>
              <a:t>إا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25" dirty="0">
                <a:solidFill>
                  <a:srgbClr val="49442A"/>
                </a:solidFill>
                <a:latin typeface="Microsoft Uighur"/>
                <a:cs typeface="Microsoft Uighur"/>
              </a:rPr>
              <a:t>/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٘ٔلك</a:t>
            </a:r>
            <a:r>
              <a:rPr sz="1400" spc="-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59255" y="1813106"/>
            <a:ext cx="16294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)</a:t>
            </a:r>
            <a:r>
              <a:rPr sz="1400" b="1" spc="3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70" dirty="0">
                <a:solidFill>
                  <a:srgbClr val="4F6128"/>
                </a:solidFill>
                <a:latin typeface="Arial"/>
                <a:cs typeface="Arial"/>
              </a:rPr>
              <a:t>ق</a:t>
            </a:r>
            <a:r>
              <a:rPr sz="1400" b="1" spc="40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6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969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2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-480" dirty="0">
                <a:solidFill>
                  <a:srgbClr val="4F6128"/>
                </a:solidFill>
                <a:latin typeface="Arial"/>
                <a:cs typeface="Arial"/>
              </a:rPr>
              <a:t>ئب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50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85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44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(</a:t>
            </a:r>
            <a:r>
              <a:rPr sz="1400" b="1" spc="-1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30" dirty="0">
                <a:solidFill>
                  <a:srgbClr val="4F6128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92487" y="2216967"/>
            <a:ext cx="4654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3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28472" y="2434071"/>
            <a:ext cx="805180" cy="216535"/>
          </a:xfrm>
          <a:custGeom>
            <a:avLst/>
            <a:gdLst/>
            <a:ahLst/>
            <a:cxnLst/>
            <a:rect l="l" t="t" r="r" b="b"/>
            <a:pathLst>
              <a:path w="805179" h="216535">
                <a:moveTo>
                  <a:pt x="0" y="216407"/>
                </a:moveTo>
                <a:lnTo>
                  <a:pt x="804671" y="216407"/>
                </a:lnTo>
                <a:lnTo>
                  <a:pt x="80467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3374" y="2648955"/>
            <a:ext cx="2573020" cy="276225"/>
          </a:xfrm>
          <a:custGeom>
            <a:avLst/>
            <a:gdLst/>
            <a:ahLst/>
            <a:cxnLst/>
            <a:rect l="l" t="t" r="r" b="b"/>
            <a:pathLst>
              <a:path w="2573020" h="276225">
                <a:moveTo>
                  <a:pt x="0" y="275843"/>
                </a:moveTo>
                <a:lnTo>
                  <a:pt x="2572761" y="275843"/>
                </a:lnTo>
                <a:lnTo>
                  <a:pt x="2572761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036435" y="2966046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6141"/>
                </a:moveTo>
                <a:lnTo>
                  <a:pt x="321563" y="276141"/>
                </a:lnTo>
                <a:lnTo>
                  <a:pt x="321563" y="0"/>
                </a:lnTo>
                <a:lnTo>
                  <a:pt x="0" y="0"/>
                </a:lnTo>
                <a:lnTo>
                  <a:pt x="0" y="276141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34102" y="2966046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6141"/>
                </a:moveTo>
                <a:lnTo>
                  <a:pt x="321563" y="276141"/>
                </a:lnTo>
                <a:lnTo>
                  <a:pt x="321563" y="0"/>
                </a:lnTo>
                <a:lnTo>
                  <a:pt x="0" y="0"/>
                </a:lnTo>
                <a:lnTo>
                  <a:pt x="0" y="276141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0959" y="3283336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67027" y="3283336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874" y="275843"/>
                </a:lnTo>
                <a:lnTo>
                  <a:pt x="32187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77589" y="3600327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37025" y="3915795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06195" y="4232788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01489" y="4232788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874" y="275843"/>
                </a:lnTo>
                <a:lnTo>
                  <a:pt x="32187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26713" y="4232788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43712" y="4508632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39005" y="4508632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874" y="275843"/>
                </a:lnTo>
                <a:lnTo>
                  <a:pt x="32187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21557" y="4508632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00549" y="478295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874" y="275843"/>
                </a:lnTo>
                <a:lnTo>
                  <a:pt x="32187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942973" y="2709219"/>
            <a:ext cx="3999229" cy="2338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49910" algn="r">
              <a:lnSpc>
                <a:spcPct val="148800"/>
              </a:lnSpc>
              <a:tabLst>
                <a:tab pos="1414780" algn="l"/>
                <a:tab pos="3722370" algn="l"/>
              </a:tabLst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15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-13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204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54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150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ًم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ِزا</a:t>
            </a:r>
            <a:r>
              <a:rPr sz="1400" spc="-30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-240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إ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84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ٖر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ٕ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2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6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صصخت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2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 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5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15" dirty="0">
                <a:solidFill>
                  <a:srgbClr val="49442A"/>
                </a:solidFill>
                <a:latin typeface="Microsoft Uighur"/>
                <a:cs typeface="Microsoft Uighur"/>
              </a:rPr>
              <a:t>ر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غ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.)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5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شلا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ٓز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٘ئٍٔ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ء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اضعأ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3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  <a:tabLst>
                <a:tab pos="407034" algn="l"/>
                <a:tab pos="1720214" algn="l"/>
                <a:tab pos="2883535" algn="l"/>
              </a:tabLst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ً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ً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سضا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ح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0" dirty="0">
                <a:solidFill>
                  <a:srgbClr val="49442A"/>
                </a:solidFill>
                <a:latin typeface="Microsoft Uighur"/>
                <a:cs typeface="Microsoft Uighur"/>
              </a:rPr>
              <a:t>4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5" dirty="0">
                <a:solidFill>
                  <a:srgbClr val="49442A"/>
                </a:solidFill>
                <a:latin typeface="Microsoft Uighur"/>
                <a:cs typeface="Microsoft Uighur"/>
              </a:rPr>
              <a:t>5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800"/>
              </a:spcBef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6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7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490"/>
              </a:spcBef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8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480"/>
              </a:spcBef>
            </a:pP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)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9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(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36065" y="3026592"/>
            <a:ext cx="1104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86446" y="3660577"/>
            <a:ext cx="465709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٘خش</a:t>
            </a:r>
            <a:r>
              <a:rPr sz="1400" spc="-40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نلل/ذ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-275" dirty="0">
                <a:solidFill>
                  <a:srgbClr val="49442A"/>
                </a:solidFill>
                <a:latin typeface="Microsoft Uighur"/>
                <a:cs typeface="Microsoft Uighur"/>
              </a:rPr>
              <a:t>سنلل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لٔ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3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خت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31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285" dirty="0">
                <a:solidFill>
                  <a:srgbClr val="49442A"/>
                </a:solidFill>
                <a:latin typeface="Microsoft Uighur"/>
                <a:cs typeface="Microsoft Uighur"/>
              </a:rPr>
              <a:t>ُ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150" dirty="0">
                <a:solidFill>
                  <a:srgbClr val="49442A"/>
                </a:solidFill>
                <a:latin typeface="Microsoft Uighur"/>
                <a:cs typeface="Microsoft Uighur"/>
              </a:rPr>
              <a:t>دزاخ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400" spc="-254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-39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/نج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تبما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79551" y="3660577"/>
            <a:ext cx="1104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35583" y="3976045"/>
            <a:ext cx="481012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0185">
              <a:lnSpc>
                <a:spcPct val="148600"/>
              </a:lnSpc>
              <a:tabLst>
                <a:tab pos="887730" algn="l"/>
                <a:tab pos="1891664" algn="l"/>
              </a:tabLst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خش</a:t>
            </a:r>
            <a:r>
              <a:rPr sz="1400" spc="-40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-55" dirty="0">
                <a:solidFill>
                  <a:srgbClr val="49442A"/>
                </a:solidFill>
                <a:latin typeface="Microsoft Uighur"/>
                <a:cs typeface="Microsoft Uighur"/>
              </a:rPr>
              <a:t>نلل/ذش</a:t>
            </a:r>
            <a:r>
              <a:rPr sz="1400" spc="-40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-235" dirty="0">
                <a:solidFill>
                  <a:srgbClr val="49442A"/>
                </a:solidFill>
                <a:latin typeface="Microsoft Uighur"/>
                <a:cs typeface="Microsoft Uighur"/>
              </a:rPr>
              <a:t>نلل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لٔ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خت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31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285" dirty="0">
                <a:solidFill>
                  <a:srgbClr val="49442A"/>
                </a:solidFill>
                <a:latin typeface="Microsoft Uighur"/>
                <a:cs typeface="Microsoft Uighur"/>
              </a:rPr>
              <a:t>ُ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145" dirty="0">
                <a:solidFill>
                  <a:srgbClr val="49442A"/>
                </a:solidFill>
                <a:latin typeface="Microsoft Uighur"/>
                <a:cs typeface="Microsoft Uighur"/>
              </a:rPr>
              <a:t>لخ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400" spc="-254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-39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29" dirty="0">
                <a:solidFill>
                  <a:srgbClr val="49442A"/>
                </a:solidFill>
                <a:latin typeface="Microsoft Uighur"/>
                <a:cs typeface="Microsoft Uighur"/>
              </a:rPr>
              <a:t>/</a:t>
            </a:r>
            <a:r>
              <a:rPr sz="1400" spc="34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330" dirty="0">
                <a:solidFill>
                  <a:srgbClr val="49442A"/>
                </a:solidFill>
                <a:latin typeface="Microsoft Uighur"/>
                <a:cs typeface="Microsoft Uighur"/>
              </a:rPr>
              <a:t>جعت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ددع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     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٘ع</a:t>
            </a:r>
            <a:r>
              <a:rPr sz="1400" spc="229" dirty="0">
                <a:solidFill>
                  <a:srgbClr val="49442A"/>
                </a:solidFill>
                <a:latin typeface="Microsoft Uighur"/>
                <a:cs typeface="Microsoft Uighur"/>
              </a:rPr>
              <a:t>ماج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٘لّدلا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95" dirty="0">
                <a:solidFill>
                  <a:srgbClr val="49442A"/>
                </a:solidFill>
                <a:latin typeface="Microsoft Uighur"/>
                <a:cs typeface="Microsoft Uighur"/>
              </a:rPr>
              <a:t>صف</a:t>
            </a:r>
            <a:r>
              <a:rPr sz="1400" spc="-155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spc="-31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u="sng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u="sng" spc="-135" dirty="0">
                <a:solidFill>
                  <a:srgbClr val="49442A"/>
                </a:solidFill>
                <a:latin typeface="Microsoft Uighur"/>
                <a:cs typeface="Microsoft Uighur"/>
              </a:rPr>
              <a:t>شك</a:t>
            </a:r>
            <a:r>
              <a:rPr sz="1400" u="sng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ًم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400" spc="-254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-39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/نج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تبما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38987" y="3976045"/>
            <a:ext cx="1104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28675" y="4293037"/>
            <a:ext cx="1104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30427" y="4568881"/>
            <a:ext cx="4914900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30275" algn="l"/>
                <a:tab pos="1934210" algn="l"/>
              </a:tabLst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135" dirty="0">
                <a:solidFill>
                  <a:srgbClr val="49442A"/>
                </a:solidFill>
                <a:latin typeface="Microsoft Uighur"/>
                <a:cs typeface="Microsoft Uighur"/>
              </a:rPr>
              <a:t>شك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.)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٘ع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ماجا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.)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٘لّدلا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95" dirty="0">
                <a:solidFill>
                  <a:srgbClr val="49442A"/>
                </a:solidFill>
                <a:latin typeface="Microsoft Uighur"/>
                <a:cs typeface="Microsoft Uighur"/>
              </a:rPr>
              <a:t>صف</a:t>
            </a:r>
            <a:r>
              <a:rPr sz="1400" spc="-155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spc="-31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u="sng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u="sng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u="sng" spc="5" dirty="0">
                <a:solidFill>
                  <a:srgbClr val="49442A"/>
                </a:solidFill>
                <a:latin typeface="Microsoft Uighur"/>
                <a:cs typeface="Microsoft Uighur"/>
              </a:rPr>
              <a:t>لكلا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ًم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400" spc="-254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-39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/نج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تبما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endParaRPr sz="1400">
              <a:latin typeface="Microsoft Uighur"/>
              <a:cs typeface="Microsoft Uighur"/>
            </a:endParaRPr>
          </a:p>
          <a:p>
            <a:pPr marL="684530">
              <a:lnSpc>
                <a:spcPct val="100000"/>
              </a:lnSpc>
              <a:spcBef>
                <a:spcPts val="480"/>
              </a:spcBef>
              <a:tabLst>
                <a:tab pos="1091565" algn="l"/>
              </a:tabLst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5" dirty="0">
                <a:solidFill>
                  <a:srgbClr val="49442A"/>
                </a:solidFill>
                <a:latin typeface="Microsoft Uighur"/>
                <a:cs typeface="Microsoft Uighur"/>
              </a:rPr>
              <a:t>٘ل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-295" dirty="0">
                <a:solidFill>
                  <a:srgbClr val="49442A"/>
                </a:solidFill>
                <a:latin typeface="Microsoft Uighur"/>
                <a:cs typeface="Microsoft Uighur"/>
              </a:rPr>
              <a:t>ف</a:t>
            </a:r>
            <a:r>
              <a:rPr sz="1400" spc="-320" dirty="0">
                <a:solidFill>
                  <a:srgbClr val="49442A"/>
                </a:solidFill>
                <a:latin typeface="Microsoft Uighur"/>
                <a:cs typeface="Microsoft Uighur"/>
              </a:rPr>
              <a:t>ى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20" dirty="0">
                <a:solidFill>
                  <a:srgbClr val="49442A"/>
                </a:solidFill>
                <a:latin typeface="Microsoft Uighur"/>
                <a:cs typeface="Microsoft Uighur"/>
              </a:rPr>
              <a:t>ً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هشكلا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90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5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75" dirty="0">
                <a:solidFill>
                  <a:srgbClr val="49442A"/>
                </a:solidFill>
                <a:latin typeface="Microsoft Uighur"/>
                <a:cs typeface="Microsoft Uighur"/>
              </a:rPr>
              <a:t>جس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خ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29" dirty="0">
                <a:solidFill>
                  <a:srgbClr val="49442A"/>
                </a:solidFill>
                <a:latin typeface="Microsoft Uighur"/>
                <a:cs typeface="Microsoft Uighur"/>
              </a:rPr>
              <a:t>/</a:t>
            </a:r>
            <a:r>
              <a:rPr sz="1400" spc="34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25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270" dirty="0">
                <a:solidFill>
                  <a:srgbClr val="49442A"/>
                </a:solidFill>
                <a:latin typeface="Microsoft Uighur"/>
                <a:cs typeface="Microsoft Uighur"/>
              </a:rPr>
              <a:t>خا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ددع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23574" y="4568881"/>
            <a:ext cx="1104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84222" y="5213756"/>
            <a:ext cx="3261360" cy="23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5" dirty="0">
                <a:solidFill>
                  <a:srgbClr val="4F6128"/>
                </a:solidFill>
                <a:latin typeface="Arial"/>
                <a:cs typeface="Arial"/>
              </a:rPr>
              <a:t>)</a:t>
            </a:r>
            <a:r>
              <a:rPr sz="1400" b="1" spc="3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70" dirty="0">
                <a:solidFill>
                  <a:srgbClr val="4F6128"/>
                </a:solidFill>
                <a:latin typeface="Arial"/>
                <a:cs typeface="Arial"/>
              </a:rPr>
              <a:t>ق</a:t>
            </a:r>
            <a:r>
              <a:rPr sz="1400" b="1" spc="420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7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969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2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-480" dirty="0">
                <a:solidFill>
                  <a:srgbClr val="4F6128"/>
                </a:solidFill>
                <a:latin typeface="Arial"/>
                <a:cs typeface="Arial"/>
              </a:rPr>
              <a:t>ئب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50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85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42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65" dirty="0">
                <a:solidFill>
                  <a:srgbClr val="4F6128"/>
                </a:solidFill>
                <a:latin typeface="Arial"/>
                <a:cs typeface="Arial"/>
              </a:rPr>
              <a:t>(</a:t>
            </a:r>
            <a:r>
              <a:rPr sz="1400" b="1" spc="30" dirty="0">
                <a:solidFill>
                  <a:srgbClr val="4F6128"/>
                </a:solidFill>
                <a:latin typeface="Arial"/>
                <a:cs typeface="Arial"/>
              </a:rPr>
              <a:t>-</a:t>
            </a:r>
            <a:r>
              <a:rPr sz="1400" b="1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b="1" spc="-10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-35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84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400" b="1" spc="-1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65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4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1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–</a:t>
            </a:r>
            <a:r>
              <a:rPr sz="1400" b="1" spc="-7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400" b="1" spc="-30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35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400" b="1" spc="-35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420" dirty="0">
                <a:solidFill>
                  <a:srgbClr val="4F6128"/>
                </a:solidFill>
                <a:latin typeface="Arial"/>
                <a:cs typeface="Arial"/>
              </a:rPr>
              <a:t>ث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260658" y="5587867"/>
            <a:ext cx="2373630" cy="276225"/>
          </a:xfrm>
          <a:custGeom>
            <a:avLst/>
            <a:gdLst/>
            <a:ahLst/>
            <a:cxnLst/>
            <a:rect l="l" t="t" r="r" b="b"/>
            <a:pathLst>
              <a:path w="2373629" h="276225">
                <a:moveTo>
                  <a:pt x="0" y="275843"/>
                </a:moveTo>
                <a:lnTo>
                  <a:pt x="2373117" y="275843"/>
                </a:lnTo>
                <a:lnTo>
                  <a:pt x="237311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660729" y="5648128"/>
            <a:ext cx="32950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أَلع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140" dirty="0">
                <a:solidFill>
                  <a:srgbClr val="49442A"/>
                </a:solidFill>
                <a:latin typeface="Microsoft Uighur"/>
                <a:cs typeface="Microsoft Uighur"/>
              </a:rPr>
              <a:t>صخلل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-125" dirty="0">
                <a:solidFill>
                  <a:srgbClr val="49442A"/>
                </a:solidFill>
                <a:latin typeface="Microsoft Uighur"/>
                <a:cs typeface="Microsoft Uighur"/>
              </a:rPr>
              <a:t>اج</a:t>
            </a:r>
            <a:r>
              <a:rPr sz="1400" spc="-17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305" dirty="0">
                <a:solidFill>
                  <a:srgbClr val="49442A"/>
                </a:solidFill>
                <a:latin typeface="Microsoft Uighur"/>
                <a:cs typeface="Microsoft Uighur"/>
              </a:rPr>
              <a:t>تب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225" dirty="0">
                <a:solidFill>
                  <a:srgbClr val="49442A"/>
                </a:solidFill>
                <a:latin typeface="Microsoft Uighur"/>
                <a:cs typeface="Microsoft Uighur"/>
              </a:rPr>
              <a:t>/</a:t>
            </a:r>
            <a:r>
              <a:rPr sz="1400" spc="330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400" spc="-254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تبما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</a:t>
            </a:r>
            <a:r>
              <a:rPr sz="1400" spc="2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نلعلا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٘دزدلا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17478" y="5648128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55192" y="5904859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68624" y="5965121"/>
            <a:ext cx="198691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50" dirty="0">
                <a:solidFill>
                  <a:srgbClr val="49442A"/>
                </a:solidFill>
                <a:latin typeface="Microsoft Uighur"/>
                <a:cs typeface="Microsoft Uighur"/>
              </a:rPr>
              <a:t>بس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0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04" dirty="0">
                <a:solidFill>
                  <a:srgbClr val="49442A"/>
                </a:solidFill>
                <a:latin typeface="Microsoft Uighur"/>
                <a:cs typeface="Microsoft Uighur"/>
              </a:rPr>
              <a:t>لاب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وا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صصخت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2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59153" y="5965121"/>
            <a:ext cx="8096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٘س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0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390" dirty="0">
                <a:solidFill>
                  <a:srgbClr val="49442A"/>
                </a:solidFill>
                <a:latin typeface="Microsoft Uighur"/>
                <a:cs typeface="Microsoft Uighur"/>
              </a:rPr>
              <a:t>لب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19677" y="5904859"/>
            <a:ext cx="1312545" cy="27622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15" dirty="0">
                <a:latin typeface="Microsoft Uighur"/>
                <a:cs typeface="Microsoft Uighur"/>
              </a:rPr>
              <a:t>.</a:t>
            </a:r>
            <a:endParaRPr sz="1100">
              <a:latin typeface="Microsoft Uighur"/>
              <a:cs typeface="Microsoft Uighur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543939" y="6221851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94709" y="6221851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858896" y="6282113"/>
            <a:ext cx="20967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45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0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245" dirty="0">
                <a:solidFill>
                  <a:srgbClr val="49442A"/>
                </a:solidFill>
                <a:latin typeface="Microsoft Uighur"/>
                <a:cs typeface="Microsoft Uighur"/>
              </a:rPr>
              <a:t>للاب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لٔ</a:t>
            </a: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صصخت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3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708277" y="6282113"/>
            <a:ext cx="84899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٘س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390" dirty="0">
                <a:solidFill>
                  <a:srgbClr val="49442A"/>
                </a:solidFill>
                <a:latin typeface="Microsoft Uighur"/>
                <a:cs typeface="Microsoft Uighur"/>
              </a:rPr>
              <a:t>لب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348487" y="6282113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891412" y="6537319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93769" y="6537319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204845" y="6597581"/>
            <a:ext cx="17506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240" dirty="0">
                <a:solidFill>
                  <a:srgbClr val="49442A"/>
                </a:solidFill>
                <a:latin typeface="Microsoft Uighur"/>
                <a:cs typeface="Microsoft Uighur"/>
              </a:rPr>
              <a:t>بسعلا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245" dirty="0">
                <a:solidFill>
                  <a:srgbClr val="49442A"/>
                </a:solidFill>
                <a:latin typeface="Microsoft Uighur"/>
                <a:cs typeface="Microsoft Uighur"/>
              </a:rPr>
              <a:t>للاب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135" dirty="0">
                <a:solidFill>
                  <a:srgbClr val="49442A"/>
                </a:solidFill>
                <a:latin typeface="Microsoft Uighur"/>
                <a:cs typeface="Microsoft Uighur"/>
              </a:rPr>
              <a:t>شك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هسا  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0" dirty="0">
                <a:solidFill>
                  <a:srgbClr val="49442A"/>
                </a:solidFill>
                <a:latin typeface="Microsoft Uighur"/>
                <a:cs typeface="Microsoft Uighur"/>
              </a:rPr>
              <a:t>4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08861" y="6597581"/>
            <a:ext cx="10960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20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175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فسح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أاب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49071" y="6597581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804544" y="6854311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06901" y="6854311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117977" y="6914574"/>
            <a:ext cx="18376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240" dirty="0">
                <a:solidFill>
                  <a:srgbClr val="49442A"/>
                </a:solidFill>
                <a:latin typeface="Microsoft Uighur"/>
                <a:cs typeface="Microsoft Uighur"/>
              </a:rPr>
              <a:t>بسعلا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245" dirty="0">
                <a:solidFill>
                  <a:srgbClr val="49442A"/>
                </a:solidFill>
                <a:latin typeface="Microsoft Uighur"/>
                <a:cs typeface="Microsoft Uighur"/>
              </a:rPr>
              <a:t>للاب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ماجا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5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5" dirty="0">
                <a:solidFill>
                  <a:srgbClr val="49442A"/>
                </a:solidFill>
                <a:latin typeface="Microsoft Uighur"/>
                <a:cs typeface="Microsoft Uighur"/>
              </a:rPr>
              <a:t>5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21993" y="6914574"/>
            <a:ext cx="10960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20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175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فسح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أاب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62203" y="6914574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146163" y="7171390"/>
            <a:ext cx="1285240" cy="276225"/>
          </a:xfrm>
          <a:custGeom>
            <a:avLst/>
            <a:gdLst/>
            <a:ahLst/>
            <a:cxnLst/>
            <a:rect l="l" t="t" r="r" b="b"/>
            <a:pathLst>
              <a:path w="1285239" h="276225">
                <a:moveTo>
                  <a:pt x="0" y="276153"/>
                </a:moveTo>
                <a:lnTo>
                  <a:pt x="1284731" y="276153"/>
                </a:lnTo>
                <a:lnTo>
                  <a:pt x="1284731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79697" y="7171390"/>
            <a:ext cx="1288415" cy="276225"/>
          </a:xfrm>
          <a:custGeom>
            <a:avLst/>
            <a:gdLst/>
            <a:ahLst/>
            <a:cxnLst/>
            <a:rect l="l" t="t" r="r" b="b"/>
            <a:pathLst>
              <a:path w="1288414" h="276225">
                <a:moveTo>
                  <a:pt x="0" y="276153"/>
                </a:moveTo>
                <a:lnTo>
                  <a:pt x="1288042" y="276153"/>
                </a:lnTo>
                <a:lnTo>
                  <a:pt x="1288042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457829" y="7231946"/>
            <a:ext cx="1497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٘ع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spc="215" dirty="0">
                <a:solidFill>
                  <a:srgbClr val="49442A"/>
                </a:solidFill>
                <a:latin typeface="Microsoft Uighur"/>
                <a:cs typeface="Microsoft Uighur"/>
              </a:rPr>
              <a:t>اجا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5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42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50" dirty="0">
                <a:solidFill>
                  <a:srgbClr val="49442A"/>
                </a:solidFill>
                <a:latin typeface="Microsoft Uighur"/>
                <a:cs typeface="Microsoft Uighur"/>
              </a:rPr>
              <a:t>ط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اك</a:t>
            </a:r>
            <a:r>
              <a:rPr sz="1400" spc="-320" dirty="0">
                <a:solidFill>
                  <a:srgbClr val="49442A"/>
                </a:solidFill>
                <a:latin typeface="Microsoft Uighur"/>
                <a:cs typeface="Microsoft Uighur"/>
              </a:rPr>
              <a:t>ى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6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994781" y="7231946"/>
            <a:ext cx="116522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135" dirty="0">
                <a:solidFill>
                  <a:srgbClr val="49442A"/>
                </a:solidFill>
                <a:latin typeface="Microsoft Uighur"/>
                <a:cs typeface="Microsoft Uighur"/>
              </a:rPr>
              <a:t>شك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2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ْكت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طاكى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634999" y="7231946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857883" y="7488685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460241" y="7488685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60932" y="7804153"/>
            <a:ext cx="1288415" cy="276225"/>
          </a:xfrm>
          <a:custGeom>
            <a:avLst/>
            <a:gdLst/>
            <a:ahLst/>
            <a:cxnLst/>
            <a:rect l="l" t="t" r="r" b="b"/>
            <a:pathLst>
              <a:path w="1288414" h="276225">
                <a:moveTo>
                  <a:pt x="0" y="275843"/>
                </a:moveTo>
                <a:lnTo>
                  <a:pt x="1288042" y="275843"/>
                </a:lnTo>
                <a:lnTo>
                  <a:pt x="1288042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463289" y="7804153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54024" y="8121146"/>
            <a:ext cx="1285240" cy="276225"/>
          </a:xfrm>
          <a:custGeom>
            <a:avLst/>
            <a:gdLst/>
            <a:ahLst/>
            <a:cxnLst/>
            <a:rect l="l" t="t" r="r" b="b"/>
            <a:pathLst>
              <a:path w="1285239" h="276225">
                <a:moveTo>
                  <a:pt x="0" y="275843"/>
                </a:moveTo>
                <a:lnTo>
                  <a:pt x="1284994" y="275843"/>
                </a:lnTo>
                <a:lnTo>
                  <a:pt x="128499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171317" y="7548939"/>
            <a:ext cx="1784350" cy="83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1494790" algn="l"/>
              </a:tabLst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50" dirty="0">
                <a:solidFill>
                  <a:srgbClr val="49442A"/>
                </a:solidFill>
                <a:latin typeface="Microsoft Uighur"/>
                <a:cs typeface="Microsoft Uighur"/>
              </a:rPr>
              <a:t>بس</a:t>
            </a:r>
            <a:r>
              <a:rPr sz="1400" spc="-28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0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245" dirty="0">
                <a:solidFill>
                  <a:srgbClr val="49442A"/>
                </a:solidFill>
                <a:latin typeface="Microsoft Uighur"/>
                <a:cs typeface="Microsoft Uighur"/>
              </a:rPr>
              <a:t>للاب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٘ي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5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7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805"/>
              </a:spcBef>
              <a:tabLst>
                <a:tab pos="1490345" algn="l"/>
              </a:tabLst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240" dirty="0">
                <a:solidFill>
                  <a:srgbClr val="49442A"/>
                </a:solidFill>
                <a:latin typeface="Microsoft Uighur"/>
                <a:cs typeface="Microsoft Uighur"/>
              </a:rPr>
              <a:t>بسعلا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04" dirty="0">
                <a:solidFill>
                  <a:srgbClr val="49442A"/>
                </a:solidFill>
                <a:latin typeface="Microsoft Uighur"/>
                <a:cs typeface="Microsoft Uighur"/>
              </a:rPr>
              <a:t>لاب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5" dirty="0">
                <a:solidFill>
                  <a:srgbClr val="49442A"/>
                </a:solidFill>
                <a:latin typeface="Microsoft Uighur"/>
                <a:cs typeface="Microsoft Uighur"/>
              </a:rPr>
              <a:t>٘ل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هسا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8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0" dirty="0">
                <a:solidFill>
                  <a:srgbClr val="49442A"/>
                </a:solidFill>
                <a:latin typeface="Microsoft Uighur"/>
                <a:cs typeface="Microsoft Uighur"/>
              </a:rPr>
              <a:t>9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775333" y="7548939"/>
            <a:ext cx="10960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20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175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فسح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أاب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415543" y="7548939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778381" y="7864407"/>
            <a:ext cx="10960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20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175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فسح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أاب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418591" y="7864407"/>
            <a:ext cx="5841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726308" y="8181399"/>
            <a:ext cx="182816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:خ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تبإا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زاسق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140" dirty="0">
                <a:solidFill>
                  <a:srgbClr val="49442A"/>
                </a:solidFill>
                <a:latin typeface="Microsoft Uighur"/>
                <a:cs typeface="Microsoft Uighur"/>
              </a:rPr>
              <a:t>فّ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٘س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ٗ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355977" y="8181399"/>
            <a:ext cx="1098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.)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863967" y="8438137"/>
            <a:ext cx="607060" cy="277495"/>
          </a:xfrm>
          <a:custGeom>
            <a:avLst/>
            <a:gdLst/>
            <a:ahLst/>
            <a:cxnLst/>
            <a:rect l="l" t="t" r="r" b="b"/>
            <a:pathLst>
              <a:path w="607060" h="277495">
                <a:moveTo>
                  <a:pt x="0" y="277367"/>
                </a:moveTo>
                <a:lnTo>
                  <a:pt x="606551" y="277367"/>
                </a:lnTo>
                <a:lnTo>
                  <a:pt x="606551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42059" y="8438137"/>
            <a:ext cx="546100" cy="277495"/>
          </a:xfrm>
          <a:custGeom>
            <a:avLst/>
            <a:gdLst/>
            <a:ahLst/>
            <a:cxnLst/>
            <a:rect l="l" t="t" r="r" b="b"/>
            <a:pathLst>
              <a:path w="546100" h="277495">
                <a:moveTo>
                  <a:pt x="0" y="277367"/>
                </a:moveTo>
                <a:lnTo>
                  <a:pt x="545902" y="277367"/>
                </a:lnTo>
                <a:lnTo>
                  <a:pt x="54590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793876" y="8758177"/>
            <a:ext cx="605790" cy="277495"/>
          </a:xfrm>
          <a:custGeom>
            <a:avLst/>
            <a:gdLst/>
            <a:ahLst/>
            <a:cxnLst/>
            <a:rect l="l" t="t" r="r" b="b"/>
            <a:pathLst>
              <a:path w="605789" h="277495">
                <a:moveTo>
                  <a:pt x="0" y="277367"/>
                </a:moveTo>
                <a:lnTo>
                  <a:pt x="605338" y="277367"/>
                </a:lnTo>
                <a:lnTo>
                  <a:pt x="605338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346832" y="8498392"/>
            <a:ext cx="2608580" cy="52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1180465" algn="l"/>
              </a:tabLst>
            </a:pP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-1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ف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ْما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</a:t>
            </a:r>
            <a:r>
              <a:rPr sz="1400" spc="2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dirty="0">
                <a:solidFill>
                  <a:srgbClr val="4F6128"/>
                </a:solidFill>
                <a:latin typeface="Arial"/>
                <a:cs typeface="Arial"/>
              </a:rPr>
              <a:t>	</a:t>
            </a: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٘س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ء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42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خٓزات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spc="175" dirty="0">
                <a:solidFill>
                  <a:srgbClr val="49442A"/>
                </a:solidFill>
                <a:latin typeface="Microsoft Uighur"/>
                <a:cs typeface="Microsoft Uighur"/>
              </a:rPr>
              <a:t>0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L="109220" algn="ctr">
              <a:lnSpc>
                <a:spcPct val="100000"/>
              </a:lnSpc>
              <a:spcBef>
                <a:spcPts val="840"/>
              </a:spcBef>
            </a:pPr>
            <a:r>
              <a:rPr sz="1400" b="1" spc="-125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لاحا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70" dirty="0">
                <a:solidFill>
                  <a:srgbClr val="49442A"/>
                </a:solidFill>
                <a:latin typeface="Microsoft Uighur"/>
                <a:cs typeface="Microsoft Uighur"/>
              </a:rPr>
              <a:t>٘د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لْ</a:t>
            </a:r>
            <a:r>
              <a:rPr sz="1400" spc="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خلل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عقْتما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5" dirty="0">
                <a:solidFill>
                  <a:srgbClr val="49442A"/>
                </a:solidFill>
                <a:latin typeface="Microsoft Uighur"/>
                <a:cs typeface="Microsoft Uighur"/>
              </a:rPr>
              <a:t>خٓزاتلا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9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97353" y="8498392"/>
            <a:ext cx="5334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750693" y="8818432"/>
            <a:ext cx="5911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7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109587" y="9604247"/>
            <a:ext cx="637540" cy="276225"/>
          </a:xfrm>
          <a:custGeom>
            <a:avLst/>
            <a:gdLst/>
            <a:ahLst/>
            <a:cxnLst/>
            <a:rect l="l" t="t" r="r" b="b"/>
            <a:pathLst>
              <a:path w="637539" h="276225">
                <a:moveTo>
                  <a:pt x="0" y="275843"/>
                </a:moveTo>
                <a:lnTo>
                  <a:pt x="637031" y="275843"/>
                </a:lnTo>
                <a:lnTo>
                  <a:pt x="637031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393939" y="9230135"/>
            <a:ext cx="4652010" cy="63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5305">
              <a:lnSpc>
                <a:spcPct val="100000"/>
              </a:lnSpc>
            </a:pPr>
            <a:r>
              <a:rPr sz="1400" b="1" spc="30" dirty="0">
                <a:solidFill>
                  <a:srgbClr val="4F6128"/>
                </a:solidFill>
                <a:latin typeface="Arial"/>
                <a:cs typeface="Arial"/>
              </a:rPr>
              <a:t>- </a:t>
            </a:r>
            <a:r>
              <a:rPr sz="1400" b="1" spc="9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-270" dirty="0">
                <a:solidFill>
                  <a:srgbClr val="4F6128"/>
                </a:solidFill>
                <a:latin typeface="Arial"/>
                <a:cs typeface="Arial"/>
              </a:rPr>
              <a:t>ق</a:t>
            </a:r>
            <a:r>
              <a:rPr sz="1400" b="1" spc="-50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465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235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400" b="1" spc="-270" dirty="0">
                <a:solidFill>
                  <a:srgbClr val="4F6128"/>
                </a:solidFill>
                <a:latin typeface="Arial"/>
                <a:cs typeface="Arial"/>
              </a:rPr>
              <a:t>ق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8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35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484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70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400" b="1" spc="-1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24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13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2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–</a:t>
            </a:r>
            <a:r>
              <a:rPr sz="1400" b="1" spc="-6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400" b="1" spc="-30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35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50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2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235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spc="25" dirty="0">
                <a:solidFill>
                  <a:srgbClr val="49442A"/>
                </a:solidFill>
                <a:latin typeface="Microsoft Uighur"/>
                <a:cs typeface="Microsoft Uighur"/>
              </a:rPr>
              <a:t>خا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زاسق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ً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ٗ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زْص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ف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سٓ(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100" spc="-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7F7F7F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7F7F7F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7F7F7F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7F7F7F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خا</a:t>
            </a:r>
            <a:r>
              <a:rPr sz="11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40" dirty="0">
                <a:solidFill>
                  <a:srgbClr val="49442A"/>
                </a:solidFill>
                <a:latin typeface="Microsoft Uighur"/>
                <a:cs typeface="Microsoft Uighur"/>
              </a:rPr>
              <a:t>٘ج</a:t>
            </a:r>
            <a:r>
              <a:rPr sz="1400" spc="-254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39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3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ِرٍ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لبق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4" dirty="0">
                <a:solidFill>
                  <a:srgbClr val="49442A"/>
                </a:solidFill>
                <a:latin typeface="Microsoft Uighur"/>
                <a:cs typeface="Microsoft Uighur"/>
              </a:rPr>
              <a:t>خ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تباا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2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91" name="object 9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4222" y="624831"/>
            <a:ext cx="1305560" cy="28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798575"/>
            <a:ext cx="2663952" cy="2941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1" y="191767"/>
            <a:ext cx="7550170" cy="50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1" y="267340"/>
            <a:ext cx="7551419" cy="53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19" y="1568455"/>
            <a:ext cx="7552669" cy="628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75010" y="387360"/>
            <a:ext cx="1514475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0338446"/>
            <a:ext cx="7546351" cy="790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0463140"/>
            <a:ext cx="7554626" cy="702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31308" y="845819"/>
            <a:ext cx="2421636" cy="4297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46191" y="1296923"/>
            <a:ext cx="2033015" cy="2072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1235963"/>
            <a:ext cx="2663952" cy="2712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27988" y="629412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62805" y="629412"/>
            <a:ext cx="1286510" cy="276225"/>
          </a:xfrm>
          <a:custGeom>
            <a:avLst/>
            <a:gdLst/>
            <a:ahLst/>
            <a:cxnLst/>
            <a:rect l="l" t="t" r="r" b="b"/>
            <a:pathLst>
              <a:path w="1286510" h="276225">
                <a:moveTo>
                  <a:pt x="0" y="275843"/>
                </a:moveTo>
                <a:lnTo>
                  <a:pt x="1286518" y="275843"/>
                </a:lnTo>
                <a:lnTo>
                  <a:pt x="1286518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41420" y="359888"/>
            <a:ext cx="194627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430">
              <a:lnSpc>
                <a:spcPct val="100000"/>
              </a:lnSpc>
            </a:pP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وـ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8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7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8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  <a:p>
            <a:pPr marL="295910" marR="5080" indent="-283845" algn="just">
              <a:lnSpc>
                <a:spcPct val="114799"/>
              </a:lnSpc>
              <a:spcBef>
                <a:spcPts val="120"/>
              </a:spcBef>
            </a:pPr>
            <a:r>
              <a:rPr sz="2100" spc="179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2100" spc="187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اه </a:t>
            </a:r>
            <a:r>
              <a:rPr sz="2100" spc="-150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2100" spc="-719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ح</a:t>
            </a:r>
            <a:r>
              <a:rPr sz="1300" spc="-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2100" spc="-975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2100" spc="-1095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54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2100" spc="-810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300" spc="-52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2100" spc="-472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2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2100" spc="-15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5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2100" spc="-104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300" spc="-2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2100" spc="-682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27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2100" spc="202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2100" spc="-254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300" spc="-160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2100" spc="-847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ج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7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2100" spc="-225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3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2100" spc="-855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1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2100" spc="-1357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21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2100" spc="-30" baseline="-15873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938953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5" dirty="0">
                <a:solidFill>
                  <a:srgbClr val="4F6128"/>
                </a:solidFill>
                <a:latin typeface="Arial"/>
                <a:cs typeface="Arial"/>
              </a:rPr>
              <a:t>جـ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50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300" spc="60" dirty="0">
                <a:solidFill>
                  <a:srgbClr val="938953"/>
                </a:solidFill>
                <a:latin typeface="Arial"/>
                <a:cs typeface="Arial"/>
              </a:rPr>
              <a:t>Ε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اـ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ردـ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او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335" dirty="0">
                <a:solidFill>
                  <a:srgbClr val="4F6128"/>
                </a:solidFill>
                <a:latin typeface="Arial"/>
                <a:cs typeface="Arial"/>
              </a:rPr>
              <a:t>Ι</a:t>
            </a:r>
            <a:r>
              <a:rPr sz="1300" spc="26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440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5816" y="612131"/>
            <a:ext cx="2049145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marR="19050">
              <a:lnSpc>
                <a:spcPct val="104900"/>
              </a:lnSpc>
              <a:tabLst>
                <a:tab pos="1240790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High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</a:t>
            </a:r>
            <a:r>
              <a:rPr sz="1300" b="1" spc="0" dirty="0">
                <a:solidFill>
                  <a:srgbClr val="938953"/>
                </a:solidFill>
                <a:latin typeface="Calibri"/>
                <a:cs typeface="Calibri"/>
              </a:rPr>
              <a:t>u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3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spc="-120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2100" spc="22" baseline="-21825" dirty="0">
                <a:solidFill>
                  <a:srgbClr val="49442A"/>
                </a:solidFill>
                <a:latin typeface="Microsoft Uighur"/>
                <a:cs typeface="Microsoft Uighur"/>
              </a:rPr>
              <a:t>. 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niver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ity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6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te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Studi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900" b="1" spc="-20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mi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str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at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900" b="1" spc="-2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ol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ar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p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T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nin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776" y="383912"/>
            <a:ext cx="19754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spc="-4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of</a:t>
            </a:r>
            <a:r>
              <a:rPr sz="1500" b="1" spc="-3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audi</a:t>
            </a:r>
            <a:r>
              <a:rPr sz="1500" b="1" spc="-4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76373" y="689664"/>
            <a:ext cx="4648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٘لّدلا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626223" y="2077455"/>
            <a:ext cx="1498600" cy="277495"/>
          </a:xfrm>
          <a:custGeom>
            <a:avLst/>
            <a:gdLst/>
            <a:ahLst/>
            <a:cxnLst/>
            <a:rect l="l" t="t" r="r" b="b"/>
            <a:pathLst>
              <a:path w="1498600" h="277494">
                <a:moveTo>
                  <a:pt x="0" y="277367"/>
                </a:moveTo>
                <a:lnTo>
                  <a:pt x="1498341" y="277367"/>
                </a:lnTo>
                <a:lnTo>
                  <a:pt x="1498341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41013" y="2077455"/>
            <a:ext cx="1498600" cy="277495"/>
          </a:xfrm>
          <a:custGeom>
            <a:avLst/>
            <a:gdLst/>
            <a:ahLst/>
            <a:cxnLst/>
            <a:rect l="l" t="t" r="r" b="b"/>
            <a:pathLst>
              <a:path w="1498600" h="277494">
                <a:moveTo>
                  <a:pt x="0" y="277367"/>
                </a:moveTo>
                <a:lnTo>
                  <a:pt x="1498354" y="277367"/>
                </a:lnTo>
                <a:lnTo>
                  <a:pt x="1498354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150109" y="2137719"/>
            <a:ext cx="4394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3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26780" y="2137719"/>
            <a:ext cx="16148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ٖ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زا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459" dirty="0">
                <a:solidFill>
                  <a:srgbClr val="49442A"/>
                </a:solidFill>
                <a:latin typeface="Microsoft Uighur"/>
                <a:cs typeface="Microsoft Uighur"/>
              </a:rPr>
              <a:t>إ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زا</a:t>
            </a:r>
            <a:r>
              <a:rPr sz="1400" spc="-40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3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3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51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8398" y="2137719"/>
            <a:ext cx="5969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-25" dirty="0">
                <a:solidFill>
                  <a:srgbClr val="49442A"/>
                </a:solidFill>
                <a:latin typeface="Microsoft Uighur"/>
                <a:cs typeface="Microsoft Uighur"/>
              </a:rPr>
              <a:t>ُ</a:t>
            </a:r>
            <a:r>
              <a:rPr sz="1400" spc="415" dirty="0">
                <a:solidFill>
                  <a:srgbClr val="49442A"/>
                </a:solidFill>
                <a:latin typeface="Microsoft Uighur"/>
                <a:cs typeface="Microsoft Uighur"/>
              </a:rPr>
              <a:t>خ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3983" y="2077455"/>
            <a:ext cx="270510" cy="27749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4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19784" y="2395971"/>
            <a:ext cx="256540" cy="277495"/>
          </a:xfrm>
          <a:custGeom>
            <a:avLst/>
            <a:gdLst/>
            <a:ahLst/>
            <a:cxnLst/>
            <a:rect l="l" t="t" r="r" b="b"/>
            <a:pathLst>
              <a:path w="256540" h="277494">
                <a:moveTo>
                  <a:pt x="0" y="277367"/>
                </a:moveTo>
                <a:lnTo>
                  <a:pt x="256031" y="277367"/>
                </a:lnTo>
                <a:lnTo>
                  <a:pt x="256031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276599" y="2456235"/>
            <a:ext cx="31178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46403" y="2712963"/>
            <a:ext cx="637540" cy="276225"/>
          </a:xfrm>
          <a:custGeom>
            <a:avLst/>
            <a:gdLst/>
            <a:ahLst/>
            <a:cxnLst/>
            <a:rect l="l" t="t" r="r" b="b"/>
            <a:pathLst>
              <a:path w="637539" h="276225">
                <a:moveTo>
                  <a:pt x="0" y="275843"/>
                </a:moveTo>
                <a:lnTo>
                  <a:pt x="637342" y="275843"/>
                </a:lnTo>
                <a:lnTo>
                  <a:pt x="637342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433701" y="2772582"/>
            <a:ext cx="3485515" cy="521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  <a:tabLst>
                <a:tab pos="3195955" algn="l"/>
              </a:tabLst>
            </a:pPr>
            <a:r>
              <a:rPr sz="1100" spc="-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7F7F7F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7F7F7F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7F7F7F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7F7F7F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خا</a:t>
            </a:r>
            <a:r>
              <a:rPr sz="11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٘ب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125" dirty="0">
                <a:solidFill>
                  <a:srgbClr val="49442A"/>
                </a:solidFill>
                <a:latin typeface="Microsoft Uighur"/>
                <a:cs typeface="Microsoft Uighur"/>
              </a:rPr>
              <a:t>لط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٘دزد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ٙ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تلصح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29" dirty="0">
                <a:solidFill>
                  <a:srgbClr val="49442A"/>
                </a:solidFill>
                <a:latin typeface="Microsoft Uighur"/>
                <a:cs typeface="Microsoft Uighur"/>
              </a:rPr>
              <a:t>/</a:t>
            </a:r>
            <a:r>
              <a:rPr sz="1400" spc="-7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صح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2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  <a:p>
            <a:pPr marR="5080" algn="r">
              <a:lnSpc>
                <a:spcPct val="100000"/>
              </a:lnSpc>
              <a:spcBef>
                <a:spcPts val="815"/>
              </a:spcBef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3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24341" y="3090600"/>
            <a:ext cx="132969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1910" algn="ctr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140" dirty="0">
                <a:solidFill>
                  <a:srgbClr val="49442A"/>
                </a:solidFill>
                <a:latin typeface="Microsoft Uighur"/>
                <a:cs typeface="Microsoft Uighur"/>
              </a:rPr>
              <a:t>خ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اع</a:t>
            </a:r>
            <a:r>
              <a:rPr sz="1400" spc="-44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-42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290" dirty="0">
                <a:solidFill>
                  <a:srgbClr val="49442A"/>
                </a:solidFill>
                <a:latin typeface="Microsoft Uighur"/>
                <a:cs typeface="Microsoft Uighur"/>
              </a:rPr>
              <a:t>اا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ء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َ</a:t>
            </a:r>
            <a:r>
              <a:rPr sz="1400" spc="-110" dirty="0">
                <a:solidFill>
                  <a:srgbClr val="49442A"/>
                </a:solidFill>
                <a:latin typeface="Microsoft Uighur"/>
                <a:cs typeface="Microsoft Uighur"/>
              </a:rPr>
              <a:t>ىإ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29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endParaRPr sz="1400">
              <a:latin typeface="Microsoft Uighur"/>
              <a:cs typeface="Microsoft Uighur"/>
            </a:endParaRPr>
          </a:p>
          <a:p>
            <a:pPr marL="71755" algn="ctr">
              <a:lnSpc>
                <a:spcPct val="100000"/>
              </a:lnSpc>
              <a:spcBef>
                <a:spcPts val="815"/>
              </a:spcBef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20" dirty="0">
                <a:solidFill>
                  <a:srgbClr val="49442A"/>
                </a:solidFill>
                <a:latin typeface="Microsoft Uighur"/>
                <a:cs typeface="Microsoft Uighur"/>
              </a:rPr>
              <a:t>٘ٔلاتلا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22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655" dirty="0">
                <a:solidFill>
                  <a:srgbClr val="49442A"/>
                </a:solidFill>
                <a:latin typeface="Microsoft Uighur"/>
                <a:cs typeface="Microsoft Uighur"/>
              </a:rPr>
              <a:t>أ</a:t>
            </a:r>
            <a:r>
              <a:rPr sz="1400" spc="-31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كل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ذ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59167" y="3030054"/>
            <a:ext cx="637540" cy="27622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-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7F7F7F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7F7F7F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7F7F7F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7F7F7F"/>
                </a:solidFill>
                <a:latin typeface="Arial"/>
                <a:cs typeface="Arial"/>
              </a:rPr>
              <a:t>ر</a:t>
            </a:r>
            <a:r>
              <a:rPr sz="1100" spc="-10" dirty="0">
                <a:solidFill>
                  <a:srgbClr val="7F7F7F"/>
                </a:solidFill>
                <a:latin typeface="Arial"/>
                <a:cs typeface="Arial"/>
              </a:rPr>
              <a:t>ا</a:t>
            </a:r>
            <a:r>
              <a:rPr sz="1100" spc="-45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خا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34439" y="5067873"/>
            <a:ext cx="1286510" cy="278130"/>
          </a:xfrm>
          <a:custGeom>
            <a:avLst/>
            <a:gdLst/>
            <a:ahLst/>
            <a:cxnLst/>
            <a:rect l="l" t="t" r="r" b="b"/>
            <a:pathLst>
              <a:path w="1286510" h="278129">
                <a:moveTo>
                  <a:pt x="0" y="277677"/>
                </a:moveTo>
                <a:lnTo>
                  <a:pt x="1286518" y="277677"/>
                </a:lnTo>
                <a:lnTo>
                  <a:pt x="1286518" y="0"/>
                </a:lnTo>
                <a:lnTo>
                  <a:pt x="0" y="0"/>
                </a:lnTo>
                <a:lnTo>
                  <a:pt x="0" y="27767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74082" y="5067873"/>
            <a:ext cx="605155" cy="278130"/>
          </a:xfrm>
          <a:custGeom>
            <a:avLst/>
            <a:gdLst/>
            <a:ahLst/>
            <a:cxnLst/>
            <a:rect l="l" t="t" r="r" b="b"/>
            <a:pathLst>
              <a:path w="605155" h="278129">
                <a:moveTo>
                  <a:pt x="0" y="277677"/>
                </a:moveTo>
                <a:lnTo>
                  <a:pt x="605027" y="277677"/>
                </a:lnTo>
                <a:lnTo>
                  <a:pt x="605027" y="0"/>
                </a:lnTo>
                <a:lnTo>
                  <a:pt x="0" y="0"/>
                </a:lnTo>
                <a:lnTo>
                  <a:pt x="0" y="27767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84491" y="5386699"/>
            <a:ext cx="637540" cy="276225"/>
          </a:xfrm>
          <a:custGeom>
            <a:avLst/>
            <a:gdLst/>
            <a:ahLst/>
            <a:cxnLst/>
            <a:rect l="l" t="t" r="r" b="b"/>
            <a:pathLst>
              <a:path w="637539" h="276225">
                <a:moveTo>
                  <a:pt x="0" y="275843"/>
                </a:moveTo>
                <a:lnTo>
                  <a:pt x="637031" y="275843"/>
                </a:lnTo>
                <a:lnTo>
                  <a:pt x="637031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138045" y="3698986"/>
            <a:ext cx="3793490" cy="1951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0930" algn="ctr">
              <a:lnSpc>
                <a:spcPct val="100000"/>
              </a:lnSpc>
            </a:pP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ُج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تبم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225" dirty="0">
                <a:solidFill>
                  <a:srgbClr val="49442A"/>
                </a:solidFill>
                <a:latin typeface="Microsoft Uighur"/>
                <a:cs typeface="Microsoft Uighur"/>
              </a:rPr>
              <a:t>/</a:t>
            </a:r>
            <a:r>
              <a:rPr sz="1400" spc="260" dirty="0">
                <a:solidFill>
                  <a:srgbClr val="49442A"/>
                </a:solidFill>
                <a:latin typeface="Microsoft Uighur"/>
                <a:cs typeface="Microsoft Uighur"/>
              </a:rPr>
              <a:t>ح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عتبما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130" dirty="0">
                <a:solidFill>
                  <a:srgbClr val="49442A"/>
                </a:solidFill>
                <a:latin typeface="Microsoft Uighur"/>
                <a:cs typeface="Microsoft Uighur"/>
              </a:rPr>
              <a:t>لط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ٙ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ء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ايب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Segoe UI Symbol"/>
                <a:cs typeface="Segoe UI Symbol"/>
              </a:rPr>
              <a:t>☐</a:t>
            </a:r>
            <a:endParaRPr sz="1400">
              <a:latin typeface="Segoe UI Symbol"/>
              <a:cs typeface="Segoe UI Symbol"/>
            </a:endParaRPr>
          </a:p>
          <a:p>
            <a:pPr marL="1343025">
              <a:lnSpc>
                <a:spcPct val="100000"/>
              </a:lnSpc>
              <a:spcBef>
                <a:spcPts val="525"/>
              </a:spcBef>
            </a:pP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.٘ساز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60" dirty="0">
                <a:solidFill>
                  <a:srgbClr val="49442A"/>
                </a:solidFill>
                <a:latin typeface="Microsoft Uighur"/>
                <a:cs typeface="Microsoft Uighur"/>
              </a:rPr>
              <a:t>٘لصا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ٙ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ٗ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و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31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Segoe UI Symbol"/>
                <a:cs typeface="Segoe UI Symbol"/>
              </a:rPr>
              <a:t>☐</a:t>
            </a:r>
            <a:endParaRPr sz="1400">
              <a:latin typeface="Segoe UI Symbol"/>
              <a:cs typeface="Segoe UI Symbol"/>
            </a:endParaRPr>
          </a:p>
          <a:p>
            <a:pPr marL="1173480" algn="ctr">
              <a:lnSpc>
                <a:spcPct val="100000"/>
              </a:lnSpc>
              <a:spcBef>
                <a:spcPts val="525"/>
              </a:spcBef>
            </a:pPr>
            <a:r>
              <a:rPr sz="1400" spc="1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تان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2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أ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نعى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أ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٘فلاخ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Segoe UI Symbol"/>
                <a:cs typeface="Segoe UI Symbol"/>
              </a:rPr>
              <a:t>☐</a:t>
            </a:r>
            <a:endParaRPr sz="1400">
              <a:latin typeface="Segoe UI Symbol"/>
              <a:cs typeface="Segoe UI Symbol"/>
            </a:endParaRPr>
          </a:p>
          <a:p>
            <a:pPr marL="447675" algn="ctr">
              <a:lnSpc>
                <a:spcPct val="100000"/>
              </a:lnSpc>
              <a:spcBef>
                <a:spcPts val="540"/>
              </a:spcBef>
            </a:pP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-2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40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13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زرع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ٌّ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ًع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80" dirty="0">
                <a:solidFill>
                  <a:srgbClr val="49442A"/>
                </a:solidFill>
                <a:latin typeface="Microsoft Uighur"/>
                <a:cs typeface="Microsoft Uighur"/>
              </a:rPr>
              <a:t>ف</a:t>
            </a:r>
            <a:r>
              <a:rPr sz="1400" spc="-150" dirty="0">
                <a:solidFill>
                  <a:srgbClr val="49442A"/>
                </a:solidFill>
                <a:latin typeface="Microsoft Uighur"/>
                <a:cs typeface="Microsoft Uighur"/>
              </a:rPr>
              <a:t>ق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210" dirty="0">
                <a:solidFill>
                  <a:srgbClr val="49442A"/>
                </a:solidFill>
                <a:latin typeface="Microsoft Uighur"/>
                <a:cs typeface="Microsoft Uighur"/>
              </a:rPr>
              <a:t>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5" dirty="0">
                <a:solidFill>
                  <a:srgbClr val="49442A"/>
                </a:solidFill>
                <a:latin typeface="Microsoft Uighur"/>
                <a:cs typeface="Microsoft Uighur"/>
              </a:rPr>
              <a:t>تْ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420" dirty="0">
                <a:solidFill>
                  <a:srgbClr val="49442A"/>
                </a:solidFill>
                <a:latin typeface="Microsoft Uighur"/>
                <a:cs typeface="Microsoft Uighur"/>
              </a:rPr>
              <a:t>ث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Segoe UI Symbol"/>
                <a:cs typeface="Segoe UI Symbol"/>
              </a:rPr>
              <a:t>☐</a:t>
            </a:r>
            <a:endParaRPr sz="1400">
              <a:latin typeface="Segoe UI Symbol"/>
              <a:cs typeface="Segoe UI Symbol"/>
            </a:endParaRPr>
          </a:p>
          <a:p>
            <a:pPr marL="493395">
              <a:lnSpc>
                <a:spcPct val="100000"/>
              </a:lnSpc>
              <a:spcBef>
                <a:spcPts val="525"/>
              </a:spcBef>
            </a:pP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.ٗد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565" dirty="0">
                <a:solidFill>
                  <a:srgbClr val="49442A"/>
                </a:solidFill>
                <a:latin typeface="Microsoft Uighur"/>
                <a:cs typeface="Microsoft Uighur"/>
              </a:rPr>
              <a:t>ح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ٗ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90" dirty="0">
                <a:solidFill>
                  <a:srgbClr val="49442A"/>
                </a:solidFill>
                <a:latin typeface="Microsoft Uighur"/>
                <a:cs typeface="Microsoft Uighur"/>
              </a:rPr>
              <a:t>ي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بْل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ط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ؤ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10" dirty="0">
                <a:solidFill>
                  <a:srgbClr val="49442A"/>
                </a:solidFill>
                <a:latin typeface="Microsoft Uighur"/>
                <a:cs typeface="Microsoft Uighur"/>
              </a:rPr>
              <a:t>ٙلع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ُ</a:t>
            </a:r>
            <a:r>
              <a:rPr sz="1400" spc="-3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ْصح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و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31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Segoe UI Symbol"/>
                <a:cs typeface="Segoe UI Symbol"/>
              </a:rPr>
              <a:t>☐</a:t>
            </a:r>
            <a:endParaRPr sz="1400">
              <a:latin typeface="Segoe UI Symbol"/>
              <a:cs typeface="Segoe UI Symbo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1882775" algn="l"/>
              </a:tabLst>
            </a:pP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ُ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خزا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ه</a:t>
            </a:r>
            <a:r>
              <a:rPr sz="1400" spc="-35" dirty="0">
                <a:solidFill>
                  <a:srgbClr val="49442A"/>
                </a:solidFill>
                <a:latin typeface="Microsoft Uighur"/>
                <a:cs typeface="Microsoft Uighur"/>
              </a:rPr>
              <a:t>قز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ٖ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3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إ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ز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290" dirty="0">
                <a:solidFill>
                  <a:srgbClr val="49442A"/>
                </a:solidFill>
                <a:latin typeface="Microsoft Uighur"/>
                <a:cs typeface="Microsoft Uighur"/>
              </a:rPr>
              <a:t>سك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35" dirty="0">
                <a:solidFill>
                  <a:srgbClr val="49442A"/>
                </a:solidFill>
                <a:latin typeface="Microsoft Uighur"/>
                <a:cs typeface="Microsoft Uighur"/>
              </a:rPr>
              <a:t>بدْم</a:t>
            </a:r>
            <a:endParaRPr sz="1400">
              <a:latin typeface="Microsoft Uighur"/>
              <a:cs typeface="Microsoft Uighur"/>
            </a:endParaRPr>
          </a:p>
          <a:p>
            <a:pPr marL="443865">
              <a:lnSpc>
                <a:spcPct val="100000"/>
              </a:lnSpc>
              <a:spcBef>
                <a:spcPts val="825"/>
              </a:spcBef>
              <a:tabLst>
                <a:tab pos="3516629" algn="l"/>
              </a:tabLst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ٕ</a:t>
            </a:r>
            <a:r>
              <a:rPr sz="1400" spc="-180" dirty="0">
                <a:solidFill>
                  <a:srgbClr val="49442A"/>
                </a:solidFill>
                <a:latin typeface="Microsoft Uighur"/>
                <a:cs typeface="Microsoft Uighur"/>
              </a:rPr>
              <a:t>لٓ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4" dirty="0">
                <a:solidFill>
                  <a:srgbClr val="49442A"/>
                </a:solidFill>
                <a:latin typeface="Microsoft Uighur"/>
                <a:cs typeface="Microsoft Uighur"/>
              </a:rPr>
              <a:t>انك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كل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ذ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100" spc="-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175" dirty="0">
                <a:solidFill>
                  <a:srgbClr val="7F7F7F"/>
                </a:solidFill>
                <a:latin typeface="Arial"/>
                <a:cs typeface="Arial"/>
              </a:rPr>
              <a:t>ήصنع</a:t>
            </a:r>
            <a:r>
              <a:rPr sz="11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7F7F7F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50" dirty="0">
                <a:solidFill>
                  <a:srgbClr val="7F7F7F"/>
                </a:solidFill>
                <a:latin typeface="Arial"/>
                <a:cs typeface="Arial"/>
              </a:rPr>
              <a:t>خ</a:t>
            </a:r>
            <a:r>
              <a:rPr sz="1100" dirty="0">
                <a:solidFill>
                  <a:srgbClr val="7F7F7F"/>
                </a:solidFill>
                <a:latin typeface="Arial"/>
                <a:cs typeface="Arial"/>
              </a:rPr>
              <a:t>ا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204" dirty="0">
                <a:solidFill>
                  <a:srgbClr val="49442A"/>
                </a:solidFill>
                <a:latin typeface="Microsoft Uighur"/>
                <a:cs typeface="Microsoft Uighur"/>
              </a:rPr>
              <a:t>خ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تباا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ٓد</a:t>
            </a:r>
            <a:r>
              <a:rPr sz="1400" spc="51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2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	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0" dirty="0">
                <a:solidFill>
                  <a:srgbClr val="49442A"/>
                </a:solidFill>
                <a:latin typeface="Microsoft Uighur"/>
                <a:cs typeface="Microsoft Uighur"/>
              </a:rPr>
              <a:t>4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30908" y="5128444"/>
            <a:ext cx="5905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18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400" b="1" spc="-245" dirty="0">
                <a:solidFill>
                  <a:srgbClr val="4F6128"/>
                </a:solidFill>
                <a:latin typeface="Arial"/>
                <a:cs typeface="Arial"/>
              </a:rPr>
              <a:t>41</a:t>
            </a:r>
            <a:r>
              <a:rPr sz="1400" b="1" spc="17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r>
              <a:rPr sz="1400" b="1" spc="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63039" y="570369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874" y="275843"/>
                </a:lnTo>
                <a:lnTo>
                  <a:pt x="32187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88966" y="570369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59992" y="597801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874" y="275843"/>
                </a:lnTo>
                <a:lnTo>
                  <a:pt x="32187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87442" y="597801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967612" y="6253855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874" y="275843"/>
                </a:lnTo>
                <a:lnTo>
                  <a:pt x="321874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93538" y="6253855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308732" y="5763953"/>
            <a:ext cx="2165350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just">
              <a:lnSpc>
                <a:spcPct val="128899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45" dirty="0">
                <a:solidFill>
                  <a:srgbClr val="49442A"/>
                </a:solidFill>
                <a:latin typeface="Microsoft Uighur"/>
                <a:cs typeface="Microsoft Uighur"/>
              </a:rPr>
              <a:t>٘ـ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-37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٘ح</a:t>
            </a:r>
            <a:r>
              <a:rPr sz="1400" spc="-170" dirty="0">
                <a:solidFill>
                  <a:srgbClr val="49442A"/>
                </a:solidFill>
                <a:latin typeface="Microsoft Uighur"/>
                <a:cs typeface="Microsoft Uighur"/>
              </a:rPr>
              <a:t>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تا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نتلا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  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رت</a:t>
            </a:r>
            <a:r>
              <a:rPr sz="1400" spc="19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٘حسم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تا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نتلا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114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2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 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ِ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زْت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٘ح</a:t>
            </a:r>
            <a:r>
              <a:rPr sz="1400" spc="-170" dirty="0">
                <a:solidFill>
                  <a:srgbClr val="49442A"/>
                </a:solidFill>
                <a:latin typeface="Microsoft Uighur"/>
                <a:cs typeface="Microsoft Uighur"/>
              </a:rPr>
              <a:t>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تا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ٓ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نتلا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35937" y="5763953"/>
            <a:ext cx="902969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just">
              <a:lnSpc>
                <a:spcPct val="128899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:ٗ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6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9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 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ٗ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عْ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9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 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ٗ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50" dirty="0">
                <a:solidFill>
                  <a:srgbClr val="49442A"/>
                </a:solidFill>
                <a:latin typeface="Microsoft Uighur"/>
                <a:cs typeface="Microsoft Uighur"/>
              </a:rPr>
              <a:t>عْ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9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08632" y="5763953"/>
            <a:ext cx="156210" cy="754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  <a:p>
            <a:pPr marL="18415">
              <a:lnSpc>
                <a:spcPct val="100000"/>
              </a:lnSpc>
              <a:spcBef>
                <a:spcPts val="490"/>
              </a:spcBef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74948" y="6589962"/>
            <a:ext cx="165608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٘ع</a:t>
            </a:r>
            <a:r>
              <a:rPr sz="1400" spc="165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270" dirty="0">
                <a:solidFill>
                  <a:srgbClr val="49442A"/>
                </a:solidFill>
                <a:latin typeface="Microsoft Uighur"/>
                <a:cs typeface="Microsoft Uighur"/>
              </a:rPr>
              <a:t>جا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رٔػت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25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 </a:t>
            </a:r>
            <a:r>
              <a:rPr sz="1400" spc="-7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5" dirty="0">
                <a:solidFill>
                  <a:srgbClr val="49442A"/>
                </a:solidFill>
                <a:latin typeface="Microsoft Uighur"/>
                <a:cs typeface="Microsoft Uighur"/>
              </a:rPr>
              <a:t>5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07935" y="6529699"/>
            <a:ext cx="638810" cy="27622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-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7F7F7F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7F7F7F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7F7F7F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7F7F7F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خا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92774" y="6589962"/>
            <a:ext cx="88646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ٕ</a:t>
            </a:r>
            <a:r>
              <a:rPr sz="1400" spc="-180" dirty="0">
                <a:solidFill>
                  <a:srgbClr val="49442A"/>
                </a:solidFill>
                <a:latin typeface="Microsoft Uighur"/>
                <a:cs typeface="Microsoft Uighur"/>
              </a:rPr>
              <a:t>لٓ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4" dirty="0">
                <a:solidFill>
                  <a:srgbClr val="49442A"/>
                </a:solidFill>
                <a:latin typeface="Microsoft Uighur"/>
                <a:cs typeface="Microsoft Uighur"/>
              </a:rPr>
              <a:t>انك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كل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ذ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639951" y="6845167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75937" y="6845167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988430" y="6872069"/>
            <a:ext cx="2600325" cy="237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رت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165" dirty="0">
                <a:solidFill>
                  <a:srgbClr val="49442A"/>
                </a:solidFill>
                <a:latin typeface="Microsoft Uighur"/>
                <a:cs typeface="Microsoft Uighur"/>
              </a:rPr>
              <a:t>داــ</a:t>
            </a:r>
            <a:r>
              <a:rPr sz="1400" spc="65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٘ح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17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م</a:t>
            </a:r>
            <a:r>
              <a:rPr sz="1400" spc="215" dirty="0">
                <a:solidFill>
                  <a:srgbClr val="49442A"/>
                </a:solidFill>
                <a:latin typeface="Microsoft Uighur"/>
                <a:cs typeface="Microsoft Uighur"/>
              </a:rPr>
              <a:t>اجا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15" dirty="0">
                <a:solidFill>
                  <a:srgbClr val="49442A"/>
                </a:solidFill>
                <a:latin typeface="Microsoft Uighur"/>
                <a:cs typeface="Microsoft Uighur"/>
              </a:rPr>
              <a:t>ر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42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25" dirty="0">
                <a:solidFill>
                  <a:srgbClr val="49442A"/>
                </a:solidFill>
                <a:latin typeface="Microsoft Uighur"/>
                <a:cs typeface="Microsoft Uighur"/>
              </a:rPr>
              <a:t>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424813" y="6905429"/>
            <a:ext cx="11868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ِ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زْت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٘ح</a:t>
            </a:r>
            <a:r>
              <a:rPr sz="1400" spc="-170" dirty="0">
                <a:solidFill>
                  <a:srgbClr val="49442A"/>
                </a:solidFill>
                <a:latin typeface="Microsoft Uighur"/>
                <a:cs typeface="Microsoft Uighur"/>
              </a:rPr>
              <a:t>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36751" y="6905429"/>
            <a:ext cx="1104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487539" y="7162246"/>
            <a:ext cx="638810" cy="276225"/>
          </a:xfrm>
          <a:custGeom>
            <a:avLst/>
            <a:gdLst/>
            <a:ahLst/>
            <a:cxnLst/>
            <a:rect l="l" t="t" r="r" b="b"/>
            <a:pathLst>
              <a:path w="638810" h="276225">
                <a:moveTo>
                  <a:pt x="0" y="276153"/>
                </a:moveTo>
                <a:lnTo>
                  <a:pt x="638555" y="276153"/>
                </a:lnTo>
                <a:lnTo>
                  <a:pt x="638555" y="0"/>
                </a:lnTo>
                <a:lnTo>
                  <a:pt x="0" y="0"/>
                </a:lnTo>
                <a:lnTo>
                  <a:pt x="0" y="27615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573902" y="7222158"/>
            <a:ext cx="3345179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ٕ</a:t>
            </a:r>
            <a:r>
              <a:rPr sz="1400" spc="-180" dirty="0">
                <a:solidFill>
                  <a:srgbClr val="49442A"/>
                </a:solidFill>
                <a:latin typeface="Microsoft Uighur"/>
                <a:cs typeface="Microsoft Uighur"/>
              </a:rPr>
              <a:t>لٓ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204" dirty="0">
                <a:solidFill>
                  <a:srgbClr val="49442A"/>
                </a:solidFill>
                <a:latin typeface="Microsoft Uighur"/>
                <a:cs typeface="Microsoft Uighur"/>
              </a:rPr>
              <a:t>انك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كل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ذ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100" spc="-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175" dirty="0">
                <a:solidFill>
                  <a:srgbClr val="7F7F7F"/>
                </a:solidFill>
                <a:latin typeface="Arial"/>
                <a:cs typeface="Arial"/>
              </a:rPr>
              <a:t>ήصنع</a:t>
            </a:r>
            <a:r>
              <a:rPr sz="11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7F7F7F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خا</a:t>
            </a:r>
            <a:r>
              <a:rPr sz="11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140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خت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15" dirty="0">
                <a:solidFill>
                  <a:srgbClr val="49442A"/>
                </a:solidFill>
                <a:latin typeface="Microsoft Uighur"/>
                <a:cs typeface="Microsoft Uighur"/>
              </a:rPr>
              <a:t>ر</a:t>
            </a:r>
            <a:r>
              <a:rPr sz="1400" spc="-2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42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29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30" dirty="0">
                <a:solidFill>
                  <a:srgbClr val="49442A"/>
                </a:solidFill>
                <a:latin typeface="Microsoft Uighur"/>
                <a:cs typeface="Microsoft Uighur"/>
              </a:rPr>
              <a:t>6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522603" y="7479541"/>
            <a:ext cx="323215" cy="276225"/>
          </a:xfrm>
          <a:custGeom>
            <a:avLst/>
            <a:gdLst/>
            <a:ahLst/>
            <a:cxnLst/>
            <a:rect l="l" t="t" r="r" b="b"/>
            <a:pathLst>
              <a:path w="323214" h="276225">
                <a:moveTo>
                  <a:pt x="0" y="275843"/>
                </a:moveTo>
                <a:lnTo>
                  <a:pt x="323087" y="275843"/>
                </a:lnTo>
                <a:lnTo>
                  <a:pt x="323087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58589" y="747954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872601" y="7506435"/>
            <a:ext cx="2715895" cy="237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405" dirty="0">
                <a:solidFill>
                  <a:srgbClr val="49442A"/>
                </a:solidFill>
                <a:latin typeface="Microsoft Uighur"/>
                <a:cs typeface="Microsoft Uighur"/>
              </a:rPr>
              <a:t>ر</a:t>
            </a:r>
            <a:r>
              <a:rPr sz="1400" spc="-22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-270" dirty="0">
                <a:solidFill>
                  <a:srgbClr val="49442A"/>
                </a:solidFill>
                <a:latin typeface="Microsoft Uighur"/>
                <a:cs typeface="Microsoft Uighur"/>
              </a:rPr>
              <a:t>ش</a:t>
            </a:r>
            <a:r>
              <a:rPr sz="1400" spc="245" dirty="0">
                <a:solidFill>
                  <a:srgbClr val="49442A"/>
                </a:solidFill>
                <a:latin typeface="Microsoft Uighur"/>
                <a:cs typeface="Microsoft Uighur"/>
              </a:rPr>
              <a:t>دا</a:t>
            </a:r>
            <a:r>
              <a:rPr sz="1400" spc="55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70" dirty="0">
                <a:solidFill>
                  <a:srgbClr val="49442A"/>
                </a:solidFill>
                <a:latin typeface="Microsoft Uighur"/>
                <a:cs typeface="Microsoft Uighur"/>
              </a:rPr>
              <a:t>٘حسم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ص</a:t>
            </a:r>
            <a:r>
              <a:rPr sz="1400" spc="-175" dirty="0">
                <a:solidFill>
                  <a:srgbClr val="49442A"/>
                </a:solidFill>
                <a:latin typeface="Microsoft Uighur"/>
                <a:cs typeface="Microsoft Uighur"/>
              </a:rPr>
              <a:t>خت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415" dirty="0">
                <a:solidFill>
                  <a:srgbClr val="49442A"/>
                </a:solidFill>
                <a:latin typeface="Microsoft Uighur"/>
                <a:cs typeface="Microsoft Uighur"/>
              </a:rPr>
              <a:t>ر</a:t>
            </a:r>
            <a:r>
              <a:rPr sz="1400" spc="-20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385" dirty="0">
                <a:solidFill>
                  <a:srgbClr val="49442A"/>
                </a:solidFill>
                <a:latin typeface="Microsoft Uighur"/>
                <a:cs typeface="Microsoft Uighur"/>
              </a:rPr>
              <a:t>ػ</a:t>
            </a:r>
            <a:r>
              <a:rPr sz="1400" spc="-42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45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125" dirty="0">
                <a:solidFill>
                  <a:srgbClr val="49442A"/>
                </a:solidFill>
                <a:latin typeface="Microsoft Uighur"/>
                <a:cs typeface="Microsoft Uighur"/>
              </a:rPr>
              <a:t>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07083" y="7539795"/>
            <a:ext cx="118681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5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ِ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زْت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35" dirty="0">
                <a:solidFill>
                  <a:srgbClr val="49442A"/>
                </a:solidFill>
                <a:latin typeface="Microsoft Uighur"/>
                <a:cs typeface="Microsoft Uighur"/>
              </a:rPr>
              <a:t>٘ح</a:t>
            </a:r>
            <a:r>
              <a:rPr sz="1400" spc="-170" dirty="0">
                <a:solidFill>
                  <a:srgbClr val="49442A"/>
                </a:solidFill>
                <a:latin typeface="Microsoft Uighur"/>
                <a:cs typeface="Microsoft Uighur"/>
              </a:rPr>
              <a:t>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19403" y="7539795"/>
            <a:ext cx="110489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796412" y="7855263"/>
            <a:ext cx="21228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:٘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19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220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0" dirty="0">
                <a:solidFill>
                  <a:srgbClr val="49442A"/>
                </a:solidFill>
                <a:latin typeface="Microsoft Uighur"/>
                <a:cs typeface="Microsoft Uighur"/>
              </a:rPr>
              <a:t>٘لح</a:t>
            </a:r>
            <a:r>
              <a:rPr sz="1400" spc="-40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spc="-420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وأك</a:t>
            </a:r>
            <a:r>
              <a:rPr sz="1400" spc="-32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كل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5" dirty="0">
                <a:solidFill>
                  <a:srgbClr val="49442A"/>
                </a:solidFill>
                <a:latin typeface="Microsoft Uighur"/>
                <a:cs typeface="Microsoft Uighur"/>
              </a:rPr>
              <a:t>ل</a:t>
            </a:r>
            <a:r>
              <a:rPr sz="1400" spc="-229" dirty="0">
                <a:solidFill>
                  <a:srgbClr val="49442A"/>
                </a:solidFill>
                <a:latin typeface="Microsoft Uighur"/>
                <a:cs typeface="Microsoft Uighur"/>
              </a:rPr>
              <a:t>ب</a:t>
            </a:r>
            <a:r>
              <a:rPr sz="1400" spc="-65" dirty="0">
                <a:solidFill>
                  <a:srgbClr val="49442A"/>
                </a:solidFill>
                <a:latin typeface="Microsoft Uighur"/>
                <a:cs typeface="Microsoft Uighur"/>
              </a:rPr>
              <a:t>س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30" dirty="0">
                <a:solidFill>
                  <a:srgbClr val="49442A"/>
                </a:solidFill>
                <a:latin typeface="Microsoft Uighur"/>
                <a:cs typeface="Microsoft Uighur"/>
              </a:rPr>
              <a:t>لٍ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</a:t>
            </a:r>
            <a:r>
              <a:rPr sz="1400" spc="5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60" dirty="0">
                <a:solidFill>
                  <a:srgbClr val="49442A"/>
                </a:solidFill>
                <a:latin typeface="Microsoft Uighur"/>
                <a:cs typeface="Microsoft Uighur"/>
              </a:rPr>
              <a:t>7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29399" y="7795010"/>
            <a:ext cx="638810" cy="276225"/>
          </a:xfrm>
          <a:prstGeom prst="rect">
            <a:avLst/>
          </a:prstGeom>
          <a:solidFill>
            <a:srgbClr val="EEECE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100" spc="-5" dirty="0">
                <a:solidFill>
                  <a:srgbClr val="7F7F7F"/>
                </a:solidFill>
                <a:latin typeface="Calibri"/>
                <a:cs typeface="Calibri"/>
              </a:rPr>
              <a:t>.</a:t>
            </a:r>
            <a:r>
              <a:rPr sz="1100" spc="-90" dirty="0">
                <a:solidFill>
                  <a:srgbClr val="7F7F7F"/>
                </a:solidFill>
                <a:latin typeface="Arial"/>
                <a:cs typeface="Arial"/>
              </a:rPr>
              <a:t>ή</a:t>
            </a:r>
            <a:r>
              <a:rPr sz="1100" spc="-400" dirty="0">
                <a:solidFill>
                  <a:srgbClr val="7F7F7F"/>
                </a:solidFill>
                <a:latin typeface="Arial"/>
                <a:cs typeface="Arial"/>
              </a:rPr>
              <a:t>ص</a:t>
            </a:r>
            <a:r>
              <a:rPr sz="1100" spc="-200" dirty="0">
                <a:solidFill>
                  <a:srgbClr val="7F7F7F"/>
                </a:solidFill>
                <a:latin typeface="Arial"/>
                <a:cs typeface="Arial"/>
              </a:rPr>
              <a:t>ن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ع</a:t>
            </a:r>
            <a:r>
              <a:rPr sz="1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7F7F7F"/>
                </a:solidFill>
                <a:latin typeface="Arial"/>
                <a:cs typeface="Arial"/>
              </a:rPr>
              <a:t>را</a:t>
            </a:r>
            <a:r>
              <a:rPr sz="1100" spc="-210" dirty="0">
                <a:solidFill>
                  <a:srgbClr val="7F7F7F"/>
                </a:solidFill>
                <a:latin typeface="Arial"/>
                <a:cs typeface="Arial"/>
              </a:rPr>
              <a:t>ي</a:t>
            </a:r>
            <a:r>
              <a:rPr sz="1100" spc="-605" dirty="0">
                <a:solidFill>
                  <a:srgbClr val="7F7F7F"/>
                </a:solidFill>
                <a:latin typeface="Arial"/>
                <a:cs typeface="Arial"/>
              </a:rPr>
              <a:t>Θ</a:t>
            </a:r>
            <a:r>
              <a:rPr sz="1100" spc="-20" dirty="0">
                <a:solidFill>
                  <a:srgbClr val="7F7F7F"/>
                </a:solidFill>
                <a:latin typeface="Arial"/>
                <a:cs typeface="Arial"/>
              </a:rPr>
              <a:t>خا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215762" y="7855263"/>
            <a:ext cx="8845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ٕ</a:t>
            </a:r>
            <a:r>
              <a:rPr sz="1400" spc="-180" dirty="0">
                <a:solidFill>
                  <a:srgbClr val="49442A"/>
                </a:solidFill>
                <a:latin typeface="Microsoft Uighur"/>
                <a:cs typeface="Microsoft Uighur"/>
              </a:rPr>
              <a:t>لٓ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254" dirty="0">
                <a:solidFill>
                  <a:srgbClr val="49442A"/>
                </a:solidFill>
                <a:latin typeface="Microsoft Uighur"/>
                <a:cs typeface="Microsoft Uighur"/>
              </a:rPr>
              <a:t>نك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كل</a:t>
            </a:r>
            <a:r>
              <a:rPr sz="1400" spc="-40" dirty="0">
                <a:solidFill>
                  <a:srgbClr val="49442A"/>
                </a:solidFill>
                <a:latin typeface="Microsoft Uighur"/>
                <a:cs typeface="Microsoft Uighur"/>
              </a:rPr>
              <a:t>ذ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ّ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90371" y="811200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15917" y="8112001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96468" y="8387846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5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23537" y="8387846"/>
            <a:ext cx="321945" cy="276225"/>
          </a:xfrm>
          <a:custGeom>
            <a:avLst/>
            <a:gdLst/>
            <a:ahLst/>
            <a:cxnLst/>
            <a:rect l="l" t="t" r="r" b="b"/>
            <a:pathLst>
              <a:path w="321944" h="276225">
                <a:moveTo>
                  <a:pt x="0" y="275843"/>
                </a:moveTo>
                <a:lnTo>
                  <a:pt x="321563" y="275843"/>
                </a:lnTo>
                <a:lnTo>
                  <a:pt x="321563" y="0"/>
                </a:lnTo>
                <a:lnTo>
                  <a:pt x="0" y="0"/>
                </a:lnTo>
                <a:lnTo>
                  <a:pt x="0" y="275843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538850" y="8172256"/>
            <a:ext cx="293497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marR="5080" indent="-6350">
              <a:lnSpc>
                <a:spcPct val="129299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2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ر</a:t>
            </a:r>
            <a:r>
              <a:rPr sz="1400" spc="-20" dirty="0">
                <a:solidFill>
                  <a:srgbClr val="49442A"/>
                </a:solidFill>
                <a:latin typeface="Microsoft Uighur"/>
                <a:cs typeface="Microsoft Uighur"/>
              </a:rPr>
              <a:t>ت</a:t>
            </a:r>
            <a:r>
              <a:rPr sz="1400" spc="170" dirty="0">
                <a:solidFill>
                  <a:srgbClr val="49442A"/>
                </a:solidFill>
                <a:latin typeface="Microsoft Uighur"/>
                <a:cs typeface="Microsoft Uighur"/>
              </a:rPr>
              <a:t>شد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ــ</a:t>
            </a:r>
            <a:r>
              <a:rPr sz="1400" spc="8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ـ</a:t>
            </a:r>
            <a:r>
              <a:rPr sz="1400" spc="70" dirty="0">
                <a:solidFill>
                  <a:srgbClr val="49442A"/>
                </a:solidFill>
                <a:latin typeface="Microsoft Uighur"/>
                <a:cs typeface="Microsoft Uighur"/>
              </a:rPr>
              <a:t>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حسم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٘ٔ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لع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0" dirty="0">
                <a:solidFill>
                  <a:srgbClr val="49442A"/>
                </a:solidFill>
                <a:latin typeface="Microsoft Uighur"/>
                <a:cs typeface="Microsoft Uighur"/>
              </a:rPr>
              <a:t>٘ل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ح</a:t>
            </a:r>
            <a:r>
              <a:rPr sz="1400" spc="-400" dirty="0">
                <a:solidFill>
                  <a:srgbClr val="49442A"/>
                </a:solidFill>
                <a:latin typeface="Microsoft Uighur"/>
                <a:cs typeface="Microsoft Uighur"/>
              </a:rPr>
              <a:t>سب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و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تاسم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200" dirty="0">
                <a:solidFill>
                  <a:srgbClr val="49442A"/>
                </a:solidFill>
                <a:latin typeface="Microsoft Uighur"/>
                <a:cs typeface="Microsoft Uighur"/>
              </a:rPr>
              <a:t>1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    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ِ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40" dirty="0">
                <a:solidFill>
                  <a:srgbClr val="49442A"/>
                </a:solidFill>
                <a:latin typeface="Microsoft Uighur"/>
                <a:cs typeface="Microsoft Uighur"/>
              </a:rPr>
              <a:t>زْت</a:t>
            </a:r>
            <a:r>
              <a:rPr sz="1400" spc="85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15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0" dirty="0">
                <a:solidFill>
                  <a:srgbClr val="49442A"/>
                </a:solidFill>
                <a:latin typeface="Microsoft Uighur"/>
                <a:cs typeface="Microsoft Uighur"/>
              </a:rPr>
              <a:t>٘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حسم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٘ٔ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-165" dirty="0">
                <a:solidFill>
                  <a:srgbClr val="49442A"/>
                </a:solidFill>
                <a:latin typeface="Microsoft Uighur"/>
                <a:cs typeface="Microsoft Uighur"/>
              </a:rPr>
              <a:t>لع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80" dirty="0">
                <a:solidFill>
                  <a:srgbClr val="49442A"/>
                </a:solidFill>
                <a:latin typeface="Microsoft Uighur"/>
                <a:cs typeface="Microsoft Uighur"/>
              </a:rPr>
              <a:t>٘ل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ح</a:t>
            </a:r>
            <a:r>
              <a:rPr sz="1400" spc="-400" dirty="0">
                <a:solidFill>
                  <a:srgbClr val="49442A"/>
                </a:solidFill>
                <a:latin typeface="Microsoft Uighur"/>
                <a:cs typeface="Microsoft Uighur"/>
              </a:rPr>
              <a:t>سب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و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ا</a:t>
            </a:r>
            <a:r>
              <a:rPr sz="1400" spc="-5" dirty="0">
                <a:solidFill>
                  <a:srgbClr val="49442A"/>
                </a:solidFill>
                <a:latin typeface="Microsoft Uighur"/>
                <a:cs typeface="Microsoft Uighur"/>
              </a:rPr>
              <a:t>ٔ</a:t>
            </a:r>
            <a:r>
              <a:rPr sz="1400" spc="-200" dirty="0">
                <a:solidFill>
                  <a:srgbClr val="49442A"/>
                </a:solidFill>
                <a:latin typeface="Microsoft Uighur"/>
                <a:cs typeface="Microsoft Uighur"/>
              </a:rPr>
              <a:t>ك</a:t>
            </a:r>
            <a:r>
              <a:rPr sz="1400" spc="-105" dirty="0">
                <a:solidFill>
                  <a:srgbClr val="49442A"/>
                </a:solidFill>
                <a:latin typeface="Microsoft Uighur"/>
                <a:cs typeface="Microsoft Uighur"/>
              </a:rPr>
              <a:t>لا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5" dirty="0">
                <a:solidFill>
                  <a:srgbClr val="49442A"/>
                </a:solidFill>
                <a:latin typeface="Microsoft Uighur"/>
                <a:cs typeface="Microsoft Uighur"/>
              </a:rPr>
              <a:t>تاسم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9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spc="30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   </a:t>
            </a:r>
            <a:r>
              <a:rPr sz="1400" spc="-8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5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90" dirty="0">
                <a:solidFill>
                  <a:srgbClr val="49442A"/>
                </a:solidFill>
                <a:latin typeface="Microsoft Uighur"/>
                <a:cs typeface="Microsoft Uighur"/>
              </a:rPr>
              <a:t>2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30" dirty="0"/>
              <a:t>م</a:t>
            </a:r>
            <a:r>
              <a:rPr spc="-160" dirty="0"/>
              <a:t>ص</a:t>
            </a:r>
            <a:r>
              <a:rPr spc="-18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5" dirty="0"/>
              <a:t>د</a:t>
            </a:r>
            <a:r>
              <a:rPr dirty="0"/>
              <a:t>ا</a:t>
            </a:r>
            <a:r>
              <a:rPr spc="-320" dirty="0"/>
              <a:t>ف</a:t>
            </a:r>
            <a:r>
              <a:rPr spc="-5" dirty="0"/>
              <a:t> </a:t>
            </a:r>
            <a:r>
              <a:rPr dirty="0"/>
              <a:t>.أ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2264411" y="8172256"/>
            <a:ext cx="90424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marR="5080" indent="-7620">
              <a:lnSpc>
                <a:spcPct val="129299"/>
              </a:lnSpc>
            </a:pP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(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ٗدما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4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9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r>
              <a:rPr sz="1400" spc="60" dirty="0">
                <a:solidFill>
                  <a:srgbClr val="49442A"/>
                </a:solidFill>
                <a:latin typeface="Microsoft Uighur"/>
                <a:cs typeface="Microsoft Uighur"/>
              </a:rPr>
              <a:t> (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8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110" dirty="0">
                <a:solidFill>
                  <a:srgbClr val="49442A"/>
                </a:solidFill>
                <a:latin typeface="Microsoft Uighur"/>
                <a:cs typeface="Microsoft Uighur"/>
              </a:rPr>
              <a:t>: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ٗدما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5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145" dirty="0">
                <a:solidFill>
                  <a:srgbClr val="49442A"/>
                </a:solidFill>
                <a:latin typeface="Microsoft Uighur"/>
                <a:cs typeface="Microsoft Uighur"/>
              </a:rPr>
              <a:t>ع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ْ</a:t>
            </a:r>
            <a:r>
              <a:rPr sz="1400" spc="-45" dirty="0">
                <a:solidFill>
                  <a:srgbClr val="49442A"/>
                </a:solidFill>
                <a:latin typeface="Microsoft Uighur"/>
                <a:cs typeface="Microsoft Uighur"/>
              </a:rPr>
              <a:t>ن</a:t>
            </a:r>
            <a:r>
              <a:rPr sz="1400" spc="905" dirty="0">
                <a:solidFill>
                  <a:srgbClr val="49442A"/>
                </a:solidFill>
                <a:latin typeface="Microsoft Uighur"/>
                <a:cs typeface="Microsoft Uighur"/>
              </a:rPr>
              <a:t>د</a:t>
            </a:r>
            <a:r>
              <a:rPr sz="14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-9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37107" y="8172256"/>
            <a:ext cx="157480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  <a:p>
            <a:pPr marL="20320">
              <a:lnSpc>
                <a:spcPct val="100000"/>
              </a:lnSpc>
              <a:spcBef>
                <a:spcPts val="490"/>
              </a:spcBef>
            </a:pPr>
            <a:r>
              <a:rPr sz="1400" spc="20" dirty="0">
                <a:solidFill>
                  <a:srgbClr val="49442A"/>
                </a:solidFill>
                <a:latin typeface="Microsoft Uighur"/>
                <a:cs typeface="Microsoft Uighur"/>
              </a:rPr>
              <a:t>.</a:t>
            </a:r>
            <a:r>
              <a:rPr sz="1400" spc="100" dirty="0">
                <a:solidFill>
                  <a:srgbClr val="49442A"/>
                </a:solidFill>
                <a:latin typeface="Microsoft Uighur"/>
                <a:cs typeface="Microsoft Uighur"/>
              </a:rPr>
              <a:t> </a:t>
            </a:r>
            <a:r>
              <a:rPr sz="1400" spc="75" dirty="0">
                <a:solidFill>
                  <a:srgbClr val="49442A"/>
                </a:solidFill>
                <a:latin typeface="Microsoft Uighur"/>
                <a:cs typeface="Microsoft Uighur"/>
              </a:rPr>
              <a:t>)</a:t>
            </a:r>
            <a:endParaRPr sz="1400">
              <a:latin typeface="Microsoft Uighur"/>
              <a:cs typeface="Microsoft Uighur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544952" y="9005884"/>
            <a:ext cx="24999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10" dirty="0">
                <a:solidFill>
                  <a:srgbClr val="49442A"/>
                </a:solidFill>
                <a:latin typeface="Arial"/>
                <a:cs typeface="Arial"/>
              </a:rPr>
              <a:t>ي</a:t>
            </a:r>
            <a:r>
              <a:rPr sz="1400" b="1" spc="-114" dirty="0">
                <a:solidFill>
                  <a:srgbClr val="49442A"/>
                </a:solidFill>
                <a:latin typeface="Arial"/>
                <a:cs typeface="Arial"/>
              </a:rPr>
              <a:t>ن</a:t>
            </a:r>
            <a:r>
              <a:rPr sz="1400" b="1" spc="-250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9442A"/>
                </a:solidFill>
                <a:latin typeface="Arial"/>
                <a:cs typeface="Arial"/>
              </a:rPr>
              <a:t>عل</a:t>
            </a:r>
            <a:r>
              <a:rPr sz="1400" b="1" spc="-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49442A"/>
                </a:solidFill>
                <a:latin typeface="Arial"/>
                <a:cs typeface="Arial"/>
              </a:rPr>
              <a:t>ح</a:t>
            </a:r>
            <a:r>
              <a:rPr sz="1400" b="1" spc="80" dirty="0">
                <a:solidFill>
                  <a:srgbClr val="49442A"/>
                </a:solidFill>
                <a:latin typeface="Arial"/>
                <a:cs typeface="Arial"/>
              </a:rPr>
              <a:t>ح</a:t>
            </a:r>
            <a:r>
              <a:rPr sz="1400" b="1" spc="-484" dirty="0">
                <a:solidFill>
                  <a:srgbClr val="49442A"/>
                </a:solidFill>
                <a:latin typeface="Arial"/>
                <a:cs typeface="Arial"/>
              </a:rPr>
              <a:t>ب</a:t>
            </a:r>
            <a:r>
              <a:rPr sz="1400" b="1" spc="-204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180" dirty="0">
                <a:solidFill>
                  <a:srgbClr val="49442A"/>
                </a:solidFill>
                <a:latin typeface="Arial"/>
                <a:cs typeface="Arial"/>
              </a:rPr>
              <a:t>و</a:t>
            </a:r>
            <a:r>
              <a:rPr sz="1400" b="1" spc="-11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475" dirty="0">
                <a:solidFill>
                  <a:srgbClr val="49442A"/>
                </a:solidFill>
                <a:latin typeface="Arial"/>
                <a:cs typeface="Arial"/>
              </a:rPr>
              <a:t>ي</a:t>
            </a:r>
            <a:r>
              <a:rPr sz="1400" b="1" spc="-240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9442A"/>
                </a:solidFill>
                <a:latin typeface="Arial"/>
                <a:cs typeface="Arial"/>
              </a:rPr>
              <a:t>عل</a:t>
            </a:r>
            <a:r>
              <a:rPr sz="1400" b="1" spc="-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114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9442A"/>
                </a:solidFill>
                <a:latin typeface="Arial"/>
                <a:cs typeface="Arial"/>
              </a:rPr>
              <a:t>ت</a:t>
            </a:r>
            <a:r>
              <a:rPr sz="1400" b="1" spc="15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455" dirty="0">
                <a:solidFill>
                  <a:srgbClr val="49442A"/>
                </a:solidFill>
                <a:latin typeface="Arial"/>
                <a:cs typeface="Arial"/>
              </a:rPr>
              <a:t>س</a:t>
            </a:r>
            <a:r>
              <a:rPr sz="1400" b="1" spc="-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235" dirty="0">
                <a:solidFill>
                  <a:srgbClr val="49442A"/>
                </a:solidFill>
                <a:latin typeface="Arial"/>
                <a:cs typeface="Arial"/>
              </a:rPr>
              <a:t>ر</a:t>
            </a:r>
            <a:r>
              <a:rPr sz="1400" b="1" spc="125" dirty="0">
                <a:solidFill>
                  <a:srgbClr val="49442A"/>
                </a:solidFill>
                <a:latin typeface="Arial"/>
                <a:cs typeface="Arial"/>
              </a:rPr>
              <a:t>د</a:t>
            </a:r>
            <a:r>
              <a:rPr sz="1400" b="1" spc="-240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11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49442A"/>
                </a:solidFill>
                <a:latin typeface="Arial"/>
                <a:cs typeface="Arial"/>
              </a:rPr>
              <a:t>ة</a:t>
            </a:r>
            <a:r>
              <a:rPr sz="1400" b="1" spc="-475" dirty="0">
                <a:solidFill>
                  <a:srgbClr val="49442A"/>
                </a:solidFill>
                <a:latin typeface="Arial"/>
                <a:cs typeface="Arial"/>
              </a:rPr>
              <a:t>ي</a:t>
            </a:r>
            <a:r>
              <a:rPr sz="1400" b="1" spc="-235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25" dirty="0">
                <a:solidFill>
                  <a:srgbClr val="49442A"/>
                </a:solidFill>
                <a:latin typeface="Arial"/>
                <a:cs typeface="Arial"/>
              </a:rPr>
              <a:t>ك</a:t>
            </a:r>
            <a:r>
              <a:rPr sz="1400" b="1" spc="-204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465" dirty="0">
                <a:solidFill>
                  <a:srgbClr val="49442A"/>
                </a:solidFill>
                <a:latin typeface="Arial"/>
                <a:cs typeface="Arial"/>
              </a:rPr>
              <a:t>ي</a:t>
            </a:r>
            <a:r>
              <a:rPr sz="1400" b="1" spc="420" dirty="0">
                <a:solidFill>
                  <a:srgbClr val="49442A"/>
                </a:solidFill>
                <a:latin typeface="Arial"/>
                <a:cs typeface="Arial"/>
              </a:rPr>
              <a:t>ك</a:t>
            </a:r>
            <a:r>
              <a:rPr sz="1400" b="1" spc="-180" dirty="0">
                <a:solidFill>
                  <a:srgbClr val="49442A"/>
                </a:solidFill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02637" y="9005884"/>
            <a:ext cx="4184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20" dirty="0">
                <a:solidFill>
                  <a:srgbClr val="49442A"/>
                </a:solidFill>
                <a:latin typeface="Arial"/>
                <a:cs typeface="Arial"/>
              </a:rPr>
              <a:t>ه</a:t>
            </a:r>
            <a:r>
              <a:rPr sz="1400" b="1" spc="-150" dirty="0">
                <a:solidFill>
                  <a:srgbClr val="49442A"/>
                </a:solidFill>
                <a:latin typeface="Arial"/>
                <a:cs typeface="Arial"/>
              </a:rPr>
              <a:t>ـ</a:t>
            </a:r>
            <a:r>
              <a:rPr sz="1400" b="1" spc="-145" dirty="0">
                <a:solidFill>
                  <a:srgbClr val="49442A"/>
                </a:solidFill>
                <a:latin typeface="Arial"/>
                <a:cs typeface="Arial"/>
              </a:rPr>
              <a:t>ـ</a:t>
            </a:r>
            <a:r>
              <a:rPr sz="1400" b="1" spc="-160" dirty="0">
                <a:solidFill>
                  <a:srgbClr val="49442A"/>
                </a:solidFill>
                <a:latin typeface="Arial"/>
                <a:cs typeface="Arial"/>
              </a:rPr>
              <a:t>ـ</a:t>
            </a:r>
            <a:r>
              <a:rPr sz="1400" b="1" spc="-459" dirty="0">
                <a:solidFill>
                  <a:srgbClr val="49442A"/>
                </a:solidFill>
                <a:latin typeface="Arial"/>
                <a:cs typeface="Arial"/>
              </a:rPr>
              <a:t>ت</a:t>
            </a:r>
            <a:r>
              <a:rPr sz="1400" b="1" spc="-150" dirty="0">
                <a:solidFill>
                  <a:srgbClr val="49442A"/>
                </a:solidFill>
                <a:latin typeface="Arial"/>
                <a:cs typeface="Arial"/>
              </a:rPr>
              <a:t>ـ</a:t>
            </a:r>
            <a:r>
              <a:rPr sz="1400" b="1" spc="420" dirty="0">
                <a:solidFill>
                  <a:srgbClr val="49442A"/>
                </a:solidFill>
                <a:latin typeface="Arial"/>
                <a:cs typeface="Arial"/>
              </a:rPr>
              <a:t>خ</a:t>
            </a:r>
            <a:r>
              <a:rPr sz="1400" b="1" spc="-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10214" y="9005884"/>
            <a:ext cx="6896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49442A"/>
                </a:solidFill>
                <a:latin typeface="Arial"/>
                <a:cs typeface="Arial"/>
              </a:rPr>
              <a:t>ة</a:t>
            </a:r>
            <a:r>
              <a:rPr sz="1400" b="1" spc="-459" dirty="0">
                <a:solidFill>
                  <a:srgbClr val="49442A"/>
                </a:solidFill>
                <a:latin typeface="Arial"/>
                <a:cs typeface="Arial"/>
              </a:rPr>
              <a:t>ي</a:t>
            </a:r>
            <a:r>
              <a:rPr sz="1400" b="1" spc="-240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25" dirty="0">
                <a:solidFill>
                  <a:srgbClr val="49442A"/>
                </a:solidFill>
                <a:latin typeface="Arial"/>
                <a:cs typeface="Arial"/>
              </a:rPr>
              <a:t>ك</a:t>
            </a:r>
            <a:r>
              <a:rPr sz="1400" b="1" spc="-204" dirty="0">
                <a:solidFill>
                  <a:srgbClr val="49442A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9442A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9442A"/>
                </a:solidFill>
                <a:latin typeface="Arial"/>
                <a:cs typeface="Arial"/>
              </a:rPr>
              <a:t> </a:t>
            </a:r>
            <a:r>
              <a:rPr sz="1400" b="1" spc="125" dirty="0">
                <a:solidFill>
                  <a:srgbClr val="49442A"/>
                </a:solidFill>
                <a:latin typeface="Arial"/>
                <a:cs typeface="Arial"/>
              </a:rPr>
              <a:t>د</a:t>
            </a:r>
            <a:r>
              <a:rPr sz="1400" b="1" spc="-475" dirty="0">
                <a:solidFill>
                  <a:srgbClr val="49442A"/>
                </a:solidFill>
                <a:latin typeface="Arial"/>
                <a:cs typeface="Arial"/>
              </a:rPr>
              <a:t>ي</a:t>
            </a:r>
            <a:r>
              <a:rPr sz="1400" b="1" spc="-114" dirty="0">
                <a:solidFill>
                  <a:srgbClr val="49442A"/>
                </a:solidFill>
                <a:latin typeface="Arial"/>
                <a:cs typeface="Arial"/>
              </a:rPr>
              <a:t>ن</a:t>
            </a:r>
            <a:r>
              <a:rPr sz="1400" b="1" spc="-100" dirty="0">
                <a:solidFill>
                  <a:srgbClr val="49442A"/>
                </a:solidFill>
                <a:latin typeface="Arial"/>
                <a:cs typeface="Arial"/>
              </a:rPr>
              <a:t>ع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727</Words>
  <Application>Microsoft Office PowerPoint</Application>
  <PresentationFormat>Benutzerdefiniert</PresentationFormat>
  <Paragraphs>159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2015-04-12T19:37:45Z</dcterms:created>
  <dcterms:modified xsi:type="dcterms:W3CDTF">2015-04-12T17:37:49Z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