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4636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3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40" dirty="0"/>
              <a:t>ي</a:t>
            </a:r>
            <a:r>
              <a:rPr dirty="0"/>
              <a:t>د</a:t>
            </a:r>
            <a:r>
              <a:rPr spc="-10" dirty="0"/>
              <a:t>ا</a:t>
            </a:r>
            <a:r>
              <a:rPr spc="25" dirty="0"/>
              <a:t>م</a:t>
            </a:r>
            <a:r>
              <a:rPr spc="-105" dirty="0"/>
              <a:t>ص</a:t>
            </a:r>
            <a:r>
              <a:rPr spc="-85" dirty="0"/>
              <a:t>ل</a:t>
            </a:r>
            <a:r>
              <a:rPr spc="5" dirty="0"/>
              <a:t>ا</a:t>
            </a:r>
            <a:r>
              <a:rPr spc="-10" dirty="0"/>
              <a:t> </a:t>
            </a:r>
            <a:r>
              <a:rPr spc="-30" dirty="0"/>
              <a:t>ي</a:t>
            </a:r>
            <a:r>
              <a:rPr dirty="0"/>
              <a:t>د</a:t>
            </a:r>
            <a:r>
              <a:rPr spc="-60" dirty="0"/>
              <a:t>اف</a:t>
            </a:r>
            <a:r>
              <a:rPr spc="-20" dirty="0"/>
              <a:t> </a:t>
            </a:r>
            <a:r>
              <a:rPr spc="-30" dirty="0"/>
              <a:t>.</a:t>
            </a:r>
            <a:r>
              <a:rPr spc="10" dirty="0"/>
              <a:t>أ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DGS</a:t>
            </a:r>
            <a:r>
              <a:rPr spc="-5" dirty="0">
                <a:latin typeface="Calibri"/>
                <a:cs typeface="Calibri"/>
              </a:rPr>
              <a:t>…</a:t>
            </a:r>
            <a:fld id="{81D60167-4931-47E6-BA6A-407CBD079E47}" type="slidenum">
              <a:rPr b="1" spc="-95" dirty="0">
                <a:latin typeface="Arial Narrow"/>
                <a:cs typeface="Arial Narrow"/>
              </a:rPr>
              <a:t>‹Nr.›</a:t>
            </a:fld>
            <a:endParaRPr b="1" spc="-95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3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40" dirty="0"/>
              <a:t>ي</a:t>
            </a:r>
            <a:r>
              <a:rPr dirty="0"/>
              <a:t>د</a:t>
            </a:r>
            <a:r>
              <a:rPr spc="-10" dirty="0"/>
              <a:t>ا</a:t>
            </a:r>
            <a:r>
              <a:rPr spc="25" dirty="0"/>
              <a:t>م</a:t>
            </a:r>
            <a:r>
              <a:rPr spc="-105" dirty="0"/>
              <a:t>ص</a:t>
            </a:r>
            <a:r>
              <a:rPr spc="-85" dirty="0"/>
              <a:t>ل</a:t>
            </a:r>
            <a:r>
              <a:rPr spc="5" dirty="0"/>
              <a:t>ا</a:t>
            </a:r>
            <a:r>
              <a:rPr spc="-10" dirty="0"/>
              <a:t> </a:t>
            </a:r>
            <a:r>
              <a:rPr spc="-30" dirty="0"/>
              <a:t>ي</a:t>
            </a:r>
            <a:r>
              <a:rPr dirty="0"/>
              <a:t>د</a:t>
            </a:r>
            <a:r>
              <a:rPr spc="-60" dirty="0"/>
              <a:t>اف</a:t>
            </a:r>
            <a:r>
              <a:rPr spc="-20" dirty="0"/>
              <a:t> </a:t>
            </a:r>
            <a:r>
              <a:rPr spc="-30" dirty="0"/>
              <a:t>.</a:t>
            </a:r>
            <a:r>
              <a:rPr spc="10" dirty="0"/>
              <a:t>أ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DGS</a:t>
            </a:r>
            <a:r>
              <a:rPr spc="-5" dirty="0">
                <a:latin typeface="Calibri"/>
                <a:cs typeface="Calibri"/>
              </a:rPr>
              <a:t>…</a:t>
            </a:r>
            <a:fld id="{81D60167-4931-47E6-BA6A-407CBD079E47}" type="slidenum">
              <a:rPr b="1" spc="-95" dirty="0">
                <a:latin typeface="Arial Narrow"/>
                <a:cs typeface="Arial Narrow"/>
              </a:rPr>
              <a:t>‹Nr.›</a:t>
            </a:fld>
            <a:endParaRPr b="1" spc="-95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3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40" dirty="0"/>
              <a:t>ي</a:t>
            </a:r>
            <a:r>
              <a:rPr dirty="0"/>
              <a:t>د</a:t>
            </a:r>
            <a:r>
              <a:rPr spc="-10" dirty="0"/>
              <a:t>ا</a:t>
            </a:r>
            <a:r>
              <a:rPr spc="25" dirty="0"/>
              <a:t>م</a:t>
            </a:r>
            <a:r>
              <a:rPr spc="-105" dirty="0"/>
              <a:t>ص</a:t>
            </a:r>
            <a:r>
              <a:rPr spc="-85" dirty="0"/>
              <a:t>ل</a:t>
            </a:r>
            <a:r>
              <a:rPr spc="5" dirty="0"/>
              <a:t>ا</a:t>
            </a:r>
            <a:r>
              <a:rPr spc="-10" dirty="0"/>
              <a:t> </a:t>
            </a:r>
            <a:r>
              <a:rPr spc="-30" dirty="0"/>
              <a:t>ي</a:t>
            </a:r>
            <a:r>
              <a:rPr dirty="0"/>
              <a:t>د</a:t>
            </a:r>
            <a:r>
              <a:rPr spc="-60" dirty="0"/>
              <a:t>اف</a:t>
            </a:r>
            <a:r>
              <a:rPr spc="-20" dirty="0"/>
              <a:t> </a:t>
            </a:r>
            <a:r>
              <a:rPr spc="-30" dirty="0"/>
              <a:t>.</a:t>
            </a:r>
            <a:r>
              <a:rPr spc="10" dirty="0"/>
              <a:t>أ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DGS</a:t>
            </a:r>
            <a:r>
              <a:rPr spc="-5" dirty="0">
                <a:latin typeface="Calibri"/>
                <a:cs typeface="Calibri"/>
              </a:rPr>
              <a:t>…</a:t>
            </a:r>
            <a:fld id="{81D60167-4931-47E6-BA6A-407CBD079E47}" type="slidenum">
              <a:rPr b="1" spc="-95" dirty="0">
                <a:latin typeface="Arial Narrow"/>
                <a:cs typeface="Arial Narrow"/>
              </a:rPr>
              <a:t>‹Nr.›</a:t>
            </a:fld>
            <a:endParaRPr b="1" spc="-95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3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40" dirty="0"/>
              <a:t>ي</a:t>
            </a:r>
            <a:r>
              <a:rPr dirty="0"/>
              <a:t>د</a:t>
            </a:r>
            <a:r>
              <a:rPr spc="-10" dirty="0"/>
              <a:t>ا</a:t>
            </a:r>
            <a:r>
              <a:rPr spc="25" dirty="0"/>
              <a:t>م</a:t>
            </a:r>
            <a:r>
              <a:rPr spc="-105" dirty="0"/>
              <a:t>ص</a:t>
            </a:r>
            <a:r>
              <a:rPr spc="-85" dirty="0"/>
              <a:t>ل</a:t>
            </a:r>
            <a:r>
              <a:rPr spc="5" dirty="0"/>
              <a:t>ا</a:t>
            </a:r>
            <a:r>
              <a:rPr spc="-10" dirty="0"/>
              <a:t> </a:t>
            </a:r>
            <a:r>
              <a:rPr spc="-30" dirty="0"/>
              <a:t>ي</a:t>
            </a:r>
            <a:r>
              <a:rPr dirty="0"/>
              <a:t>د</a:t>
            </a:r>
            <a:r>
              <a:rPr spc="-60" dirty="0"/>
              <a:t>اف</a:t>
            </a:r>
            <a:r>
              <a:rPr spc="-20" dirty="0"/>
              <a:t> </a:t>
            </a:r>
            <a:r>
              <a:rPr spc="-30" dirty="0"/>
              <a:t>.</a:t>
            </a:r>
            <a:r>
              <a:rPr spc="10" dirty="0"/>
              <a:t>أ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DGS</a:t>
            </a:r>
            <a:r>
              <a:rPr spc="-5" dirty="0">
                <a:latin typeface="Calibri"/>
                <a:cs typeface="Calibri"/>
              </a:rPr>
              <a:t>…</a:t>
            </a:r>
            <a:fld id="{81D60167-4931-47E6-BA6A-407CBD079E47}" type="slidenum">
              <a:rPr b="1" spc="-95" dirty="0">
                <a:latin typeface="Arial Narrow"/>
                <a:cs typeface="Arial Narrow"/>
              </a:rPr>
              <a:t>‹Nr.›</a:t>
            </a:fld>
            <a:endParaRPr b="1" spc="-95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3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40" dirty="0"/>
              <a:t>ي</a:t>
            </a:r>
            <a:r>
              <a:rPr dirty="0"/>
              <a:t>د</a:t>
            </a:r>
            <a:r>
              <a:rPr spc="-10" dirty="0"/>
              <a:t>ا</a:t>
            </a:r>
            <a:r>
              <a:rPr spc="25" dirty="0"/>
              <a:t>م</a:t>
            </a:r>
            <a:r>
              <a:rPr spc="-105" dirty="0"/>
              <a:t>ص</a:t>
            </a:r>
            <a:r>
              <a:rPr spc="-85" dirty="0"/>
              <a:t>ل</a:t>
            </a:r>
            <a:r>
              <a:rPr spc="5" dirty="0"/>
              <a:t>ا</a:t>
            </a:r>
            <a:r>
              <a:rPr spc="-10" dirty="0"/>
              <a:t> </a:t>
            </a:r>
            <a:r>
              <a:rPr spc="-30" dirty="0"/>
              <a:t>ي</a:t>
            </a:r>
            <a:r>
              <a:rPr dirty="0"/>
              <a:t>د</a:t>
            </a:r>
            <a:r>
              <a:rPr spc="-60" dirty="0"/>
              <a:t>اف</a:t>
            </a:r>
            <a:r>
              <a:rPr spc="-20" dirty="0"/>
              <a:t> </a:t>
            </a:r>
            <a:r>
              <a:rPr spc="-30" dirty="0"/>
              <a:t>.</a:t>
            </a:r>
            <a:r>
              <a:rPr spc="10" dirty="0"/>
              <a:t>أ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DGS</a:t>
            </a:r>
            <a:r>
              <a:rPr spc="-5" dirty="0">
                <a:latin typeface="Calibri"/>
                <a:cs typeface="Calibri"/>
              </a:rPr>
              <a:t>…</a:t>
            </a:r>
            <a:fld id="{81D60167-4931-47E6-BA6A-407CBD079E47}" type="slidenum">
              <a:rPr b="1" spc="-95" dirty="0">
                <a:latin typeface="Arial Narrow"/>
                <a:cs typeface="Arial Narrow"/>
              </a:rPr>
              <a:t>‹Nr.›</a:t>
            </a:fld>
            <a:endParaRPr b="1" spc="-95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18153" y="281930"/>
            <a:ext cx="1514474" cy="11302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619" y="1400175"/>
            <a:ext cx="7552699" cy="6286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637532" y="361187"/>
            <a:ext cx="2769107" cy="25755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681728" y="551687"/>
            <a:ext cx="2769107" cy="30937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661915" y="751331"/>
            <a:ext cx="2759964" cy="16459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828032" y="944879"/>
            <a:ext cx="2566416" cy="19812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8100" y="1211579"/>
            <a:ext cx="2663952" cy="15392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1627" y="344423"/>
            <a:ext cx="2676144" cy="37490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64007" y="704087"/>
            <a:ext cx="2663952" cy="16764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659891" y="10020300"/>
            <a:ext cx="830579" cy="18897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8893" y="9881579"/>
            <a:ext cx="7551419" cy="5333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5018532" y="1139951"/>
            <a:ext cx="2388107" cy="199644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72026" y="10260828"/>
            <a:ext cx="223520" cy="63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40" dirty="0"/>
              <a:t>ي</a:t>
            </a:r>
            <a:r>
              <a:rPr dirty="0"/>
              <a:t>د</a:t>
            </a:r>
            <a:r>
              <a:rPr spc="-10" dirty="0"/>
              <a:t>ا</a:t>
            </a:r>
            <a:r>
              <a:rPr spc="25" dirty="0"/>
              <a:t>م</a:t>
            </a:r>
            <a:r>
              <a:rPr spc="-105" dirty="0"/>
              <a:t>ص</a:t>
            </a:r>
            <a:r>
              <a:rPr spc="-85" dirty="0"/>
              <a:t>ل</a:t>
            </a:r>
            <a:r>
              <a:rPr spc="5" dirty="0"/>
              <a:t>ا</a:t>
            </a:r>
            <a:r>
              <a:rPr spc="-10" dirty="0"/>
              <a:t> </a:t>
            </a:r>
            <a:r>
              <a:rPr spc="-30" dirty="0"/>
              <a:t>ي</a:t>
            </a:r>
            <a:r>
              <a:rPr dirty="0"/>
              <a:t>د</a:t>
            </a:r>
            <a:r>
              <a:rPr spc="-60" dirty="0"/>
              <a:t>اف</a:t>
            </a:r>
            <a:r>
              <a:rPr spc="-20" dirty="0"/>
              <a:t> </a:t>
            </a:r>
            <a:r>
              <a:rPr spc="-30" dirty="0"/>
              <a:t>.</a:t>
            </a:r>
            <a:r>
              <a:rPr spc="10" dirty="0"/>
              <a:t>أ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4498" y="10053318"/>
            <a:ext cx="462280" cy="1955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DGS</a:t>
            </a:r>
            <a:r>
              <a:rPr spc="-5" dirty="0">
                <a:latin typeface="Calibri"/>
                <a:cs typeface="Calibri"/>
              </a:rPr>
              <a:t>…</a:t>
            </a:r>
            <a:fld id="{81D60167-4931-47E6-BA6A-407CBD079E47}" type="slidenum">
              <a:rPr b="1" spc="-95" dirty="0">
                <a:latin typeface="Arial Narrow"/>
                <a:cs typeface="Arial Narrow"/>
              </a:rPr>
              <a:t>‹Nr.›</a:t>
            </a:fld>
            <a:endParaRPr b="1" spc="-95" dirty="0"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26" Type="http://schemas.openxmlformats.org/officeDocument/2006/relationships/image" Target="../media/image36.png"/><Relationship Id="rId3" Type="http://schemas.openxmlformats.org/officeDocument/2006/relationships/image" Target="../media/image13.png"/><Relationship Id="rId21" Type="http://schemas.openxmlformats.org/officeDocument/2006/relationships/image" Target="../media/image31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5" Type="http://schemas.openxmlformats.org/officeDocument/2006/relationships/image" Target="../media/image3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6.png"/><Relationship Id="rId20" Type="http://schemas.openxmlformats.org/officeDocument/2006/relationships/image" Target="../media/image30.png"/><Relationship Id="rId29" Type="http://schemas.openxmlformats.org/officeDocument/2006/relationships/image" Target="../media/image3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24" Type="http://schemas.openxmlformats.org/officeDocument/2006/relationships/image" Target="../media/image34.png"/><Relationship Id="rId32" Type="http://schemas.openxmlformats.org/officeDocument/2006/relationships/image" Target="../media/image42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23" Type="http://schemas.openxmlformats.org/officeDocument/2006/relationships/image" Target="../media/image33.png"/><Relationship Id="rId28" Type="http://schemas.openxmlformats.org/officeDocument/2006/relationships/image" Target="../media/image38.png"/><Relationship Id="rId10" Type="http://schemas.openxmlformats.org/officeDocument/2006/relationships/image" Target="../media/image20.png"/><Relationship Id="rId19" Type="http://schemas.openxmlformats.org/officeDocument/2006/relationships/image" Target="../media/image29.png"/><Relationship Id="rId31" Type="http://schemas.openxmlformats.org/officeDocument/2006/relationships/image" Target="../media/image41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Relationship Id="rId22" Type="http://schemas.openxmlformats.org/officeDocument/2006/relationships/image" Target="../media/image32.png"/><Relationship Id="rId27" Type="http://schemas.openxmlformats.org/officeDocument/2006/relationships/image" Target="../media/image37.png"/><Relationship Id="rId30" Type="http://schemas.openxmlformats.org/officeDocument/2006/relationships/image" Target="../media/image4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36267" y="369032"/>
            <a:ext cx="2210435" cy="969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0955" algn="just">
              <a:lnSpc>
                <a:spcPct val="100299"/>
              </a:lnSpc>
            </a:pPr>
            <a:r>
              <a:rPr sz="1300" spc="-380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دو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0" dirty="0">
                <a:solidFill>
                  <a:srgbClr val="4F6128"/>
                </a:solidFill>
                <a:latin typeface="Arial"/>
                <a:cs typeface="Arial"/>
              </a:rPr>
              <a:t>ـع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380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 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spc="-12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610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300" spc="-75" dirty="0">
                <a:solidFill>
                  <a:srgbClr val="4F6128"/>
                </a:solidFill>
                <a:latin typeface="Arial"/>
                <a:cs typeface="Arial"/>
              </a:rPr>
              <a:t>ή</a:t>
            </a:r>
            <a:r>
              <a:rPr sz="1300" spc="-3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35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6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260" dirty="0">
                <a:solidFill>
                  <a:srgbClr val="4F6128"/>
                </a:solidFill>
                <a:latin typeface="Arial"/>
                <a:cs typeface="Arial"/>
              </a:rPr>
              <a:t>ك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35" dirty="0">
                <a:solidFill>
                  <a:srgbClr val="4F6128"/>
                </a:solidFill>
                <a:latin typeface="Arial"/>
                <a:cs typeface="Arial"/>
              </a:rPr>
              <a:t>ـم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4" dirty="0">
                <a:solidFill>
                  <a:srgbClr val="4F6128"/>
                </a:solidFill>
                <a:latin typeface="Arial"/>
                <a:cs typeface="Arial"/>
              </a:rPr>
              <a:t>لا</a:t>
            </a:r>
            <a:r>
              <a:rPr sz="1300" spc="-16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15" dirty="0">
                <a:solidFill>
                  <a:srgbClr val="938953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385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1300" spc="-135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620" dirty="0">
                <a:solidFill>
                  <a:srgbClr val="938953"/>
                </a:solidFill>
                <a:latin typeface="Arial"/>
                <a:cs typeface="Arial"/>
              </a:rPr>
              <a:t>ت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365" dirty="0">
                <a:solidFill>
                  <a:srgbClr val="938953"/>
                </a:solidFill>
                <a:latin typeface="Arial"/>
                <a:cs typeface="Arial"/>
              </a:rPr>
              <a:t>Γ</a:t>
            </a:r>
            <a:r>
              <a:rPr sz="1300" spc="80" dirty="0">
                <a:solidFill>
                  <a:srgbClr val="938953"/>
                </a:solidFill>
                <a:latin typeface="Arial"/>
                <a:cs typeface="Arial"/>
              </a:rPr>
              <a:t>راίو</a:t>
            </a:r>
            <a:r>
              <a:rPr sz="1300" spc="6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370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4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2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5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38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5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r>
              <a:rPr sz="1300" spc="-2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135" dirty="0">
                <a:solidFill>
                  <a:srgbClr val="938953"/>
                </a:solidFill>
                <a:latin typeface="Arial"/>
                <a:cs typeface="Arial"/>
              </a:rPr>
              <a:t>يمل</a:t>
            </a:r>
            <a:r>
              <a:rPr sz="1200" spc="-15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-18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185" dirty="0">
                <a:solidFill>
                  <a:srgbClr val="938953"/>
                </a:solidFill>
                <a:latin typeface="Arial"/>
                <a:cs typeface="Arial"/>
              </a:rPr>
              <a:t>ثح</a:t>
            </a:r>
            <a:r>
              <a:rPr sz="1200" spc="-204" dirty="0">
                <a:solidFill>
                  <a:srgbClr val="938953"/>
                </a:solidFill>
                <a:latin typeface="Arial"/>
                <a:cs typeface="Arial"/>
              </a:rPr>
              <a:t>Β</a:t>
            </a:r>
            <a:r>
              <a:rPr sz="1200" spc="-254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110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و </a:t>
            </a:r>
            <a:r>
              <a:rPr sz="1200" spc="-240" dirty="0">
                <a:solidFill>
                  <a:srgbClr val="938953"/>
                </a:solidFill>
                <a:latin typeface="Arial"/>
                <a:cs typeface="Arial"/>
              </a:rPr>
              <a:t>ايل</a:t>
            </a:r>
            <a:r>
              <a:rPr sz="1200" spc="-295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-18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-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75" dirty="0">
                <a:solidFill>
                  <a:srgbClr val="938953"/>
                </a:solidFill>
                <a:latin typeface="Arial"/>
                <a:cs typeface="Arial"/>
              </a:rPr>
              <a:t>Εا</a:t>
            </a:r>
            <a:r>
              <a:rPr sz="1200" spc="-145" dirty="0">
                <a:solidFill>
                  <a:srgbClr val="938953"/>
                </a:solidFill>
                <a:latin typeface="Arial"/>
                <a:cs typeface="Arial"/>
              </a:rPr>
              <a:t>س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ار</a:t>
            </a:r>
            <a:r>
              <a:rPr sz="1200" spc="-150" dirty="0">
                <a:solidFill>
                  <a:srgbClr val="938953"/>
                </a:solidFill>
                <a:latin typeface="Arial"/>
                <a:cs typeface="Arial"/>
              </a:rPr>
              <a:t>د</a:t>
            </a:r>
            <a:r>
              <a:rPr sz="1200" spc="-215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365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10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350" dirty="0">
                <a:solidFill>
                  <a:srgbClr val="938953"/>
                </a:solidFill>
                <a:latin typeface="Arial"/>
                <a:cs typeface="Arial"/>
              </a:rPr>
              <a:t>Δ</a:t>
            </a:r>
            <a:r>
              <a:rPr sz="1200" spc="-19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55" dirty="0">
                <a:solidFill>
                  <a:srgbClr val="938953"/>
                </a:solidFill>
                <a:latin typeface="Arial"/>
                <a:cs typeface="Arial"/>
              </a:rPr>
              <a:t>م</a:t>
            </a:r>
            <a:r>
              <a:rPr sz="1200" spc="-130" dirty="0">
                <a:solidFill>
                  <a:srgbClr val="938953"/>
                </a:solidFill>
                <a:latin typeface="Arial"/>
                <a:cs typeface="Arial"/>
              </a:rPr>
              <a:t>اجل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ا </a:t>
            </a:r>
            <a:r>
              <a:rPr sz="1200" spc="-355" dirty="0">
                <a:solidFill>
                  <a:srgbClr val="938953"/>
                </a:solidFill>
                <a:latin typeface="Arial"/>
                <a:cs typeface="Arial"/>
              </a:rPr>
              <a:t>Δ</a:t>
            </a:r>
            <a:r>
              <a:rPr sz="1200" spc="-17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-260" dirty="0">
                <a:solidFill>
                  <a:srgbClr val="938953"/>
                </a:solidFill>
                <a:latin typeface="Arial"/>
                <a:cs typeface="Arial"/>
              </a:rPr>
              <a:t>ك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و 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اـ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95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4F6128"/>
                </a:solidFill>
                <a:latin typeface="Arial"/>
                <a:cs typeface="Arial"/>
              </a:rPr>
              <a:t>Εاــ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ر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 </a:t>
            </a:r>
            <a:r>
              <a:rPr sz="1300" spc="-365" dirty="0">
                <a:solidFill>
                  <a:srgbClr val="4F6128"/>
                </a:solidFill>
                <a:latin typeface="Arial"/>
                <a:cs typeface="Arial"/>
              </a:rPr>
              <a:t>Γ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اـ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ـــ</a:t>
            </a:r>
            <a:r>
              <a:rPr sz="1300" spc="-3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5343" y="885443"/>
            <a:ext cx="2557272" cy="3383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3416" y="1089398"/>
            <a:ext cx="2179955" cy="31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065">
              <a:lnSpc>
                <a:spcPct val="76700"/>
              </a:lnSpc>
              <a:tabLst>
                <a:tab pos="678815" algn="l"/>
                <a:tab pos="1012190" algn="l"/>
                <a:tab pos="1593215" algn="l"/>
              </a:tabLst>
            </a:pP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nd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Scie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n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i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f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c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se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ch</a:t>
            </a:r>
            <a:r>
              <a:rPr sz="1200" b="1" spc="-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De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nship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45" dirty="0">
                <a:solidFill>
                  <a:srgbClr val="938953"/>
                </a:solidFill>
                <a:latin typeface="Times New Roman"/>
                <a:cs typeface="Times New Roman"/>
              </a:rPr>
              <a:t>  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of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du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Stu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d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2560" y="368672"/>
            <a:ext cx="214820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43280" algn="l"/>
              </a:tabLst>
            </a:pPr>
            <a:r>
              <a:rPr sz="1500" b="1" spc="-15" dirty="0">
                <a:solidFill>
                  <a:srgbClr val="4F6128"/>
                </a:solidFill>
                <a:latin typeface="Calibri"/>
                <a:cs typeface="Calibri"/>
              </a:rPr>
              <a:t>K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ingd</a:t>
            </a:r>
            <a:r>
              <a:rPr sz="1500" b="1" spc="-20" dirty="0">
                <a:solidFill>
                  <a:srgbClr val="4F6128"/>
                </a:solidFill>
                <a:latin typeface="Calibri"/>
                <a:cs typeface="Calibri"/>
              </a:rPr>
              <a:t>o</a:t>
            </a:r>
            <a:r>
              <a:rPr sz="1500" b="1" dirty="0">
                <a:solidFill>
                  <a:srgbClr val="4F6128"/>
                </a:solidFill>
                <a:latin typeface="Calibri"/>
                <a:cs typeface="Calibri"/>
              </a:rPr>
              <a:t>m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	</a:t>
            </a:r>
            <a:r>
              <a:rPr sz="1500" b="1" spc="-5" dirty="0">
                <a:solidFill>
                  <a:srgbClr val="4F6128"/>
                </a:solidFill>
                <a:latin typeface="Calibri"/>
                <a:cs typeface="Calibri"/>
              </a:rPr>
              <a:t>o</a:t>
            </a:r>
            <a:r>
              <a:rPr sz="1500" b="1" dirty="0">
                <a:solidFill>
                  <a:srgbClr val="4F6128"/>
                </a:solidFill>
                <a:latin typeface="Calibri"/>
                <a:cs typeface="Calibri"/>
              </a:rPr>
              <a:t>f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65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Saudi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80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Arabia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0368" y="567935"/>
            <a:ext cx="2131695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95680" algn="l"/>
                <a:tab pos="1435735" algn="l"/>
              </a:tabLst>
            </a:pPr>
            <a:r>
              <a:rPr sz="1300" b="1" spc="-25" dirty="0">
                <a:solidFill>
                  <a:srgbClr val="938953"/>
                </a:solidFill>
                <a:latin typeface="Calibri"/>
                <a:cs typeface="Calibri"/>
              </a:rPr>
              <a:t>M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inis</a:t>
            </a:r>
            <a:r>
              <a:rPr sz="1300" b="1" spc="-1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3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y</a:t>
            </a:r>
            <a:r>
              <a:rPr sz="13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of</a:t>
            </a:r>
            <a:r>
              <a:rPr sz="13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Educ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tion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2748" y="726584"/>
            <a:ext cx="2167255" cy="204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99540" algn="l"/>
              </a:tabLst>
            </a:pPr>
            <a:r>
              <a:rPr sz="1400" b="1" spc="-10" dirty="0">
                <a:solidFill>
                  <a:srgbClr val="4F6128"/>
                </a:solidFill>
                <a:latin typeface="Calibri"/>
                <a:cs typeface="Calibri"/>
              </a:rPr>
              <a:t>M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ajm</a:t>
            </a:r>
            <a:r>
              <a:rPr sz="1400" b="1" spc="-15" dirty="0">
                <a:solidFill>
                  <a:srgbClr val="4F6128"/>
                </a:solidFill>
                <a:latin typeface="Calibri"/>
                <a:cs typeface="Calibri"/>
              </a:rPr>
              <a:t>a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ah</a:t>
            </a:r>
            <a:r>
              <a:rPr sz="1400" b="1" dirty="0">
                <a:solidFill>
                  <a:srgbClr val="4F6128"/>
                </a:solidFill>
                <a:latin typeface="Times New Roman"/>
                <a:cs typeface="Times New Roman"/>
              </a:rPr>
              <a:t>	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Unive</a:t>
            </a:r>
            <a:r>
              <a:rPr sz="1400" b="1" spc="-15" dirty="0">
                <a:solidFill>
                  <a:srgbClr val="4F6128"/>
                </a:solidFill>
                <a:latin typeface="Calibri"/>
                <a:cs typeface="Calibri"/>
              </a:rPr>
              <a:t>r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s</a:t>
            </a:r>
            <a:r>
              <a:rPr sz="1400" b="1" spc="-10" dirty="0">
                <a:solidFill>
                  <a:srgbClr val="4F6128"/>
                </a:solidFill>
                <a:latin typeface="Calibri"/>
                <a:cs typeface="Calibri"/>
              </a:rPr>
              <a:t>i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ty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5608" y="903469"/>
            <a:ext cx="21590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Vi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c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ec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or</a:t>
            </a:r>
            <a:r>
              <a:rPr sz="1200" b="1" spc="-2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f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o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3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du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Stu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d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666109" y="1582155"/>
            <a:ext cx="2246628" cy="2727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19781" y="2455407"/>
            <a:ext cx="2934842" cy="2667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719187" y="2888223"/>
            <a:ext cx="435190" cy="2667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579241" y="2888223"/>
            <a:ext cx="2185544" cy="2667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563624" y="3194943"/>
            <a:ext cx="480910" cy="2667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443356" y="3627759"/>
            <a:ext cx="3467740" cy="2667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91540" y="4060575"/>
            <a:ext cx="3564514" cy="26669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447927" y="4491867"/>
            <a:ext cx="3507242" cy="2667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55635" y="4924683"/>
            <a:ext cx="1702436" cy="2667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830324" y="5357743"/>
            <a:ext cx="114300" cy="26670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874897" y="5357743"/>
            <a:ext cx="4006077" cy="26670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426841" y="5357743"/>
            <a:ext cx="492861" cy="26670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377693" y="5357743"/>
            <a:ext cx="97536" cy="26670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90824" y="5357743"/>
            <a:ext cx="130301" cy="26670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03956" y="5357743"/>
            <a:ext cx="130301" cy="26670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900681" y="5357743"/>
            <a:ext cx="217169" cy="26670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37792" y="5357743"/>
            <a:ext cx="707501" cy="26670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1931" y="5664067"/>
            <a:ext cx="246887" cy="26670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522476" y="5664067"/>
            <a:ext cx="292607" cy="26670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931286" y="6096883"/>
            <a:ext cx="3980809" cy="26670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483230" y="6096883"/>
            <a:ext cx="492861" cy="26670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432937" y="6096883"/>
            <a:ext cx="100583" cy="26670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345688" y="6096883"/>
            <a:ext cx="130301" cy="26670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258821" y="6096883"/>
            <a:ext cx="130301" cy="26670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955544" y="6096883"/>
            <a:ext cx="217169" cy="26670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292605" y="6096883"/>
            <a:ext cx="707553" cy="266700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741931" y="6401683"/>
            <a:ext cx="246887" cy="26670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522476" y="6401683"/>
            <a:ext cx="292607" cy="26670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232916" y="6834499"/>
            <a:ext cx="721726" cy="266700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958718" y="6834499"/>
            <a:ext cx="3317632" cy="26670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510662" y="6834499"/>
            <a:ext cx="492861" cy="26670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61893" y="6834499"/>
            <a:ext cx="97536" cy="26670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374644" y="6834499"/>
            <a:ext cx="130301" cy="26670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87777" y="6834499"/>
            <a:ext cx="130301" cy="26670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982977" y="6834499"/>
            <a:ext cx="217169" cy="26670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320036" y="6834499"/>
            <a:ext cx="707416" cy="266700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741931" y="7139695"/>
            <a:ext cx="246887" cy="26670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522476" y="7139695"/>
            <a:ext cx="292607" cy="26670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819655" y="7572502"/>
            <a:ext cx="130301" cy="26670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947928" y="8436610"/>
            <a:ext cx="1015300" cy="272795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32191" y="8877046"/>
            <a:ext cx="1829690" cy="272796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054467" y="9317735"/>
            <a:ext cx="1900680" cy="272796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02563" y="3239140"/>
            <a:ext cx="2527935" cy="0"/>
          </a:xfrm>
          <a:custGeom>
            <a:avLst/>
            <a:gdLst/>
            <a:ahLst/>
            <a:cxnLst/>
            <a:rect l="l" t="t" r="r" b="b"/>
            <a:pathLst>
              <a:path w="2527935">
                <a:moveTo>
                  <a:pt x="0" y="0"/>
                </a:moveTo>
                <a:lnTo>
                  <a:pt x="252743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05611" y="3242187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281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02563" y="3678051"/>
            <a:ext cx="2527935" cy="0"/>
          </a:xfrm>
          <a:custGeom>
            <a:avLst/>
            <a:gdLst/>
            <a:ahLst/>
            <a:cxnLst/>
            <a:rect l="l" t="t" r="r" b="b"/>
            <a:pathLst>
              <a:path w="2527935">
                <a:moveTo>
                  <a:pt x="0" y="0"/>
                </a:moveTo>
                <a:lnTo>
                  <a:pt x="252743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75670" y="3242187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281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246942" y="3242187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281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516629" y="3242187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281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786377" y="3242187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281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056125" y="3242187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281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325873" y="3242187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281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596002" y="3242187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281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887086" y="3242187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281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226947" y="3242187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281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152009" y="2938157"/>
            <a:ext cx="180975" cy="180975"/>
          </a:xfrm>
          <a:custGeom>
            <a:avLst/>
            <a:gdLst/>
            <a:ahLst/>
            <a:cxnLst/>
            <a:rect l="l" t="t" r="r" b="b"/>
            <a:pathLst>
              <a:path w="180975" h="180975">
                <a:moveTo>
                  <a:pt x="0" y="90548"/>
                </a:moveTo>
                <a:lnTo>
                  <a:pt x="9950" y="49204"/>
                </a:lnTo>
                <a:lnTo>
                  <a:pt x="36519" y="17834"/>
                </a:lnTo>
                <a:lnTo>
                  <a:pt x="74785" y="1343"/>
                </a:lnTo>
                <a:lnTo>
                  <a:pt x="89289" y="0"/>
                </a:lnTo>
                <a:lnTo>
                  <a:pt x="104077" y="1148"/>
                </a:lnTo>
                <a:lnTo>
                  <a:pt x="143001" y="16983"/>
                </a:lnTo>
                <a:lnTo>
                  <a:pt x="170163" y="47664"/>
                </a:lnTo>
                <a:lnTo>
                  <a:pt x="180934" y="88386"/>
                </a:lnTo>
                <a:lnTo>
                  <a:pt x="179801" y="103343"/>
                </a:lnTo>
                <a:lnTo>
                  <a:pt x="164122" y="142573"/>
                </a:lnTo>
                <a:lnTo>
                  <a:pt x="133711" y="169903"/>
                </a:lnTo>
                <a:lnTo>
                  <a:pt x="93309" y="180907"/>
                </a:lnTo>
                <a:lnTo>
                  <a:pt x="78207" y="179788"/>
                </a:lnTo>
                <a:lnTo>
                  <a:pt x="38708" y="164231"/>
                </a:lnTo>
                <a:lnTo>
                  <a:pt x="11238" y="134042"/>
                </a:lnTo>
                <a:lnTo>
                  <a:pt x="62" y="93934"/>
                </a:lnTo>
                <a:lnTo>
                  <a:pt x="0" y="90548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100949" y="2920356"/>
            <a:ext cx="180975" cy="180975"/>
          </a:xfrm>
          <a:custGeom>
            <a:avLst/>
            <a:gdLst/>
            <a:ahLst/>
            <a:cxnLst/>
            <a:rect l="l" t="t" r="r" b="b"/>
            <a:pathLst>
              <a:path w="180975" h="180975">
                <a:moveTo>
                  <a:pt x="89289" y="0"/>
                </a:moveTo>
                <a:lnTo>
                  <a:pt x="48217" y="10448"/>
                </a:lnTo>
                <a:lnTo>
                  <a:pt x="17202" y="37410"/>
                </a:lnTo>
                <a:lnTo>
                  <a:pt x="1166" y="75968"/>
                </a:lnTo>
                <a:lnTo>
                  <a:pt x="0" y="90548"/>
                </a:lnTo>
                <a:lnTo>
                  <a:pt x="65" y="94018"/>
                </a:lnTo>
                <a:lnTo>
                  <a:pt x="11266" y="134110"/>
                </a:lnTo>
                <a:lnTo>
                  <a:pt x="38749" y="164277"/>
                </a:lnTo>
                <a:lnTo>
                  <a:pt x="78267" y="179818"/>
                </a:lnTo>
                <a:lnTo>
                  <a:pt x="93379" y="180936"/>
                </a:lnTo>
                <a:lnTo>
                  <a:pt x="107662" y="179346"/>
                </a:lnTo>
                <a:lnTo>
                  <a:pt x="145247" y="162392"/>
                </a:lnTo>
                <a:lnTo>
                  <a:pt x="171258" y="130594"/>
                </a:lnTo>
                <a:lnTo>
                  <a:pt x="180964" y="88363"/>
                </a:lnTo>
                <a:lnTo>
                  <a:pt x="179477" y="73980"/>
                </a:lnTo>
                <a:lnTo>
                  <a:pt x="162721" y="36086"/>
                </a:lnTo>
                <a:lnTo>
                  <a:pt x="131118" y="9820"/>
                </a:lnTo>
                <a:lnTo>
                  <a:pt x="892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00949" y="2920356"/>
            <a:ext cx="180975" cy="180975"/>
          </a:xfrm>
          <a:custGeom>
            <a:avLst/>
            <a:gdLst/>
            <a:ahLst/>
            <a:cxnLst/>
            <a:rect l="l" t="t" r="r" b="b"/>
            <a:pathLst>
              <a:path w="180975" h="180975">
                <a:moveTo>
                  <a:pt x="0" y="90548"/>
                </a:moveTo>
                <a:lnTo>
                  <a:pt x="9950" y="49217"/>
                </a:lnTo>
                <a:lnTo>
                  <a:pt x="36519" y="17843"/>
                </a:lnTo>
                <a:lnTo>
                  <a:pt x="74785" y="1344"/>
                </a:lnTo>
                <a:lnTo>
                  <a:pt x="89289" y="0"/>
                </a:lnTo>
                <a:lnTo>
                  <a:pt x="104083" y="1149"/>
                </a:lnTo>
                <a:lnTo>
                  <a:pt x="143017" y="16986"/>
                </a:lnTo>
                <a:lnTo>
                  <a:pt x="170185" y="47663"/>
                </a:lnTo>
                <a:lnTo>
                  <a:pt x="180964" y="88363"/>
                </a:lnTo>
                <a:lnTo>
                  <a:pt x="179832" y="103327"/>
                </a:lnTo>
                <a:lnTo>
                  <a:pt x="164166" y="142570"/>
                </a:lnTo>
                <a:lnTo>
                  <a:pt x="133771" y="169910"/>
                </a:lnTo>
                <a:lnTo>
                  <a:pt x="93379" y="180936"/>
                </a:lnTo>
                <a:lnTo>
                  <a:pt x="78267" y="179818"/>
                </a:lnTo>
                <a:lnTo>
                  <a:pt x="38749" y="164277"/>
                </a:lnTo>
                <a:lnTo>
                  <a:pt x="11266" y="134110"/>
                </a:lnTo>
                <a:lnTo>
                  <a:pt x="65" y="94018"/>
                </a:lnTo>
                <a:lnTo>
                  <a:pt x="0" y="90548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DGS</a:t>
            </a:r>
            <a:r>
              <a:rPr spc="-5" dirty="0">
                <a:latin typeface="Calibri"/>
                <a:cs typeface="Calibri"/>
              </a:rPr>
              <a:t>…</a:t>
            </a:r>
            <a:fld id="{81D60167-4931-47E6-BA6A-407CBD079E47}" type="slidenum">
              <a:rPr b="1" spc="-95" dirty="0">
                <a:latin typeface="Arial Narrow"/>
                <a:cs typeface="Arial Narrow"/>
              </a:rPr>
              <a:t>1</a:t>
            </a:fld>
            <a:endParaRPr b="1" spc="-95" dirty="0">
              <a:latin typeface="Arial Narrow"/>
              <a:cs typeface="Arial Narrow"/>
            </a:endParaRPr>
          </a:p>
        </p:txBody>
      </p:sp>
      <p:sp>
        <p:nvSpPr>
          <p:cNvPr id="67" name="object 6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40" dirty="0"/>
              <a:t>ي</a:t>
            </a:r>
            <a:r>
              <a:rPr dirty="0"/>
              <a:t>د</a:t>
            </a:r>
            <a:r>
              <a:rPr spc="-10" dirty="0"/>
              <a:t>ا</a:t>
            </a:r>
            <a:r>
              <a:rPr spc="25" dirty="0"/>
              <a:t>م</a:t>
            </a:r>
            <a:r>
              <a:rPr spc="-105" dirty="0"/>
              <a:t>ص</a:t>
            </a:r>
            <a:r>
              <a:rPr spc="-85" dirty="0"/>
              <a:t>ل</a:t>
            </a:r>
            <a:r>
              <a:rPr spc="5" dirty="0"/>
              <a:t>ا</a:t>
            </a:r>
            <a:r>
              <a:rPr spc="-10" dirty="0"/>
              <a:t> </a:t>
            </a:r>
            <a:r>
              <a:rPr spc="-30" dirty="0"/>
              <a:t>ي</a:t>
            </a:r>
            <a:r>
              <a:rPr dirty="0"/>
              <a:t>د</a:t>
            </a:r>
            <a:r>
              <a:rPr spc="-60" dirty="0"/>
              <a:t>اف</a:t>
            </a:r>
            <a:r>
              <a:rPr spc="-20" dirty="0"/>
              <a:t> </a:t>
            </a:r>
            <a:r>
              <a:rPr spc="-30" dirty="0"/>
              <a:t>.</a:t>
            </a:r>
            <a:r>
              <a:rPr spc="10" dirty="0"/>
              <a:t>أ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36267" y="369032"/>
            <a:ext cx="2210435" cy="969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0955" algn="just">
              <a:lnSpc>
                <a:spcPct val="100299"/>
              </a:lnSpc>
            </a:pPr>
            <a:r>
              <a:rPr sz="1300" spc="-380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دو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0" dirty="0">
                <a:solidFill>
                  <a:srgbClr val="4F6128"/>
                </a:solidFill>
                <a:latin typeface="Arial"/>
                <a:cs typeface="Arial"/>
              </a:rPr>
              <a:t>ـع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380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 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spc="-12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610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300" spc="-75" dirty="0">
                <a:solidFill>
                  <a:srgbClr val="4F6128"/>
                </a:solidFill>
                <a:latin typeface="Arial"/>
                <a:cs typeface="Arial"/>
              </a:rPr>
              <a:t>ή</a:t>
            </a:r>
            <a:r>
              <a:rPr sz="1300" spc="-3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35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6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260" dirty="0">
                <a:solidFill>
                  <a:srgbClr val="4F6128"/>
                </a:solidFill>
                <a:latin typeface="Arial"/>
                <a:cs typeface="Arial"/>
              </a:rPr>
              <a:t>ك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35" dirty="0">
                <a:solidFill>
                  <a:srgbClr val="4F6128"/>
                </a:solidFill>
                <a:latin typeface="Arial"/>
                <a:cs typeface="Arial"/>
              </a:rPr>
              <a:t>ـم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4" dirty="0">
                <a:solidFill>
                  <a:srgbClr val="4F6128"/>
                </a:solidFill>
                <a:latin typeface="Arial"/>
                <a:cs typeface="Arial"/>
              </a:rPr>
              <a:t>لا</a:t>
            </a:r>
            <a:r>
              <a:rPr sz="1300" spc="-16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15" dirty="0">
                <a:solidFill>
                  <a:srgbClr val="938953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385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1300" spc="-135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620" dirty="0">
                <a:solidFill>
                  <a:srgbClr val="938953"/>
                </a:solidFill>
                <a:latin typeface="Arial"/>
                <a:cs typeface="Arial"/>
              </a:rPr>
              <a:t>ت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365" dirty="0">
                <a:solidFill>
                  <a:srgbClr val="938953"/>
                </a:solidFill>
                <a:latin typeface="Arial"/>
                <a:cs typeface="Arial"/>
              </a:rPr>
              <a:t>Γ</a:t>
            </a:r>
            <a:r>
              <a:rPr sz="1300" spc="80" dirty="0">
                <a:solidFill>
                  <a:srgbClr val="938953"/>
                </a:solidFill>
                <a:latin typeface="Arial"/>
                <a:cs typeface="Arial"/>
              </a:rPr>
              <a:t>راίو</a:t>
            </a:r>
            <a:r>
              <a:rPr sz="1300" spc="6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370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4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2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5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38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5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r>
              <a:rPr sz="1300" spc="-2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135" dirty="0">
                <a:solidFill>
                  <a:srgbClr val="938953"/>
                </a:solidFill>
                <a:latin typeface="Arial"/>
                <a:cs typeface="Arial"/>
              </a:rPr>
              <a:t>يمل</a:t>
            </a:r>
            <a:r>
              <a:rPr sz="1200" spc="-15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-18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185" dirty="0">
                <a:solidFill>
                  <a:srgbClr val="938953"/>
                </a:solidFill>
                <a:latin typeface="Arial"/>
                <a:cs typeface="Arial"/>
              </a:rPr>
              <a:t>ثح</a:t>
            </a:r>
            <a:r>
              <a:rPr sz="1200" spc="-204" dirty="0">
                <a:solidFill>
                  <a:srgbClr val="938953"/>
                </a:solidFill>
                <a:latin typeface="Arial"/>
                <a:cs typeface="Arial"/>
              </a:rPr>
              <a:t>Β</a:t>
            </a:r>
            <a:r>
              <a:rPr sz="1200" spc="-254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110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و </a:t>
            </a:r>
            <a:r>
              <a:rPr sz="1200" spc="-240" dirty="0">
                <a:solidFill>
                  <a:srgbClr val="938953"/>
                </a:solidFill>
                <a:latin typeface="Arial"/>
                <a:cs typeface="Arial"/>
              </a:rPr>
              <a:t>ايل</a:t>
            </a:r>
            <a:r>
              <a:rPr sz="1200" spc="-295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-18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-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75" dirty="0">
                <a:solidFill>
                  <a:srgbClr val="938953"/>
                </a:solidFill>
                <a:latin typeface="Arial"/>
                <a:cs typeface="Arial"/>
              </a:rPr>
              <a:t>Εا</a:t>
            </a:r>
            <a:r>
              <a:rPr sz="1200" spc="-145" dirty="0">
                <a:solidFill>
                  <a:srgbClr val="938953"/>
                </a:solidFill>
                <a:latin typeface="Arial"/>
                <a:cs typeface="Arial"/>
              </a:rPr>
              <a:t>س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ار</a:t>
            </a:r>
            <a:r>
              <a:rPr sz="1200" spc="-150" dirty="0">
                <a:solidFill>
                  <a:srgbClr val="938953"/>
                </a:solidFill>
                <a:latin typeface="Arial"/>
                <a:cs typeface="Arial"/>
              </a:rPr>
              <a:t>د</a:t>
            </a:r>
            <a:r>
              <a:rPr sz="1200" spc="-215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365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10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350" dirty="0">
                <a:solidFill>
                  <a:srgbClr val="938953"/>
                </a:solidFill>
                <a:latin typeface="Arial"/>
                <a:cs typeface="Arial"/>
              </a:rPr>
              <a:t>Δ</a:t>
            </a:r>
            <a:r>
              <a:rPr sz="1200" spc="-19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55" dirty="0">
                <a:solidFill>
                  <a:srgbClr val="938953"/>
                </a:solidFill>
                <a:latin typeface="Arial"/>
                <a:cs typeface="Arial"/>
              </a:rPr>
              <a:t>م</a:t>
            </a:r>
            <a:r>
              <a:rPr sz="1200" spc="-130" dirty="0">
                <a:solidFill>
                  <a:srgbClr val="938953"/>
                </a:solidFill>
                <a:latin typeface="Arial"/>
                <a:cs typeface="Arial"/>
              </a:rPr>
              <a:t>اجل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ا </a:t>
            </a:r>
            <a:r>
              <a:rPr sz="1200" spc="-355" dirty="0">
                <a:solidFill>
                  <a:srgbClr val="938953"/>
                </a:solidFill>
                <a:latin typeface="Arial"/>
                <a:cs typeface="Arial"/>
              </a:rPr>
              <a:t>Δ</a:t>
            </a:r>
            <a:r>
              <a:rPr sz="1200" spc="-17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-260" dirty="0">
                <a:solidFill>
                  <a:srgbClr val="938953"/>
                </a:solidFill>
                <a:latin typeface="Arial"/>
                <a:cs typeface="Arial"/>
              </a:rPr>
              <a:t>ك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و 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اـ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95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4F6128"/>
                </a:solidFill>
                <a:latin typeface="Arial"/>
                <a:cs typeface="Arial"/>
              </a:rPr>
              <a:t>Εاــ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ر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 </a:t>
            </a:r>
            <a:r>
              <a:rPr sz="1300" spc="-365" dirty="0">
                <a:solidFill>
                  <a:srgbClr val="4F6128"/>
                </a:solidFill>
                <a:latin typeface="Arial"/>
                <a:cs typeface="Arial"/>
              </a:rPr>
              <a:t>Γ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اـ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ـــ</a:t>
            </a:r>
            <a:r>
              <a:rPr sz="1300" spc="-3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3416" y="1089398"/>
            <a:ext cx="2179955" cy="31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065">
              <a:lnSpc>
                <a:spcPct val="76700"/>
              </a:lnSpc>
              <a:tabLst>
                <a:tab pos="678815" algn="l"/>
                <a:tab pos="1012190" algn="l"/>
                <a:tab pos="1593215" algn="l"/>
              </a:tabLst>
            </a:pP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nd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Scie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n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i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f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c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se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ch</a:t>
            </a:r>
            <a:r>
              <a:rPr sz="1200" b="1" spc="-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De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nship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45" dirty="0">
                <a:solidFill>
                  <a:srgbClr val="938953"/>
                </a:solidFill>
                <a:latin typeface="Times New Roman"/>
                <a:cs typeface="Times New Roman"/>
              </a:rPr>
              <a:t>  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of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du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Stu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d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2560" y="368672"/>
            <a:ext cx="214820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43280" algn="l"/>
              </a:tabLst>
            </a:pPr>
            <a:r>
              <a:rPr sz="1500" b="1" spc="-15" dirty="0">
                <a:solidFill>
                  <a:srgbClr val="4F6128"/>
                </a:solidFill>
                <a:latin typeface="Calibri"/>
                <a:cs typeface="Calibri"/>
              </a:rPr>
              <a:t>K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ingd</a:t>
            </a:r>
            <a:r>
              <a:rPr sz="1500" b="1" spc="-20" dirty="0">
                <a:solidFill>
                  <a:srgbClr val="4F6128"/>
                </a:solidFill>
                <a:latin typeface="Calibri"/>
                <a:cs typeface="Calibri"/>
              </a:rPr>
              <a:t>o</a:t>
            </a:r>
            <a:r>
              <a:rPr sz="1500" b="1" dirty="0">
                <a:solidFill>
                  <a:srgbClr val="4F6128"/>
                </a:solidFill>
                <a:latin typeface="Calibri"/>
                <a:cs typeface="Calibri"/>
              </a:rPr>
              <a:t>m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	</a:t>
            </a:r>
            <a:r>
              <a:rPr sz="1500" b="1" spc="-5" dirty="0">
                <a:solidFill>
                  <a:srgbClr val="4F6128"/>
                </a:solidFill>
                <a:latin typeface="Calibri"/>
                <a:cs typeface="Calibri"/>
              </a:rPr>
              <a:t>o</a:t>
            </a:r>
            <a:r>
              <a:rPr sz="1500" b="1" dirty="0">
                <a:solidFill>
                  <a:srgbClr val="4F6128"/>
                </a:solidFill>
                <a:latin typeface="Calibri"/>
                <a:cs typeface="Calibri"/>
              </a:rPr>
              <a:t>f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65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Saudi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80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Arabia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0368" y="567935"/>
            <a:ext cx="2131695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95680" algn="l"/>
                <a:tab pos="1435735" algn="l"/>
              </a:tabLst>
            </a:pPr>
            <a:r>
              <a:rPr sz="1300" b="1" spc="-25" dirty="0">
                <a:solidFill>
                  <a:srgbClr val="938953"/>
                </a:solidFill>
                <a:latin typeface="Calibri"/>
                <a:cs typeface="Calibri"/>
              </a:rPr>
              <a:t>M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inis</a:t>
            </a:r>
            <a:r>
              <a:rPr sz="1300" b="1" spc="-1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3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y</a:t>
            </a:r>
            <a:r>
              <a:rPr sz="13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of</a:t>
            </a:r>
            <a:r>
              <a:rPr sz="13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Educ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tion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2748" y="726584"/>
            <a:ext cx="2167255" cy="204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99540" algn="l"/>
              </a:tabLst>
            </a:pPr>
            <a:r>
              <a:rPr sz="1400" b="1" spc="-10" dirty="0">
                <a:solidFill>
                  <a:srgbClr val="4F6128"/>
                </a:solidFill>
                <a:latin typeface="Calibri"/>
                <a:cs typeface="Calibri"/>
              </a:rPr>
              <a:t>M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ajm</a:t>
            </a:r>
            <a:r>
              <a:rPr sz="1400" b="1" spc="-15" dirty="0">
                <a:solidFill>
                  <a:srgbClr val="4F6128"/>
                </a:solidFill>
                <a:latin typeface="Calibri"/>
                <a:cs typeface="Calibri"/>
              </a:rPr>
              <a:t>a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ah</a:t>
            </a:r>
            <a:r>
              <a:rPr sz="1400" b="1" dirty="0">
                <a:solidFill>
                  <a:srgbClr val="4F6128"/>
                </a:solidFill>
                <a:latin typeface="Times New Roman"/>
                <a:cs typeface="Times New Roman"/>
              </a:rPr>
              <a:t>	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Unive</a:t>
            </a:r>
            <a:r>
              <a:rPr sz="1400" b="1" spc="-15" dirty="0">
                <a:solidFill>
                  <a:srgbClr val="4F6128"/>
                </a:solidFill>
                <a:latin typeface="Calibri"/>
                <a:cs typeface="Calibri"/>
              </a:rPr>
              <a:t>r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s</a:t>
            </a:r>
            <a:r>
              <a:rPr sz="1400" b="1" spc="-10" dirty="0">
                <a:solidFill>
                  <a:srgbClr val="4F6128"/>
                </a:solidFill>
                <a:latin typeface="Calibri"/>
                <a:cs typeface="Calibri"/>
              </a:rPr>
              <a:t>i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ty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5343" y="885443"/>
            <a:ext cx="2557272" cy="3383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65608" y="903469"/>
            <a:ext cx="21590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Vi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c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ec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or</a:t>
            </a:r>
            <a:r>
              <a:rPr sz="1200" b="1" spc="-2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f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o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3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du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Stu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d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DGS</a:t>
            </a:r>
            <a:r>
              <a:rPr spc="-5" dirty="0">
                <a:latin typeface="Calibri"/>
                <a:cs typeface="Calibri"/>
              </a:rPr>
              <a:t>…</a:t>
            </a:r>
            <a:fld id="{81D60167-4931-47E6-BA6A-407CBD079E47}" type="slidenum">
              <a:rPr b="1" spc="-95" dirty="0">
                <a:latin typeface="Arial Narrow"/>
                <a:cs typeface="Arial Narrow"/>
              </a:rPr>
              <a:t>2</a:t>
            </a:fld>
            <a:endParaRPr b="1" spc="-95" dirty="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40" dirty="0"/>
              <a:t>ي</a:t>
            </a:r>
            <a:r>
              <a:rPr dirty="0"/>
              <a:t>د</a:t>
            </a:r>
            <a:r>
              <a:rPr spc="-10" dirty="0"/>
              <a:t>ا</a:t>
            </a:r>
            <a:r>
              <a:rPr spc="25" dirty="0"/>
              <a:t>م</a:t>
            </a:r>
            <a:r>
              <a:rPr spc="-105" dirty="0"/>
              <a:t>ص</a:t>
            </a:r>
            <a:r>
              <a:rPr spc="-85" dirty="0"/>
              <a:t>ل</a:t>
            </a:r>
            <a:r>
              <a:rPr spc="5" dirty="0"/>
              <a:t>ا</a:t>
            </a:r>
            <a:r>
              <a:rPr spc="-10" dirty="0"/>
              <a:t> </a:t>
            </a:r>
            <a:r>
              <a:rPr spc="-30" dirty="0"/>
              <a:t>ي</a:t>
            </a:r>
            <a:r>
              <a:rPr dirty="0"/>
              <a:t>د</a:t>
            </a:r>
            <a:r>
              <a:rPr spc="-60" dirty="0"/>
              <a:t>اف</a:t>
            </a:r>
            <a:r>
              <a:rPr spc="-20" dirty="0"/>
              <a:t> </a:t>
            </a:r>
            <a:r>
              <a:rPr spc="-30" dirty="0"/>
              <a:t>.</a:t>
            </a:r>
            <a:r>
              <a:rPr spc="10" dirty="0"/>
              <a:t>أ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</Words>
  <Application>Microsoft Office PowerPoint</Application>
  <PresentationFormat>Benutzerdefiniert</PresentationFormat>
  <Paragraphs>16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2015-04-12T19:54:12Z</dcterms:created>
  <dcterms:modified xsi:type="dcterms:W3CDTF">2015-04-12T17:54:14Z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