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00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jp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2026" y="10260828"/>
            <a:ext cx="223520" cy="63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" spc="-40" dirty="0">
                <a:latin typeface="Arial"/>
                <a:cs typeface="Arial"/>
              </a:rPr>
              <a:t>ي</a:t>
            </a:r>
            <a:r>
              <a:rPr sz="300" dirty="0">
                <a:latin typeface="Arial"/>
                <a:cs typeface="Arial"/>
              </a:rPr>
              <a:t>د</a:t>
            </a:r>
            <a:r>
              <a:rPr sz="300" spc="-10" dirty="0">
                <a:latin typeface="Arial"/>
                <a:cs typeface="Arial"/>
              </a:rPr>
              <a:t>ا</a:t>
            </a:r>
            <a:r>
              <a:rPr sz="300" spc="25" dirty="0">
                <a:latin typeface="Arial"/>
                <a:cs typeface="Arial"/>
              </a:rPr>
              <a:t>م</a:t>
            </a:r>
            <a:r>
              <a:rPr sz="300" spc="-105" dirty="0">
                <a:latin typeface="Arial"/>
                <a:cs typeface="Arial"/>
              </a:rPr>
              <a:t>ص</a:t>
            </a:r>
            <a:r>
              <a:rPr sz="300" spc="-85" dirty="0">
                <a:latin typeface="Arial"/>
                <a:cs typeface="Arial"/>
              </a:rPr>
              <a:t>ل</a:t>
            </a:r>
            <a:r>
              <a:rPr sz="300" spc="5" dirty="0">
                <a:latin typeface="Arial"/>
                <a:cs typeface="Arial"/>
              </a:rPr>
              <a:t>ا</a:t>
            </a:r>
            <a:r>
              <a:rPr sz="300" spc="-10" dirty="0">
                <a:latin typeface="Arial"/>
                <a:cs typeface="Arial"/>
              </a:rPr>
              <a:t> </a:t>
            </a:r>
            <a:r>
              <a:rPr sz="300" spc="-30" dirty="0">
                <a:latin typeface="Arial"/>
                <a:cs typeface="Arial"/>
              </a:rPr>
              <a:t>ي</a:t>
            </a:r>
            <a:r>
              <a:rPr sz="300" dirty="0">
                <a:latin typeface="Arial"/>
                <a:cs typeface="Arial"/>
              </a:rPr>
              <a:t>د</a:t>
            </a:r>
            <a:r>
              <a:rPr sz="300" spc="-60" dirty="0">
                <a:latin typeface="Arial"/>
                <a:cs typeface="Arial"/>
              </a:rPr>
              <a:t>اف</a:t>
            </a:r>
            <a:r>
              <a:rPr sz="300" spc="-20" dirty="0">
                <a:latin typeface="Arial"/>
                <a:cs typeface="Arial"/>
              </a:rPr>
              <a:t> </a:t>
            </a:r>
            <a:r>
              <a:rPr sz="300" spc="-30" dirty="0">
                <a:latin typeface="Arial"/>
                <a:cs typeface="Arial"/>
              </a:rPr>
              <a:t>.</a:t>
            </a:r>
            <a:r>
              <a:rPr sz="300" spc="10" dirty="0">
                <a:latin typeface="Arial"/>
                <a:cs typeface="Arial"/>
              </a:rPr>
              <a:t>أ</a:t>
            </a:r>
            <a:endParaRPr sz="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18153" y="281930"/>
            <a:ext cx="1514474" cy="11302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19" y="1400175"/>
            <a:ext cx="7552699" cy="628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37532" y="361187"/>
            <a:ext cx="2769107" cy="2575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81728" y="551687"/>
            <a:ext cx="2769107" cy="3093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61915" y="751331"/>
            <a:ext cx="2759964" cy="1645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28032" y="944879"/>
            <a:ext cx="2566416" cy="1981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100" y="1211579"/>
            <a:ext cx="2663952" cy="1539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627" y="344423"/>
            <a:ext cx="2676144" cy="3749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007" y="704087"/>
            <a:ext cx="2663952" cy="16764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9891" y="10020300"/>
            <a:ext cx="830579" cy="1889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93" y="9881579"/>
            <a:ext cx="7551419" cy="5333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18532" y="1139951"/>
            <a:ext cx="2388107" cy="19964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36267" y="369032"/>
            <a:ext cx="221043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955" algn="just">
              <a:lnSpc>
                <a:spcPct val="100299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85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3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938953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7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2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8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يمل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240" dirty="0">
                <a:solidFill>
                  <a:srgbClr val="938953"/>
                </a:solidFill>
                <a:latin typeface="Arial"/>
                <a:cs typeface="Arial"/>
              </a:rPr>
              <a:t>ايل</a:t>
            </a:r>
            <a:r>
              <a:rPr sz="1200" spc="-2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4F6128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5343" y="885443"/>
            <a:ext cx="2557272" cy="33832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3416" y="1089398"/>
            <a:ext cx="126301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5246" y="1229606"/>
            <a:ext cx="14198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2560" y="368672"/>
            <a:ext cx="214820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3280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0368" y="567935"/>
            <a:ext cx="21316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95680" algn="l"/>
                <a:tab pos="1435735" algn="l"/>
              </a:tabLst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2748" y="726584"/>
            <a:ext cx="216725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Unive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64498" y="10053318"/>
            <a:ext cx="449580" cy="195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DGS</a:t>
            </a:r>
            <a:r>
              <a:rPr sz="1200" spc="-5" dirty="0">
                <a:latin typeface="Calibri"/>
                <a:cs typeface="Calibri"/>
              </a:rPr>
              <a:t>…</a:t>
            </a:r>
            <a:r>
              <a:rPr sz="1200" b="1" spc="-95" dirty="0">
                <a:latin typeface="Arial Narrow"/>
                <a:cs typeface="Arial Narrow"/>
              </a:rPr>
              <a:t>1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608" y="903469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34056" y="1089398"/>
            <a:ext cx="5994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124840" y="1582155"/>
            <a:ext cx="1404113" cy="2727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35986" y="2888223"/>
            <a:ext cx="430200" cy="2667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18028" y="2888223"/>
            <a:ext cx="459333" cy="2667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89176" y="2888223"/>
            <a:ext cx="346709" cy="2667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95487" y="2888223"/>
            <a:ext cx="1241334" cy="2667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46632" y="3991995"/>
            <a:ext cx="889446" cy="2667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98220" y="3991995"/>
            <a:ext cx="298094" cy="2667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29640" y="3991995"/>
            <a:ext cx="2617979" cy="2667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37616" y="4424811"/>
            <a:ext cx="794918" cy="2667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20952" y="5290687"/>
            <a:ext cx="3114050" cy="2667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52727" y="5290687"/>
            <a:ext cx="321868" cy="26670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17219" y="5290687"/>
            <a:ext cx="684388" cy="2667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41780" y="5290687"/>
            <a:ext cx="2024762" cy="2667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21892" y="5721979"/>
            <a:ext cx="724866" cy="26670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340979" y="5721979"/>
            <a:ext cx="1129680" cy="26670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93152" y="5721979"/>
            <a:ext cx="197104" cy="2667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41780" y="5721979"/>
            <a:ext cx="4101084" cy="26670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17903" y="6154795"/>
            <a:ext cx="3033650" cy="2667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38148" y="6154795"/>
            <a:ext cx="3062051" cy="2667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40536" y="6461119"/>
            <a:ext cx="3311011" cy="26670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61284" y="6892411"/>
            <a:ext cx="305814" cy="272796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17396" y="6892411"/>
            <a:ext cx="1096453" cy="272796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39672" y="7333243"/>
            <a:ext cx="1345058" cy="27279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93766" y="3319912"/>
            <a:ext cx="2527300" cy="0"/>
          </a:xfrm>
          <a:custGeom>
            <a:avLst/>
            <a:gdLst/>
            <a:ahLst/>
            <a:cxnLst/>
            <a:rect l="l" t="t" r="r" b="b"/>
            <a:pathLst>
              <a:path w="2527300">
                <a:moveTo>
                  <a:pt x="0" y="0"/>
                </a:moveTo>
                <a:lnTo>
                  <a:pt x="25270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996814" y="3322959"/>
            <a:ext cx="0" cy="440690"/>
          </a:xfrm>
          <a:custGeom>
            <a:avLst/>
            <a:gdLst/>
            <a:ahLst/>
            <a:cxnLst/>
            <a:rect l="l" t="t" r="r" b="b"/>
            <a:pathLst>
              <a:path h="440689">
                <a:moveTo>
                  <a:pt x="0" y="0"/>
                </a:moveTo>
                <a:lnTo>
                  <a:pt x="0" y="4404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93766" y="3766444"/>
            <a:ext cx="2527300" cy="0"/>
          </a:xfrm>
          <a:custGeom>
            <a:avLst/>
            <a:gdLst/>
            <a:ahLst/>
            <a:cxnLst/>
            <a:rect l="l" t="t" r="r" b="b"/>
            <a:pathLst>
              <a:path w="2527300">
                <a:moveTo>
                  <a:pt x="0" y="0"/>
                </a:moveTo>
                <a:lnTo>
                  <a:pt x="25270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266571" y="3322959"/>
            <a:ext cx="0" cy="440690"/>
          </a:xfrm>
          <a:custGeom>
            <a:avLst/>
            <a:gdLst/>
            <a:ahLst/>
            <a:cxnLst/>
            <a:rect l="l" t="t" r="r" b="b"/>
            <a:pathLst>
              <a:path h="440689">
                <a:moveTo>
                  <a:pt x="0" y="0"/>
                </a:moveTo>
                <a:lnTo>
                  <a:pt x="0" y="4404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537844" y="3322959"/>
            <a:ext cx="0" cy="440690"/>
          </a:xfrm>
          <a:custGeom>
            <a:avLst/>
            <a:gdLst/>
            <a:ahLst/>
            <a:cxnLst/>
            <a:rect l="l" t="t" r="r" b="b"/>
            <a:pathLst>
              <a:path h="440689">
                <a:moveTo>
                  <a:pt x="0" y="0"/>
                </a:moveTo>
                <a:lnTo>
                  <a:pt x="0" y="4404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07592" y="3322959"/>
            <a:ext cx="0" cy="440690"/>
          </a:xfrm>
          <a:custGeom>
            <a:avLst/>
            <a:gdLst/>
            <a:ahLst/>
            <a:cxnLst/>
            <a:rect l="l" t="t" r="r" b="b"/>
            <a:pathLst>
              <a:path h="440689">
                <a:moveTo>
                  <a:pt x="0" y="0"/>
                </a:moveTo>
                <a:lnTo>
                  <a:pt x="0" y="4404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77583" y="3322959"/>
            <a:ext cx="0" cy="440690"/>
          </a:xfrm>
          <a:custGeom>
            <a:avLst/>
            <a:gdLst/>
            <a:ahLst/>
            <a:cxnLst/>
            <a:rect l="l" t="t" r="r" b="b"/>
            <a:pathLst>
              <a:path h="440689">
                <a:moveTo>
                  <a:pt x="0" y="0"/>
                </a:moveTo>
                <a:lnTo>
                  <a:pt x="0" y="4404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347331" y="3322959"/>
            <a:ext cx="0" cy="440690"/>
          </a:xfrm>
          <a:custGeom>
            <a:avLst/>
            <a:gdLst/>
            <a:ahLst/>
            <a:cxnLst/>
            <a:rect l="l" t="t" r="r" b="b"/>
            <a:pathLst>
              <a:path h="440689">
                <a:moveTo>
                  <a:pt x="0" y="0"/>
                </a:moveTo>
                <a:lnTo>
                  <a:pt x="0" y="4404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17079" y="3322959"/>
            <a:ext cx="0" cy="440690"/>
          </a:xfrm>
          <a:custGeom>
            <a:avLst/>
            <a:gdLst/>
            <a:ahLst/>
            <a:cxnLst/>
            <a:rect l="l" t="t" r="r" b="b"/>
            <a:pathLst>
              <a:path h="440689">
                <a:moveTo>
                  <a:pt x="0" y="0"/>
                </a:moveTo>
                <a:lnTo>
                  <a:pt x="0" y="4404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86827" y="3322959"/>
            <a:ext cx="0" cy="440690"/>
          </a:xfrm>
          <a:custGeom>
            <a:avLst/>
            <a:gdLst/>
            <a:ahLst/>
            <a:cxnLst/>
            <a:rect l="l" t="t" r="r" b="b"/>
            <a:pathLst>
              <a:path h="440689">
                <a:moveTo>
                  <a:pt x="0" y="0"/>
                </a:moveTo>
                <a:lnTo>
                  <a:pt x="0" y="4404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7911" y="3322959"/>
            <a:ext cx="0" cy="440690"/>
          </a:xfrm>
          <a:custGeom>
            <a:avLst/>
            <a:gdLst/>
            <a:ahLst/>
            <a:cxnLst/>
            <a:rect l="l" t="t" r="r" b="b"/>
            <a:pathLst>
              <a:path h="440689">
                <a:moveTo>
                  <a:pt x="0" y="0"/>
                </a:moveTo>
                <a:lnTo>
                  <a:pt x="0" y="4404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517763" y="3322959"/>
            <a:ext cx="0" cy="440690"/>
          </a:xfrm>
          <a:custGeom>
            <a:avLst/>
            <a:gdLst/>
            <a:ahLst/>
            <a:cxnLst/>
            <a:rect l="l" t="t" r="r" b="b"/>
            <a:pathLst>
              <a:path h="440689">
                <a:moveTo>
                  <a:pt x="0" y="0"/>
                </a:moveTo>
                <a:lnTo>
                  <a:pt x="0" y="4404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2015-04-12T19:37:58Z</dcterms:created>
  <dcterms:modified xsi:type="dcterms:W3CDTF">2015-04-12T17:38:00Z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