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3400" cy="7562850"/>
  <p:notesSz cx="10693400" cy="7562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9238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133350" y="408935"/>
            <a:ext cx="1752600" cy="14001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3"/>
            <a:ext cx="9624059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5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7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ergs.scdl@mu.edu.s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68112" y="507210"/>
            <a:ext cx="2059305" cy="1271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5235" marR="5080" indent="-250190" algn="r">
              <a:lnSpc>
                <a:spcPct val="139300"/>
              </a:lnSpc>
            </a:pPr>
            <a:r>
              <a:rPr sz="1200" b="1" spc="15" dirty="0">
                <a:latin typeface="Arial"/>
                <a:cs typeface="Arial"/>
              </a:rPr>
              <a:t>ة</a:t>
            </a:r>
            <a:r>
              <a:rPr sz="1200" b="1" spc="-310" dirty="0">
                <a:latin typeface="Arial"/>
                <a:cs typeface="Arial"/>
              </a:rPr>
              <a:t>ي</a:t>
            </a:r>
            <a:r>
              <a:rPr sz="1200" b="1" spc="-170" dirty="0">
                <a:latin typeface="Arial"/>
                <a:cs typeface="Arial"/>
              </a:rPr>
              <a:t>د</a:t>
            </a:r>
            <a:r>
              <a:rPr sz="1200" b="1" spc="-180" dirty="0">
                <a:latin typeface="Arial"/>
                <a:cs typeface="Arial"/>
              </a:rPr>
              <a:t>و</a:t>
            </a:r>
            <a:r>
              <a:rPr sz="1200" b="1" spc="-225" dirty="0">
                <a:latin typeface="Arial"/>
                <a:cs typeface="Arial"/>
              </a:rPr>
              <a:t>ع</a:t>
            </a:r>
            <a:r>
              <a:rPr sz="1200" b="1" spc="-415" dirty="0">
                <a:latin typeface="Arial"/>
                <a:cs typeface="Arial"/>
              </a:rPr>
              <a:t>سل</a:t>
            </a:r>
            <a:r>
              <a:rPr sz="1200" b="1" spc="-50" dirty="0">
                <a:latin typeface="Arial"/>
                <a:cs typeface="Arial"/>
              </a:rPr>
              <a:t>ا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300" b="1" spc="-165" dirty="0">
                <a:latin typeface="Arial"/>
                <a:cs typeface="Arial"/>
              </a:rPr>
              <a:t>ة</a:t>
            </a:r>
            <a:r>
              <a:rPr sz="1300" b="1" spc="-325" dirty="0">
                <a:latin typeface="Arial"/>
                <a:cs typeface="Arial"/>
              </a:rPr>
              <a:t>ي</a:t>
            </a:r>
            <a:r>
              <a:rPr sz="1300" b="1" spc="-365" dirty="0">
                <a:latin typeface="Arial"/>
                <a:cs typeface="Arial"/>
              </a:rPr>
              <a:t>ب</a:t>
            </a:r>
            <a:r>
              <a:rPr sz="1300" b="1" spc="-254" dirty="0">
                <a:latin typeface="Arial"/>
                <a:cs typeface="Arial"/>
              </a:rPr>
              <a:t>ر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80" dirty="0">
                <a:latin typeface="Arial"/>
                <a:cs typeface="Arial"/>
              </a:rPr>
              <a:t>ةكل</a:t>
            </a:r>
            <a:r>
              <a:rPr sz="1300" b="1" spc="-90" dirty="0">
                <a:latin typeface="Arial"/>
                <a:cs typeface="Arial"/>
              </a:rPr>
              <a:t>مما</a:t>
            </a:r>
            <a:r>
              <a:rPr sz="1300" b="1" spc="-80" dirty="0">
                <a:latin typeface="Arial"/>
                <a:cs typeface="Arial"/>
              </a:rPr>
              <a:t> </a:t>
            </a:r>
            <a:r>
              <a:rPr sz="1200" b="1" spc="-225" dirty="0">
                <a:latin typeface="Arial"/>
                <a:cs typeface="Arial"/>
              </a:rPr>
              <a:t>ي</a:t>
            </a:r>
            <a:r>
              <a:rPr sz="1200" b="1" spc="-165" dirty="0">
                <a:latin typeface="Arial"/>
                <a:cs typeface="Arial"/>
              </a:rPr>
              <a:t>لا</a:t>
            </a:r>
            <a:r>
              <a:rPr sz="1200" b="1" spc="-235" dirty="0">
                <a:latin typeface="Arial"/>
                <a:cs typeface="Arial"/>
              </a:rPr>
              <a:t>ع</a:t>
            </a:r>
            <a:r>
              <a:rPr sz="1200" b="1" spc="-175" dirty="0">
                <a:latin typeface="Arial"/>
                <a:cs typeface="Arial"/>
              </a:rPr>
              <a:t>لا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spc="-260" dirty="0">
                <a:latin typeface="Arial"/>
                <a:cs typeface="Arial"/>
              </a:rPr>
              <a:t>ميل</a:t>
            </a:r>
            <a:r>
              <a:rPr sz="1200" b="1" spc="-295" dirty="0">
                <a:latin typeface="Arial"/>
                <a:cs typeface="Arial"/>
              </a:rPr>
              <a:t>ع</a:t>
            </a:r>
            <a:r>
              <a:rPr sz="1200" b="1" spc="-270" dirty="0">
                <a:latin typeface="Arial"/>
                <a:cs typeface="Arial"/>
              </a:rPr>
              <a:t>تلا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spc="-80" dirty="0">
                <a:latin typeface="Arial"/>
                <a:cs typeface="Arial"/>
              </a:rPr>
              <a:t>ةرا</a:t>
            </a:r>
            <a:r>
              <a:rPr sz="1200" b="1" spc="-110" dirty="0">
                <a:latin typeface="Arial"/>
                <a:cs typeface="Arial"/>
              </a:rPr>
              <a:t>ز</a:t>
            </a:r>
            <a:r>
              <a:rPr sz="1200" b="1" spc="-170" dirty="0">
                <a:latin typeface="Arial"/>
                <a:cs typeface="Arial"/>
              </a:rPr>
              <a:t>و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-45" dirty="0">
                <a:latin typeface="Arial"/>
                <a:cs typeface="Arial"/>
              </a:rPr>
              <a:t>م</a:t>
            </a:r>
            <a:r>
              <a:rPr sz="1300" b="1" spc="605" dirty="0">
                <a:latin typeface="Arial"/>
                <a:cs typeface="Arial"/>
              </a:rPr>
              <a:t>ج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90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-55" dirty="0">
                <a:latin typeface="Arial"/>
                <a:cs typeface="Arial"/>
              </a:rPr>
              <a:t>ماج</a:t>
            </a:r>
            <a:endParaRPr sz="1300">
              <a:latin typeface="Arial"/>
              <a:cs typeface="Arial"/>
            </a:endParaRPr>
          </a:p>
          <a:p>
            <a:pPr marL="172085" marR="5715" indent="-160020" algn="r">
              <a:lnSpc>
                <a:spcPts val="2170"/>
              </a:lnSpc>
              <a:spcBef>
                <a:spcPts val="165"/>
              </a:spcBef>
            </a:pPr>
            <a:r>
              <a:rPr sz="1300" b="1" spc="-250" dirty="0">
                <a:latin typeface="Arial"/>
                <a:cs typeface="Arial"/>
              </a:rPr>
              <a:t>ي</a:t>
            </a:r>
            <a:r>
              <a:rPr sz="1300" b="1" spc="-165" dirty="0">
                <a:latin typeface="Arial"/>
                <a:cs typeface="Arial"/>
              </a:rPr>
              <a:t>م</a:t>
            </a:r>
            <a:r>
              <a:rPr sz="1300" b="1" spc="-204" dirty="0">
                <a:latin typeface="Arial"/>
                <a:cs typeface="Arial"/>
              </a:rPr>
              <a:t>ل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80" dirty="0">
                <a:latin typeface="Arial"/>
                <a:cs typeface="Arial"/>
              </a:rPr>
              <a:t>ثح</a:t>
            </a:r>
            <a:r>
              <a:rPr sz="1300" b="1" spc="-265" dirty="0">
                <a:latin typeface="Arial"/>
                <a:cs typeface="Arial"/>
              </a:rPr>
              <a:t>بلاو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35" dirty="0">
                <a:latin typeface="Arial"/>
                <a:cs typeface="Arial"/>
              </a:rPr>
              <a:t>ا</a:t>
            </a:r>
            <a:r>
              <a:rPr sz="1300" b="1" spc="-405" dirty="0">
                <a:latin typeface="Arial"/>
                <a:cs typeface="Arial"/>
              </a:rPr>
              <a:t>ي</a:t>
            </a:r>
            <a:r>
              <a:rPr sz="1300" b="1" spc="-320" dirty="0">
                <a:latin typeface="Arial"/>
                <a:cs typeface="Arial"/>
              </a:rPr>
              <a:t>ل</a:t>
            </a:r>
            <a:r>
              <a:rPr sz="1300" b="1" spc="-210" dirty="0">
                <a:latin typeface="Arial"/>
                <a:cs typeface="Arial"/>
              </a:rPr>
              <a:t>علا</a:t>
            </a:r>
            <a:r>
              <a:rPr sz="1300" b="1" spc="-80" dirty="0">
                <a:latin typeface="Arial"/>
                <a:cs typeface="Arial"/>
              </a:rPr>
              <a:t> ت</a:t>
            </a:r>
            <a:r>
              <a:rPr sz="1300" b="1" spc="-40" dirty="0">
                <a:latin typeface="Arial"/>
                <a:cs typeface="Arial"/>
              </a:rPr>
              <a:t>ا</a:t>
            </a:r>
            <a:r>
              <a:rPr sz="1300" b="1" spc="-580" dirty="0">
                <a:latin typeface="Arial"/>
                <a:cs typeface="Arial"/>
              </a:rPr>
              <a:t>س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114" dirty="0">
                <a:latin typeface="Arial"/>
                <a:cs typeface="Arial"/>
              </a:rPr>
              <a:t>ر</a:t>
            </a:r>
            <a:r>
              <a:rPr sz="1300" b="1" spc="-155" dirty="0">
                <a:latin typeface="Arial"/>
                <a:cs typeface="Arial"/>
              </a:rPr>
              <a:t>د</a:t>
            </a:r>
            <a:r>
              <a:rPr sz="1300" b="1" spc="-195" dirty="0">
                <a:latin typeface="Arial"/>
                <a:cs typeface="Arial"/>
              </a:rPr>
              <a:t>ل</a:t>
            </a:r>
            <a:r>
              <a:rPr sz="1300" b="1" spc="-325" dirty="0">
                <a:latin typeface="Arial"/>
                <a:cs typeface="Arial"/>
              </a:rPr>
              <a:t>ل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95" dirty="0">
                <a:latin typeface="Arial"/>
                <a:cs typeface="Arial"/>
              </a:rPr>
              <a:t>ة</a:t>
            </a:r>
            <a:r>
              <a:rPr sz="1300" b="1" spc="-160" dirty="0">
                <a:latin typeface="Arial"/>
                <a:cs typeface="Arial"/>
              </a:rPr>
              <a:t>ع</a:t>
            </a:r>
            <a:r>
              <a:rPr sz="1300" b="1" spc="10" dirty="0">
                <a:latin typeface="Arial"/>
                <a:cs typeface="Arial"/>
              </a:rPr>
              <a:t>ماجا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65" dirty="0">
                <a:latin typeface="Arial"/>
                <a:cs typeface="Arial"/>
              </a:rPr>
              <a:t>ةلاكو</a:t>
            </a:r>
            <a:r>
              <a:rPr sz="1300" b="1" spc="-114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365" dirty="0">
                <a:latin typeface="Arial"/>
                <a:cs typeface="Arial"/>
              </a:rPr>
              <a:t>ي</a:t>
            </a:r>
            <a:r>
              <a:rPr sz="1300" b="1" spc="-254" dirty="0">
                <a:latin typeface="Arial"/>
                <a:cs typeface="Arial"/>
              </a:rPr>
              <a:t>ر</a:t>
            </a:r>
            <a:r>
              <a:rPr sz="1300" b="1" spc="-65" dirty="0">
                <a:latin typeface="Arial"/>
                <a:cs typeface="Arial"/>
              </a:rPr>
              <a:t>ضاح</a:t>
            </a:r>
            <a:r>
              <a:rPr sz="1300" b="1" spc="-40" dirty="0">
                <a:latin typeface="Arial"/>
                <a:cs typeface="Arial"/>
              </a:rPr>
              <a:t>ا</a:t>
            </a:r>
            <a:r>
              <a:rPr sz="1300" b="1" spc="-185" dirty="0">
                <a:latin typeface="Arial"/>
                <a:cs typeface="Arial"/>
              </a:rPr>
              <a:t>و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310" dirty="0">
                <a:latin typeface="Arial"/>
                <a:cs typeface="Arial"/>
              </a:rPr>
              <a:t>يد</a:t>
            </a:r>
            <a:r>
              <a:rPr sz="1300" b="1" spc="-415" dirty="0">
                <a:latin typeface="Arial"/>
                <a:cs typeface="Arial"/>
              </a:rPr>
              <a:t>ي</a:t>
            </a:r>
            <a:r>
              <a:rPr sz="1300" b="1" spc="-155" dirty="0">
                <a:latin typeface="Arial"/>
                <a:cs typeface="Arial"/>
              </a:rPr>
              <a:t>عما</a:t>
            </a:r>
            <a:r>
              <a:rPr sz="1300" b="1" spc="-95" dirty="0">
                <a:latin typeface="Arial"/>
                <a:cs typeface="Arial"/>
              </a:rPr>
              <a:t> </a:t>
            </a:r>
            <a:r>
              <a:rPr sz="1300" b="1" spc="-215" dirty="0">
                <a:latin typeface="Arial"/>
                <a:cs typeface="Arial"/>
              </a:rPr>
              <a:t>ن</a:t>
            </a:r>
            <a:r>
              <a:rPr sz="1300" b="1" spc="-185" dirty="0">
                <a:latin typeface="Arial"/>
                <a:cs typeface="Arial"/>
              </a:rPr>
              <a:t>وؤ</a:t>
            </a:r>
            <a:r>
              <a:rPr sz="1300" b="1" spc="-580" dirty="0">
                <a:latin typeface="Arial"/>
                <a:cs typeface="Arial"/>
              </a:rPr>
              <a:t>ش</a:t>
            </a:r>
            <a:r>
              <a:rPr sz="1300" b="1" spc="-325" dirty="0">
                <a:latin typeface="Arial"/>
                <a:cs typeface="Arial"/>
              </a:rPr>
              <a:t>ل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1300" b="1" spc="-140" dirty="0">
                <a:latin typeface="Arial"/>
                <a:cs typeface="Arial"/>
              </a:rPr>
              <a:t>ةم</a:t>
            </a:r>
            <a:r>
              <a:rPr sz="1300" b="1" spc="-265" dirty="0">
                <a:latin typeface="Arial"/>
                <a:cs typeface="Arial"/>
              </a:rPr>
              <a:t>ئ</a:t>
            </a:r>
            <a:r>
              <a:rPr sz="1300" b="1" spc="-114" dirty="0">
                <a:latin typeface="Arial"/>
                <a:cs typeface="Arial"/>
              </a:rPr>
              <a:t>اد</a:t>
            </a:r>
            <a:r>
              <a:rPr sz="1300" b="1" spc="-180" dirty="0">
                <a:latin typeface="Arial"/>
                <a:cs typeface="Arial"/>
              </a:rPr>
              <a:t>ل</a:t>
            </a:r>
            <a:r>
              <a:rPr sz="1300" b="1" spc="-55" dirty="0">
                <a:latin typeface="Arial"/>
                <a:cs typeface="Arial"/>
              </a:rPr>
              <a:t>ا</a:t>
            </a:r>
            <a:r>
              <a:rPr sz="1300" b="1" spc="-90" dirty="0">
                <a:latin typeface="Arial"/>
                <a:cs typeface="Arial"/>
              </a:rPr>
              <a:t> </a:t>
            </a:r>
            <a:r>
              <a:rPr sz="1300" b="1" spc="-135" dirty="0">
                <a:latin typeface="Arial"/>
                <a:cs typeface="Arial"/>
              </a:rPr>
              <a:t>ة</a:t>
            </a:r>
            <a:r>
              <a:rPr sz="1300" b="1" spc="-225" dirty="0">
                <a:latin typeface="Arial"/>
                <a:cs typeface="Arial"/>
              </a:rPr>
              <a:t>ن</a:t>
            </a:r>
            <a:r>
              <a:rPr sz="1300" b="1" spc="-250" dirty="0">
                <a:latin typeface="Arial"/>
                <a:cs typeface="Arial"/>
              </a:rPr>
              <a:t>جل</a:t>
            </a:r>
            <a:r>
              <a:rPr sz="1300" b="1" spc="-215" dirty="0">
                <a:latin typeface="Arial"/>
                <a:cs typeface="Arial"/>
              </a:rPr>
              <a:t>ل</a:t>
            </a:r>
            <a:r>
              <a:rPr sz="1300" b="1" spc="-55" dirty="0">
                <a:latin typeface="Arial"/>
                <a:cs typeface="Arial"/>
              </a:rPr>
              <a:t>ا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3228" y="504089"/>
            <a:ext cx="3601085" cy="1246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005" marR="1774825" indent="-27940">
              <a:lnSpc>
                <a:spcPct val="158300"/>
              </a:lnSpc>
            </a:pPr>
            <a:r>
              <a:rPr sz="1100" b="1" dirty="0">
                <a:latin typeface="Times New Roman"/>
                <a:cs typeface="Times New Roman"/>
              </a:rPr>
              <a:t>King</a:t>
            </a:r>
            <a:r>
              <a:rPr sz="1100" b="1" spc="-5" dirty="0">
                <a:latin typeface="Times New Roman"/>
                <a:cs typeface="Times New Roman"/>
              </a:rPr>
              <a:t>d</a:t>
            </a:r>
            <a:r>
              <a:rPr sz="1100" b="1" spc="-15" dirty="0">
                <a:latin typeface="Times New Roman"/>
                <a:cs typeface="Times New Roman"/>
              </a:rPr>
              <a:t>o</a:t>
            </a:r>
            <a:r>
              <a:rPr sz="1100" b="1" dirty="0">
                <a:latin typeface="Times New Roman"/>
                <a:cs typeface="Times New Roman"/>
              </a:rPr>
              <a:t>m </a:t>
            </a:r>
            <a:r>
              <a:rPr sz="1100" b="1" spc="-15" dirty="0">
                <a:latin typeface="Times New Roman"/>
                <a:cs typeface="Times New Roman"/>
              </a:rPr>
              <a:t>o</a:t>
            </a:r>
            <a:r>
              <a:rPr sz="1100" b="1" dirty="0">
                <a:latin typeface="Times New Roman"/>
                <a:cs typeface="Times New Roman"/>
              </a:rPr>
              <a:t>f</a:t>
            </a:r>
            <a:r>
              <a:rPr sz="1100" b="1" spc="15" dirty="0">
                <a:latin typeface="Times New Roman"/>
                <a:cs typeface="Times New Roman"/>
              </a:rPr>
              <a:t> </a:t>
            </a:r>
            <a:r>
              <a:rPr sz="1100" b="1" spc="-15" dirty="0">
                <a:latin typeface="Times New Roman"/>
                <a:cs typeface="Times New Roman"/>
              </a:rPr>
              <a:t>S</a:t>
            </a:r>
            <a:r>
              <a:rPr sz="1100" b="1" dirty="0">
                <a:latin typeface="Times New Roman"/>
                <a:cs typeface="Times New Roman"/>
              </a:rPr>
              <a:t>au</a:t>
            </a:r>
            <a:r>
              <a:rPr sz="1100" b="1" spc="-5" dirty="0">
                <a:latin typeface="Times New Roman"/>
                <a:cs typeface="Times New Roman"/>
              </a:rPr>
              <a:t>d</a:t>
            </a:r>
            <a:r>
              <a:rPr sz="1100" b="1" dirty="0">
                <a:latin typeface="Times New Roman"/>
                <a:cs typeface="Times New Roman"/>
              </a:rPr>
              <a:t>i</a:t>
            </a:r>
            <a:r>
              <a:rPr sz="1100" b="1" spc="5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Times New Roman"/>
                <a:cs typeface="Times New Roman"/>
              </a:rPr>
              <a:t>Ar</a:t>
            </a:r>
            <a:r>
              <a:rPr sz="1100" b="1" dirty="0">
                <a:latin typeface="Times New Roman"/>
                <a:cs typeface="Times New Roman"/>
              </a:rPr>
              <a:t>abia M</a:t>
            </a:r>
            <a:r>
              <a:rPr sz="1100" b="1" spc="5" dirty="0">
                <a:latin typeface="Times New Roman"/>
                <a:cs typeface="Times New Roman"/>
              </a:rPr>
              <a:t>i</a:t>
            </a:r>
            <a:r>
              <a:rPr sz="1100" b="1" spc="-15" dirty="0">
                <a:latin typeface="Times New Roman"/>
                <a:cs typeface="Times New Roman"/>
              </a:rPr>
              <a:t>n</a:t>
            </a:r>
            <a:r>
              <a:rPr sz="1100" b="1" dirty="0">
                <a:latin typeface="Times New Roman"/>
                <a:cs typeface="Times New Roman"/>
              </a:rPr>
              <a:t>is</a:t>
            </a:r>
            <a:r>
              <a:rPr sz="1100" b="1" spc="-10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ry </a:t>
            </a:r>
            <a:r>
              <a:rPr sz="1100" b="1" spc="-10" dirty="0">
                <a:latin typeface="Times New Roman"/>
                <a:cs typeface="Times New Roman"/>
              </a:rPr>
              <a:t>o</a:t>
            </a:r>
            <a:r>
              <a:rPr sz="1100" b="1" dirty="0">
                <a:latin typeface="Times New Roman"/>
                <a:cs typeface="Times New Roman"/>
              </a:rPr>
              <a:t>f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Hig</a:t>
            </a:r>
            <a:r>
              <a:rPr sz="1100" b="1" spc="-15" dirty="0">
                <a:latin typeface="Times New Roman"/>
                <a:cs typeface="Times New Roman"/>
              </a:rPr>
              <a:t>h</a:t>
            </a:r>
            <a:r>
              <a:rPr sz="1100" b="1" dirty="0">
                <a:latin typeface="Times New Roman"/>
                <a:cs typeface="Times New Roman"/>
              </a:rPr>
              <a:t>er </a:t>
            </a:r>
            <a:r>
              <a:rPr sz="1100" b="1" spc="-5" dirty="0">
                <a:latin typeface="Times New Roman"/>
                <a:cs typeface="Times New Roman"/>
              </a:rPr>
              <a:t>E</a:t>
            </a:r>
            <a:r>
              <a:rPr sz="1100" b="1" dirty="0">
                <a:latin typeface="Times New Roman"/>
                <a:cs typeface="Times New Roman"/>
              </a:rPr>
              <a:t>d</a:t>
            </a:r>
            <a:r>
              <a:rPr sz="1100" b="1" spc="-5" dirty="0">
                <a:latin typeface="Times New Roman"/>
                <a:cs typeface="Times New Roman"/>
              </a:rPr>
              <a:t>u</a:t>
            </a:r>
            <a:r>
              <a:rPr sz="1100" b="1" dirty="0">
                <a:latin typeface="Times New Roman"/>
                <a:cs typeface="Times New Roman"/>
              </a:rPr>
              <a:t>c</a:t>
            </a:r>
            <a:r>
              <a:rPr sz="1100" b="1" spc="-10" dirty="0">
                <a:latin typeface="Times New Roman"/>
                <a:cs typeface="Times New Roman"/>
              </a:rPr>
              <a:t>a</a:t>
            </a:r>
            <a:r>
              <a:rPr sz="1100" b="1" dirty="0">
                <a:latin typeface="Times New Roman"/>
                <a:cs typeface="Times New Roman"/>
              </a:rPr>
              <a:t>t</a:t>
            </a:r>
            <a:r>
              <a:rPr sz="1100" b="1" spc="-10" dirty="0">
                <a:latin typeface="Times New Roman"/>
                <a:cs typeface="Times New Roman"/>
              </a:rPr>
              <a:t>i</a:t>
            </a:r>
            <a:r>
              <a:rPr sz="1100" b="1" dirty="0">
                <a:latin typeface="Times New Roman"/>
                <a:cs typeface="Times New Roman"/>
              </a:rPr>
              <a:t>on Ma</a:t>
            </a:r>
            <a:r>
              <a:rPr sz="1100" b="1" spc="5" dirty="0">
                <a:latin typeface="Times New Roman"/>
                <a:cs typeface="Times New Roman"/>
              </a:rPr>
              <a:t>j</a:t>
            </a:r>
            <a:r>
              <a:rPr sz="1100" b="1" spc="-10" dirty="0">
                <a:latin typeface="Times New Roman"/>
                <a:cs typeface="Times New Roman"/>
              </a:rPr>
              <a:t>m</a:t>
            </a:r>
            <a:r>
              <a:rPr sz="1100" b="1" dirty="0">
                <a:latin typeface="Times New Roman"/>
                <a:cs typeface="Times New Roman"/>
              </a:rPr>
              <a:t>aah </a:t>
            </a:r>
            <a:r>
              <a:rPr sz="1100" b="1" spc="-20" dirty="0">
                <a:latin typeface="Times New Roman"/>
                <a:cs typeface="Times New Roman"/>
              </a:rPr>
              <a:t>U</a:t>
            </a:r>
            <a:r>
              <a:rPr sz="1100" b="1" dirty="0">
                <a:latin typeface="Times New Roman"/>
                <a:cs typeface="Times New Roman"/>
              </a:rPr>
              <a:t>nive</a:t>
            </a:r>
            <a:r>
              <a:rPr sz="1100" b="1" spc="-10" dirty="0">
                <a:latin typeface="Times New Roman"/>
                <a:cs typeface="Times New Roman"/>
              </a:rPr>
              <a:t>r</a:t>
            </a:r>
            <a:r>
              <a:rPr sz="1100" b="1" dirty="0">
                <a:latin typeface="Times New Roman"/>
                <a:cs typeface="Times New Roman"/>
              </a:rPr>
              <a:t>s</a:t>
            </a:r>
            <a:r>
              <a:rPr sz="1100" b="1" spc="-5" dirty="0">
                <a:latin typeface="Times New Roman"/>
                <a:cs typeface="Times New Roman"/>
              </a:rPr>
              <a:t>i</a:t>
            </a:r>
            <a:r>
              <a:rPr sz="1100" b="1" dirty="0">
                <a:latin typeface="Times New Roman"/>
                <a:cs typeface="Times New Roman"/>
              </a:rPr>
              <a:t>ty</a:t>
            </a:r>
            <a:endParaRPr sz="110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840"/>
              </a:spcBef>
            </a:pPr>
            <a:r>
              <a:rPr sz="1100" b="1" spc="-10" dirty="0">
                <a:latin typeface="Times New Roman"/>
                <a:cs typeface="Times New Roman"/>
              </a:rPr>
              <a:t>V</a:t>
            </a:r>
            <a:r>
              <a:rPr sz="1100" b="1" dirty="0">
                <a:latin typeface="Times New Roman"/>
                <a:cs typeface="Times New Roman"/>
              </a:rPr>
              <a:t>ice</a:t>
            </a:r>
            <a:r>
              <a:rPr sz="1100" b="1" spc="-10" dirty="0">
                <a:latin typeface="Times New Roman"/>
                <a:cs typeface="Times New Roman"/>
              </a:rPr>
              <a:t> R</a:t>
            </a:r>
            <a:r>
              <a:rPr sz="1100" b="1" dirty="0">
                <a:latin typeface="Times New Roman"/>
                <a:cs typeface="Times New Roman"/>
              </a:rPr>
              <a:t>ector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for </a:t>
            </a:r>
            <a:r>
              <a:rPr sz="1100" b="1" spc="-10" dirty="0">
                <a:latin typeface="Times New Roman"/>
                <a:cs typeface="Times New Roman"/>
              </a:rPr>
              <a:t>Gr</a:t>
            </a:r>
            <a:r>
              <a:rPr sz="1100" b="1" dirty="0">
                <a:latin typeface="Times New Roman"/>
                <a:cs typeface="Times New Roman"/>
              </a:rPr>
              <a:t>ad</a:t>
            </a:r>
            <a:r>
              <a:rPr sz="1100" b="1" spc="-5" dirty="0">
                <a:latin typeface="Times New Roman"/>
                <a:cs typeface="Times New Roman"/>
              </a:rPr>
              <a:t>u</a:t>
            </a:r>
            <a:r>
              <a:rPr sz="1100" b="1" dirty="0">
                <a:latin typeface="Times New Roman"/>
                <a:cs typeface="Times New Roman"/>
              </a:rPr>
              <a:t>a</a:t>
            </a:r>
            <a:r>
              <a:rPr sz="1100" b="1" spc="-10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e and</a:t>
            </a:r>
            <a:r>
              <a:rPr sz="1100" b="1" spc="-1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Scie</a:t>
            </a:r>
            <a:r>
              <a:rPr sz="1100" b="1" spc="-15" dirty="0">
                <a:latin typeface="Times New Roman"/>
                <a:cs typeface="Times New Roman"/>
              </a:rPr>
              <a:t>n</a:t>
            </a:r>
            <a:r>
              <a:rPr sz="1100" b="1" dirty="0">
                <a:latin typeface="Times New Roman"/>
                <a:cs typeface="Times New Roman"/>
              </a:rPr>
              <a:t>t</a:t>
            </a:r>
            <a:r>
              <a:rPr sz="1100" b="1" spc="-10" dirty="0">
                <a:latin typeface="Times New Roman"/>
                <a:cs typeface="Times New Roman"/>
              </a:rPr>
              <a:t>i</a:t>
            </a:r>
            <a:r>
              <a:rPr sz="1100" b="1" dirty="0">
                <a:latin typeface="Times New Roman"/>
                <a:cs typeface="Times New Roman"/>
              </a:rPr>
              <a:t>fic</a:t>
            </a:r>
            <a:r>
              <a:rPr sz="1100" b="1" spc="-10" dirty="0">
                <a:latin typeface="Times New Roman"/>
                <a:cs typeface="Times New Roman"/>
              </a:rPr>
              <a:t> R</a:t>
            </a:r>
            <a:r>
              <a:rPr sz="1100" b="1" dirty="0">
                <a:latin typeface="Times New Roman"/>
                <a:cs typeface="Times New Roman"/>
              </a:rPr>
              <a:t>ese</a:t>
            </a:r>
            <a:r>
              <a:rPr sz="1100" b="1" spc="-10" dirty="0">
                <a:latin typeface="Times New Roman"/>
                <a:cs typeface="Times New Roman"/>
              </a:rPr>
              <a:t>a</a:t>
            </a:r>
            <a:r>
              <a:rPr sz="1100" b="1" dirty="0">
                <a:latin typeface="Times New Roman"/>
                <a:cs typeface="Times New Roman"/>
              </a:rPr>
              <a:t>rch</a:t>
            </a:r>
            <a:endParaRPr sz="1100">
              <a:latin typeface="Times New Roman"/>
              <a:cs typeface="Times New Roman"/>
            </a:endParaRPr>
          </a:p>
          <a:p>
            <a:pPr marL="32384">
              <a:lnSpc>
                <a:spcPct val="100000"/>
              </a:lnSpc>
              <a:spcBef>
                <a:spcPts val="850"/>
              </a:spcBef>
            </a:pPr>
            <a:r>
              <a:rPr sz="1100" b="1" spc="-5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he per</a:t>
            </a:r>
            <a:r>
              <a:rPr sz="1100" b="1" spc="-10" dirty="0">
                <a:latin typeface="Times New Roman"/>
                <a:cs typeface="Times New Roman"/>
              </a:rPr>
              <a:t>m</a:t>
            </a:r>
            <a:r>
              <a:rPr sz="1100" b="1" dirty="0">
                <a:latin typeface="Times New Roman"/>
                <a:cs typeface="Times New Roman"/>
              </a:rPr>
              <a:t>an</a:t>
            </a:r>
            <a:r>
              <a:rPr sz="1100" b="1" spc="-15" dirty="0">
                <a:latin typeface="Times New Roman"/>
                <a:cs typeface="Times New Roman"/>
              </a:rPr>
              <a:t>e</a:t>
            </a:r>
            <a:r>
              <a:rPr sz="1100" b="1" dirty="0">
                <a:latin typeface="Times New Roman"/>
                <a:cs typeface="Times New Roman"/>
              </a:rPr>
              <a:t>nt Co</a:t>
            </a:r>
            <a:r>
              <a:rPr sz="1100" b="1" spc="-10" dirty="0">
                <a:latin typeface="Times New Roman"/>
                <a:cs typeface="Times New Roman"/>
              </a:rPr>
              <a:t>m</a:t>
            </a:r>
            <a:r>
              <a:rPr sz="1100" b="1" dirty="0">
                <a:latin typeface="Times New Roman"/>
                <a:cs typeface="Times New Roman"/>
              </a:rPr>
              <a:t>m</a:t>
            </a:r>
            <a:r>
              <a:rPr sz="1100" b="1" spc="-10" dirty="0">
                <a:latin typeface="Times New Roman"/>
                <a:cs typeface="Times New Roman"/>
              </a:rPr>
              <a:t>i</a:t>
            </a:r>
            <a:r>
              <a:rPr sz="1100" b="1" dirty="0">
                <a:latin typeface="Times New Roman"/>
                <a:cs typeface="Times New Roman"/>
              </a:rPr>
              <a:t>t</a:t>
            </a:r>
            <a:r>
              <a:rPr sz="1100" b="1" spc="-10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ee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for d</a:t>
            </a:r>
            <a:r>
              <a:rPr sz="1100" b="1" spc="-10" dirty="0">
                <a:latin typeface="Times New Roman"/>
                <a:cs typeface="Times New Roman"/>
              </a:rPr>
              <a:t>e</a:t>
            </a:r>
            <a:r>
              <a:rPr sz="1100" b="1" dirty="0">
                <a:latin typeface="Times New Roman"/>
                <a:cs typeface="Times New Roman"/>
              </a:rPr>
              <a:t>mon</a:t>
            </a:r>
            <a:r>
              <a:rPr sz="1100" b="1" spc="-15" dirty="0">
                <a:latin typeface="Times New Roman"/>
                <a:cs typeface="Times New Roman"/>
              </a:rPr>
              <a:t>s</a:t>
            </a:r>
            <a:r>
              <a:rPr sz="1100" b="1" dirty="0">
                <a:latin typeface="Times New Roman"/>
                <a:cs typeface="Times New Roman"/>
              </a:rPr>
              <a:t>tra</a:t>
            </a:r>
            <a:r>
              <a:rPr sz="1100" b="1" spc="-10" dirty="0">
                <a:latin typeface="Times New Roman"/>
                <a:cs typeface="Times New Roman"/>
              </a:rPr>
              <a:t>t</a:t>
            </a:r>
            <a:r>
              <a:rPr sz="1100" b="1" dirty="0">
                <a:latin typeface="Times New Roman"/>
                <a:cs typeface="Times New Roman"/>
              </a:rPr>
              <a:t>ors and</a:t>
            </a:r>
            <a:r>
              <a:rPr sz="1100" b="1" spc="-1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l</a:t>
            </a:r>
            <a:r>
              <a:rPr sz="1100" b="1" spc="-10" dirty="0">
                <a:latin typeface="Times New Roman"/>
                <a:cs typeface="Times New Roman"/>
              </a:rPr>
              <a:t>e</a:t>
            </a:r>
            <a:r>
              <a:rPr sz="1100" b="1" dirty="0">
                <a:latin typeface="Times New Roman"/>
                <a:cs typeface="Times New Roman"/>
              </a:rPr>
              <a:t>c</a:t>
            </a:r>
            <a:r>
              <a:rPr sz="1100" b="1" spc="5" dirty="0">
                <a:latin typeface="Times New Roman"/>
                <a:cs typeface="Times New Roman"/>
              </a:rPr>
              <a:t>t</a:t>
            </a:r>
            <a:r>
              <a:rPr sz="1100" b="1" spc="-15" dirty="0">
                <a:latin typeface="Times New Roman"/>
                <a:cs typeface="Times New Roman"/>
              </a:rPr>
              <a:t>u</a:t>
            </a:r>
            <a:r>
              <a:rPr sz="1100" b="1" dirty="0">
                <a:latin typeface="Times New Roman"/>
                <a:cs typeface="Times New Roman"/>
              </a:rPr>
              <a:t>rers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6923" y="1814915"/>
            <a:ext cx="10333990" cy="403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395"/>
              </a:lnSpc>
            </a:pP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20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dirty="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  <a:p>
            <a:pPr marR="3175" algn="ctr">
              <a:lnSpc>
                <a:spcPts val="1875"/>
              </a:lnSpc>
            </a:pPr>
            <a:r>
              <a:rPr sz="1600" dirty="0">
                <a:latin typeface="Times New Roman"/>
                <a:cs typeface="Times New Roman"/>
              </a:rPr>
              <a:t>م</a:t>
            </a:r>
            <a:r>
              <a:rPr sz="1600" spc="-500" dirty="0">
                <a:latin typeface="Times New Roman"/>
                <a:cs typeface="Times New Roman"/>
              </a:rPr>
              <a:t>Ϭ</a:t>
            </a:r>
            <a:r>
              <a:rPr sz="1600" spc="-370" dirty="0">
                <a:latin typeface="Times New Roman"/>
                <a:cs typeface="Times New Roman"/>
              </a:rPr>
              <a:t>Ϥ</a:t>
            </a:r>
            <a:r>
              <a:rPr sz="1600" spc="-340" dirty="0">
                <a:latin typeface="Times New Roman"/>
                <a:cs typeface="Times New Roman"/>
              </a:rPr>
              <a:t>ك</a:t>
            </a:r>
            <a:r>
              <a:rPr sz="1600" spc="-65" dirty="0">
                <a:latin typeface="Times New Roman"/>
                <a:cs typeface="Times New Roman"/>
              </a:rPr>
              <a:t>ح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0" dirty="0">
                <a:latin typeface="Times New Roman"/>
                <a:cs typeface="Times New Roman"/>
              </a:rPr>
              <a:t>ي</a:t>
            </a:r>
            <a:r>
              <a:rPr sz="1600" spc="-850" dirty="0">
                <a:latin typeface="Times New Roman"/>
                <a:cs typeface="Times New Roman"/>
              </a:rPr>
              <a:t>ف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215" dirty="0">
                <a:latin typeface="Times New Roman"/>
                <a:cs typeface="Times New Roman"/>
              </a:rPr>
              <a:t>Ϧ</a:t>
            </a:r>
            <a:r>
              <a:rPr sz="1600" spc="80" dirty="0">
                <a:latin typeface="Times New Roman"/>
                <a:cs typeface="Times New Roman"/>
              </a:rPr>
              <a:t>م</a:t>
            </a:r>
            <a:r>
              <a:rPr sz="1600" spc="-135" dirty="0">
                <a:latin typeface="Times New Roman"/>
                <a:cs typeface="Times New Roman"/>
              </a:rPr>
              <a:t>ϭ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س</a:t>
            </a:r>
            <a:r>
              <a:rPr sz="1600" spc="-640" dirty="0">
                <a:latin typeface="Times New Roman"/>
                <a:cs typeface="Times New Roman"/>
              </a:rPr>
              <a:t>ي</a:t>
            </a:r>
            <a:r>
              <a:rPr sz="1600" spc="-5" dirty="0">
                <a:latin typeface="Times New Roman"/>
                <a:cs typeface="Times New Roman"/>
              </a:rPr>
              <a:t>ر</a:t>
            </a:r>
            <a:r>
              <a:rPr sz="1600" spc="-635" dirty="0">
                <a:latin typeface="Times New Roman"/>
                <a:cs typeface="Times New Roman"/>
              </a:rPr>
              <a:t>Ϊتل΍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80" dirty="0">
                <a:latin typeface="Times New Roman"/>
                <a:cs typeface="Times New Roman"/>
              </a:rPr>
              <a:t>ة</a:t>
            </a:r>
            <a:r>
              <a:rPr sz="1600" spc="-465" dirty="0">
                <a:latin typeface="Times New Roman"/>
                <a:cs typeface="Times New Roman"/>
              </a:rPr>
              <a:t>Ό</a:t>
            </a:r>
            <a:r>
              <a:rPr sz="1600" spc="-640" dirty="0">
                <a:latin typeface="Times New Roman"/>
                <a:cs typeface="Times New Roman"/>
              </a:rPr>
              <a:t>ي</a:t>
            </a:r>
            <a:r>
              <a:rPr sz="1600" spc="265" dirty="0">
                <a:latin typeface="Times New Roman"/>
                <a:cs typeface="Times New Roman"/>
              </a:rPr>
              <a:t>ه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475" dirty="0">
                <a:latin typeface="Times New Roman"/>
                <a:cs typeface="Times New Roman"/>
              </a:rPr>
              <a:t>ءΎ</a:t>
            </a:r>
            <a:r>
              <a:rPr sz="1600" spc="-425" dirty="0">
                <a:latin typeface="Times New Roman"/>
                <a:cs typeface="Times New Roman"/>
              </a:rPr>
              <a:t>ض</a:t>
            </a:r>
            <a:r>
              <a:rPr sz="1600" spc="-655" dirty="0">
                <a:latin typeface="Times New Roman"/>
                <a:cs typeface="Times New Roman"/>
              </a:rPr>
              <a:t>ع΍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0" dirty="0">
                <a:latin typeface="Times New Roman"/>
                <a:cs typeface="Times New Roman"/>
              </a:rPr>
              <a:t>د</a:t>
            </a:r>
            <a:r>
              <a:rPr sz="1600" spc="-1275" dirty="0">
                <a:latin typeface="Times New Roman"/>
                <a:cs typeface="Times New Roman"/>
              </a:rPr>
              <a:t>΍</a:t>
            </a:r>
            <a:r>
              <a:rPr sz="1600" spc="-445" dirty="0">
                <a:latin typeface="Times New Roman"/>
                <a:cs typeface="Times New Roman"/>
              </a:rPr>
              <a:t>Ϊع΍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65" dirty="0">
                <a:latin typeface="Times New Roman"/>
                <a:cs typeface="Times New Roman"/>
              </a:rPr>
              <a:t>رصح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270" dirty="0">
                <a:latin typeface="Times New Roman"/>
                <a:cs typeface="Times New Roman"/>
              </a:rPr>
              <a:t>جΫϮϤ</a:t>
            </a:r>
            <a:r>
              <a:rPr sz="1600" spc="-330" dirty="0">
                <a:latin typeface="Times New Roman"/>
                <a:cs typeface="Times New Roman"/>
              </a:rPr>
              <a:t>ϧ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6911" y="6241189"/>
            <a:ext cx="10338435" cy="523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66135">
              <a:lnSpc>
                <a:spcPct val="100000"/>
              </a:lnSpc>
              <a:tabLst>
                <a:tab pos="3642995" algn="l"/>
                <a:tab pos="3961765" algn="l"/>
                <a:tab pos="8785860" algn="l"/>
                <a:tab pos="9107170" algn="l"/>
                <a:tab pos="9448800" algn="l"/>
              </a:tabLst>
            </a:pPr>
            <a:r>
              <a:rPr sz="800" b="1" spc="114" dirty="0">
                <a:latin typeface="Arial"/>
                <a:cs typeface="Arial"/>
              </a:rPr>
              <a:t>/	/	</a:t>
            </a:r>
            <a:r>
              <a:rPr sz="1500" b="1" spc="-120" dirty="0">
                <a:latin typeface="Arial"/>
                <a:cs typeface="Arial"/>
              </a:rPr>
              <a:t>: </a:t>
            </a:r>
            <a:r>
              <a:rPr sz="1500" b="1" spc="-150" dirty="0">
                <a:latin typeface="Arial"/>
                <a:cs typeface="Arial"/>
              </a:rPr>
              <a:t> </a:t>
            </a:r>
            <a:r>
              <a:rPr sz="1500" b="1" spc="-185" dirty="0">
                <a:latin typeface="Arial"/>
                <a:cs typeface="Arial"/>
              </a:rPr>
              <a:t>خ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120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590" dirty="0">
                <a:latin typeface="Arial"/>
                <a:cs typeface="Arial"/>
              </a:rPr>
              <a:t>ي</a:t>
            </a:r>
            <a:r>
              <a:rPr sz="1500" b="1" spc="-160" dirty="0">
                <a:latin typeface="Arial"/>
                <a:cs typeface="Arial"/>
              </a:rPr>
              <a:t>ر</a:t>
            </a:r>
            <a:r>
              <a:rPr sz="1500" b="1" spc="20" dirty="0">
                <a:latin typeface="Arial"/>
                <a:cs typeface="Arial"/>
              </a:rPr>
              <a:t>ا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595" dirty="0">
                <a:latin typeface="Arial"/>
                <a:cs typeface="Arial"/>
              </a:rPr>
              <a:t>ت</a:t>
            </a:r>
            <a:r>
              <a:rPr sz="1500" b="1" spc="-120" dirty="0">
                <a:latin typeface="Arial"/>
                <a:cs typeface="Arial"/>
              </a:rPr>
              <a:t>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ـــ</a:t>
            </a:r>
            <a:r>
              <a:rPr sz="1500" b="1" spc="-305" dirty="0">
                <a:latin typeface="Arial"/>
                <a:cs typeface="Arial"/>
              </a:rPr>
              <a:t>ل</a:t>
            </a:r>
            <a:r>
              <a:rPr sz="1500" b="1" spc="10" dirty="0">
                <a:latin typeface="Arial"/>
                <a:cs typeface="Arial"/>
              </a:rPr>
              <a:t>ا</a:t>
            </a:r>
            <a:r>
              <a:rPr sz="1500" b="1" dirty="0">
                <a:latin typeface="Arial"/>
                <a:cs typeface="Arial"/>
              </a:rPr>
              <a:t>	</a:t>
            </a:r>
            <a:r>
              <a:rPr sz="800" b="1" spc="114" dirty="0">
                <a:latin typeface="Arial"/>
                <a:cs typeface="Arial"/>
              </a:rPr>
              <a:t>/</a:t>
            </a:r>
            <a:r>
              <a:rPr sz="800" b="1" dirty="0">
                <a:latin typeface="Arial"/>
                <a:cs typeface="Arial"/>
              </a:rPr>
              <a:t>	</a:t>
            </a:r>
            <a:r>
              <a:rPr sz="800" b="1" spc="114" dirty="0">
                <a:latin typeface="Arial"/>
                <a:cs typeface="Arial"/>
              </a:rPr>
              <a:t>/</a:t>
            </a:r>
            <a:r>
              <a:rPr sz="800" b="1" dirty="0">
                <a:latin typeface="Arial"/>
                <a:cs typeface="Arial"/>
              </a:rPr>
              <a:t>	</a:t>
            </a:r>
            <a:r>
              <a:rPr sz="1500" b="1" spc="-120" dirty="0">
                <a:latin typeface="Arial"/>
                <a:cs typeface="Arial"/>
              </a:rPr>
              <a:t>:</a:t>
            </a:r>
            <a:r>
              <a:rPr sz="1500" b="1" dirty="0">
                <a:latin typeface="Arial"/>
                <a:cs typeface="Arial"/>
              </a:rPr>
              <a:t> </a:t>
            </a:r>
            <a:r>
              <a:rPr sz="1500" b="1" spc="-150" dirty="0">
                <a:latin typeface="Arial"/>
                <a:cs typeface="Arial"/>
              </a:rPr>
              <a:t> </a:t>
            </a:r>
            <a:r>
              <a:rPr sz="1500" b="1" spc="-185" dirty="0">
                <a:latin typeface="Arial"/>
                <a:cs typeface="Arial"/>
              </a:rPr>
              <a:t>خ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120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590" dirty="0">
                <a:latin typeface="Arial"/>
                <a:cs typeface="Arial"/>
              </a:rPr>
              <a:t>ي</a:t>
            </a:r>
            <a:r>
              <a:rPr sz="1500" b="1" spc="-160" dirty="0">
                <a:latin typeface="Arial"/>
                <a:cs typeface="Arial"/>
              </a:rPr>
              <a:t>ر</a:t>
            </a:r>
            <a:r>
              <a:rPr sz="1500" b="1" spc="20" dirty="0">
                <a:latin typeface="Arial"/>
                <a:cs typeface="Arial"/>
              </a:rPr>
              <a:t>ا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595" dirty="0">
                <a:latin typeface="Arial"/>
                <a:cs typeface="Arial"/>
              </a:rPr>
              <a:t>ت</a:t>
            </a:r>
            <a:r>
              <a:rPr sz="1500" b="1" spc="-120" dirty="0">
                <a:latin typeface="Arial"/>
                <a:cs typeface="Arial"/>
              </a:rPr>
              <a:t>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ـــ</a:t>
            </a:r>
            <a:r>
              <a:rPr sz="1500" b="1" spc="-305" dirty="0">
                <a:latin typeface="Arial"/>
                <a:cs typeface="Arial"/>
              </a:rPr>
              <a:t>ل</a:t>
            </a:r>
            <a:r>
              <a:rPr sz="1500" b="1" spc="10" dirty="0">
                <a:latin typeface="Arial"/>
                <a:cs typeface="Arial"/>
              </a:rPr>
              <a:t>ا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35"/>
              </a:spcBef>
            </a:pPr>
            <a:r>
              <a:rPr sz="1200" spc="5" dirty="0">
                <a:latin typeface="Times New Roman"/>
                <a:cs typeface="Times New Roman"/>
              </a:rPr>
              <a:t>==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3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1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==</a:t>
            </a:r>
            <a:r>
              <a:rPr sz="1200" spc="5" dirty="0">
                <a:latin typeface="Times New Roman"/>
                <a:cs typeface="Times New Roman"/>
              </a:rPr>
              <a:t>=</a:t>
            </a:r>
            <a:r>
              <a:rPr sz="1200" spc="-5" dirty="0">
                <a:latin typeface="Times New Roman"/>
                <a:cs typeface="Times New Roman"/>
              </a:rPr>
              <a:t>=</a:t>
            </a:r>
            <a:r>
              <a:rPr sz="1200" dirty="0">
                <a:latin typeface="Times New Roman"/>
                <a:cs typeface="Times New Roman"/>
              </a:rPr>
              <a:t>=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39123" y="6761982"/>
            <a:ext cx="2087245" cy="360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10"/>
              </a:lnSpc>
            </a:pPr>
            <a:r>
              <a:rPr sz="1200" spc="-170" dirty="0">
                <a:latin typeface="Times New Roman"/>
                <a:cs typeface="Times New Roman"/>
              </a:rPr>
              <a:t>Ϧ</a:t>
            </a:r>
            <a:r>
              <a:rPr sz="1200" spc="-480" dirty="0">
                <a:latin typeface="Times New Roman"/>
                <a:cs typeface="Times New Roman"/>
              </a:rPr>
              <a:t>ي</a:t>
            </a:r>
            <a:r>
              <a:rPr sz="1200" spc="-155" dirty="0">
                <a:latin typeface="Times New Roman"/>
                <a:cs typeface="Times New Roman"/>
              </a:rPr>
              <a:t>رض</a:t>
            </a:r>
            <a:r>
              <a:rPr sz="1200" spc="-475" dirty="0">
                <a:latin typeface="Times New Roman"/>
                <a:cs typeface="Times New Roman"/>
              </a:rPr>
              <a:t>ΎحϤل΍</a:t>
            </a:r>
            <a:r>
              <a:rPr sz="1200" spc="-100" dirty="0">
                <a:latin typeface="Times New Roman"/>
                <a:cs typeface="Times New Roman"/>
              </a:rPr>
              <a:t>ϭ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270" dirty="0">
                <a:latin typeface="Times New Roman"/>
                <a:cs typeface="Times New Roman"/>
              </a:rPr>
              <a:t>ϦيΪ</a:t>
            </a:r>
            <a:r>
              <a:rPr sz="1200" spc="-320" dirty="0">
                <a:latin typeface="Times New Roman"/>
                <a:cs typeface="Times New Roman"/>
              </a:rPr>
              <a:t>ي</a:t>
            </a:r>
            <a:r>
              <a:rPr sz="1200" spc="-190" dirty="0">
                <a:latin typeface="Times New Roman"/>
                <a:cs typeface="Times New Roman"/>
              </a:rPr>
              <a:t>ع</a:t>
            </a:r>
            <a:r>
              <a:rPr sz="1200" spc="-280" dirty="0">
                <a:latin typeface="Times New Roman"/>
                <a:cs typeface="Times New Roman"/>
              </a:rPr>
              <a:t>Ϥ</a:t>
            </a:r>
            <a:r>
              <a:rPr sz="1200" spc="-660" dirty="0">
                <a:latin typeface="Times New Roman"/>
                <a:cs typeface="Times New Roman"/>
              </a:rPr>
              <a:t>ل΍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ϥ</a:t>
            </a:r>
            <a:r>
              <a:rPr sz="1200" spc="-55" dirty="0">
                <a:latin typeface="Times New Roman"/>
                <a:cs typeface="Times New Roman"/>
              </a:rPr>
              <a:t>ϭؤ</a:t>
            </a:r>
            <a:r>
              <a:rPr sz="1200" spc="-350" dirty="0">
                <a:latin typeface="Times New Roman"/>
                <a:cs typeface="Times New Roman"/>
              </a:rPr>
              <a:t>ش</a:t>
            </a:r>
            <a:r>
              <a:rPr sz="1200" spc="-365" dirty="0">
                <a:latin typeface="Times New Roman"/>
                <a:cs typeface="Times New Roman"/>
              </a:rPr>
              <a:t>ل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10" dirty="0">
                <a:latin typeface="Times New Roman"/>
                <a:cs typeface="Times New Roman"/>
              </a:rPr>
              <a:t>ة</a:t>
            </a:r>
            <a:r>
              <a:rPr sz="1200" spc="-280" dirty="0">
                <a:latin typeface="Times New Roman"/>
                <a:cs typeface="Times New Roman"/>
              </a:rPr>
              <a:t>Ϥ</a:t>
            </a:r>
            <a:r>
              <a:rPr sz="1200" spc="-480" dirty="0">
                <a:latin typeface="Times New Roman"/>
                <a:cs typeface="Times New Roman"/>
              </a:rPr>
              <a:t>ئ</a:t>
            </a:r>
            <a:r>
              <a:rPr sz="1200" spc="-720" dirty="0">
                <a:latin typeface="Times New Roman"/>
                <a:cs typeface="Times New Roman"/>
              </a:rPr>
              <a:t>΍</a:t>
            </a:r>
            <a:r>
              <a:rPr sz="1200" spc="-235" dirty="0">
                <a:latin typeface="Times New Roman"/>
                <a:cs typeface="Times New Roman"/>
              </a:rPr>
              <a:t>Ϊ</a:t>
            </a:r>
            <a:r>
              <a:rPr sz="1200" spc="-660" dirty="0">
                <a:latin typeface="Times New Roman"/>
                <a:cs typeface="Times New Roman"/>
              </a:rPr>
              <a:t>ل΍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05" dirty="0">
                <a:latin typeface="Times New Roman"/>
                <a:cs typeface="Times New Roman"/>
              </a:rPr>
              <a:t>ة</a:t>
            </a:r>
            <a:r>
              <a:rPr sz="1200" spc="-365" dirty="0">
                <a:latin typeface="Times New Roman"/>
                <a:cs typeface="Times New Roman"/>
              </a:rPr>
              <a:t>Ϩ</a:t>
            </a:r>
            <a:r>
              <a:rPr sz="1200" spc="-210" dirty="0">
                <a:latin typeface="Times New Roman"/>
                <a:cs typeface="Times New Roman"/>
              </a:rPr>
              <a:t>جل</a:t>
            </a:r>
            <a:r>
              <a:rPr sz="1200" spc="-660" dirty="0">
                <a:latin typeface="Times New Roman"/>
                <a:cs typeface="Times New Roman"/>
              </a:rPr>
              <a:t>ل΍</a:t>
            </a:r>
            <a:endParaRPr sz="1200">
              <a:latin typeface="Times New Roman"/>
              <a:cs typeface="Times New Roman"/>
            </a:endParaRPr>
          </a:p>
          <a:p>
            <a:pPr marL="47879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+</a:t>
            </a:r>
            <a:r>
              <a:rPr sz="1200" dirty="0">
                <a:latin typeface="Times New Roman"/>
                <a:cs typeface="Times New Roman"/>
              </a:rPr>
              <a:t>966</a:t>
            </a:r>
            <a:r>
              <a:rPr sz="1200" spc="-5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6</a:t>
            </a:r>
            <a:r>
              <a:rPr sz="1200" spc="-5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432315156 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 </a:t>
            </a:r>
            <a:r>
              <a:rPr sz="1200" spc="-150" dirty="0">
                <a:latin typeface="Times New Roman"/>
                <a:cs typeface="Times New Roman"/>
              </a:rPr>
              <a:t>س</a:t>
            </a:r>
            <a:r>
              <a:rPr sz="1200" spc="-114" dirty="0">
                <a:latin typeface="Times New Roman"/>
                <a:cs typeface="Times New Roman"/>
              </a:rPr>
              <a:t>ك</a:t>
            </a:r>
            <a:r>
              <a:rPr sz="1200" spc="-675" dirty="0">
                <a:latin typeface="Times New Roman"/>
                <a:cs typeface="Times New Roman"/>
              </a:rPr>
              <a:t>Ύف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0649" y="6761982"/>
            <a:ext cx="1931670" cy="3600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80010" algn="ctr">
              <a:lnSpc>
                <a:spcPts val="1410"/>
              </a:lnSpc>
              <a:tabLst>
                <a:tab pos="1254125" algn="l"/>
              </a:tabLst>
            </a:pPr>
            <a:r>
              <a:rPr sz="1200" spc="-5" dirty="0">
                <a:latin typeface="Times New Roman"/>
                <a:cs typeface="Times New Roman"/>
              </a:rPr>
              <a:t>+</a:t>
            </a:r>
            <a:r>
              <a:rPr sz="1200" dirty="0">
                <a:latin typeface="Times New Roman"/>
                <a:cs typeface="Times New Roman"/>
              </a:rPr>
              <a:t>966</a:t>
            </a:r>
            <a:r>
              <a:rPr sz="1200" spc="-5" dirty="0">
                <a:latin typeface="Times New Roman"/>
                <a:cs typeface="Times New Roman"/>
              </a:rPr>
              <a:t>-</a:t>
            </a:r>
            <a:r>
              <a:rPr sz="1200" dirty="0">
                <a:latin typeface="Times New Roman"/>
                <a:cs typeface="Times New Roman"/>
              </a:rPr>
              <a:t>6</a:t>
            </a:r>
            <a:r>
              <a:rPr sz="1200" spc="-5" dirty="0">
                <a:latin typeface="Times New Roman"/>
                <a:cs typeface="Times New Roman"/>
              </a:rPr>
              <a:t>-</a:t>
            </a:r>
            <a:r>
              <a:rPr sz="1200" spc="10" dirty="0">
                <a:latin typeface="Times New Roman"/>
                <a:cs typeface="Times New Roman"/>
              </a:rPr>
              <a:t>4</a:t>
            </a:r>
            <a:r>
              <a:rPr sz="1200" dirty="0">
                <a:latin typeface="Times New Roman"/>
                <a:cs typeface="Times New Roman"/>
              </a:rPr>
              <a:t>041121	: ف</a:t>
            </a:r>
            <a:r>
              <a:rPr sz="1200" spc="-570" dirty="0">
                <a:latin typeface="Times New Roman"/>
                <a:cs typeface="Times New Roman"/>
              </a:rPr>
              <a:t>ت</a:t>
            </a:r>
            <a:r>
              <a:rPr sz="1200" spc="-260" dirty="0">
                <a:latin typeface="Times New Roman"/>
                <a:cs typeface="Times New Roman"/>
              </a:rPr>
              <a:t>Ύه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E-</a:t>
            </a:r>
            <a:r>
              <a:rPr sz="1200" dirty="0">
                <a:latin typeface="Times New Roman"/>
                <a:cs typeface="Times New Roman"/>
              </a:rPr>
              <a:t>mail 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  <a:hlinkClick r:id="rId3"/>
              </a:rPr>
              <a:t>v</a:t>
            </a:r>
            <a:r>
              <a:rPr sz="1200" spc="-5" dirty="0">
                <a:latin typeface="Times New Roman"/>
                <a:cs typeface="Times New Roman"/>
                <a:hlinkClick r:id="rId3"/>
              </a:rPr>
              <a:t>e</a:t>
            </a:r>
            <a:r>
              <a:rPr sz="1200" spc="5" dirty="0">
                <a:latin typeface="Times New Roman"/>
                <a:cs typeface="Times New Roman"/>
                <a:hlinkClick r:id="rId3"/>
              </a:rPr>
              <a:t>r</a:t>
            </a:r>
            <a:r>
              <a:rPr sz="1200" spc="-15" dirty="0">
                <a:latin typeface="Times New Roman"/>
                <a:cs typeface="Times New Roman"/>
                <a:hlinkClick r:id="rId3"/>
              </a:rPr>
              <a:t>g</a:t>
            </a:r>
            <a:r>
              <a:rPr sz="1200" dirty="0">
                <a:latin typeface="Times New Roman"/>
                <a:cs typeface="Times New Roman"/>
                <a:hlinkClick r:id="rId3"/>
              </a:rPr>
              <a:t>s.scd</a:t>
            </a:r>
            <a:r>
              <a:rPr sz="1200" spc="10" dirty="0">
                <a:latin typeface="Times New Roman"/>
                <a:cs typeface="Times New Roman"/>
                <a:hlinkClick r:id="rId3"/>
              </a:rPr>
              <a:t>l</a:t>
            </a:r>
            <a:r>
              <a:rPr sz="1200" dirty="0">
                <a:latin typeface="Times New Roman"/>
                <a:cs typeface="Times New Roman"/>
                <a:hlinkClick r:id="rId3"/>
              </a:rPr>
              <a:t>@mu.edu.sa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43564" y="5402207"/>
            <a:ext cx="2655570" cy="167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577465" algn="l"/>
              </a:tabLst>
            </a:pPr>
            <a:r>
              <a:rPr sz="1100" spc="15" dirty="0">
                <a:latin typeface="Arial"/>
                <a:cs typeface="Arial"/>
              </a:rPr>
              <a:t>.</a:t>
            </a:r>
            <a:r>
              <a:rPr sz="1100" spc="-5" dirty="0">
                <a:latin typeface="Arial"/>
                <a:cs typeface="Arial"/>
              </a:rPr>
              <a:t>ن</a:t>
            </a:r>
            <a:r>
              <a:rPr sz="1100" spc="-450" dirty="0">
                <a:latin typeface="Arial"/>
                <a:cs typeface="Arial"/>
              </a:rPr>
              <a:t>ي</a:t>
            </a:r>
            <a:r>
              <a:rPr sz="1100" spc="-665" dirty="0">
                <a:latin typeface="Arial"/>
                <a:cs typeface="Arial"/>
              </a:rPr>
              <a:t>Μ</a:t>
            </a:r>
            <a:r>
              <a:rPr sz="1100" spc="-300" dirty="0">
                <a:latin typeface="Arial"/>
                <a:cs typeface="Arial"/>
              </a:rPr>
              <a:t>ع</a:t>
            </a:r>
            <a:r>
              <a:rPr sz="1100" spc="-405" dirty="0">
                <a:latin typeface="Arial"/>
                <a:cs typeface="Arial"/>
              </a:rPr>
              <a:t>ت</a:t>
            </a:r>
            <a:r>
              <a:rPr sz="1100" spc="-530" dirty="0">
                <a:latin typeface="Arial"/>
                <a:cs typeface="Arial"/>
              </a:rPr>
              <a:t>ب</a:t>
            </a:r>
            <a:r>
              <a:rPr sz="1100" spc="-110" dirty="0">
                <a:latin typeface="Arial"/>
                <a:cs typeface="Arial"/>
              </a:rPr>
              <a:t>م</a:t>
            </a:r>
            <a:r>
              <a:rPr sz="1100" spc="-170" dirty="0">
                <a:latin typeface="Arial"/>
                <a:cs typeface="Arial"/>
              </a:rPr>
              <a:t>ل</a:t>
            </a:r>
            <a:r>
              <a:rPr sz="1100" spc="-880" dirty="0">
                <a:latin typeface="Arial"/>
                <a:cs typeface="Arial"/>
              </a:rPr>
              <a:t>΍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د</a:t>
            </a:r>
            <a:r>
              <a:rPr sz="1100" spc="20" dirty="0">
                <a:latin typeface="Arial"/>
                <a:cs typeface="Arial"/>
              </a:rPr>
              <a:t>Ϊع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Ώ</a:t>
            </a:r>
            <a:r>
              <a:rPr sz="1100" spc="-535" dirty="0">
                <a:latin typeface="Arial"/>
                <a:cs typeface="Arial"/>
              </a:rPr>
              <a:t>Ύس</a:t>
            </a:r>
            <a:r>
              <a:rPr sz="1100" spc="-475" dirty="0">
                <a:latin typeface="Arial"/>
                <a:cs typeface="Arial"/>
              </a:rPr>
              <a:t>ت</a:t>
            </a:r>
            <a:r>
              <a:rPr sz="1100" spc="-459" dirty="0">
                <a:latin typeface="Arial"/>
                <a:cs typeface="Arial"/>
              </a:rPr>
              <a:t>ح΍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10" dirty="0">
                <a:latin typeface="Arial"/>
                <a:cs typeface="Arial"/>
              </a:rPr>
              <a:t>ع</a:t>
            </a:r>
            <a:r>
              <a:rPr sz="1100" spc="55" dirty="0">
                <a:latin typeface="Arial"/>
                <a:cs typeface="Arial"/>
              </a:rPr>
              <a:t>م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185" dirty="0">
                <a:latin typeface="Arial"/>
                <a:cs typeface="Arial"/>
              </a:rPr>
              <a:t>Ν</a:t>
            </a:r>
            <a:r>
              <a:rPr sz="1100" spc="-155" dirty="0">
                <a:latin typeface="Arial"/>
                <a:cs typeface="Arial"/>
              </a:rPr>
              <a:t>Ϋوم</a:t>
            </a:r>
            <a:r>
              <a:rPr sz="1100" spc="-180" dirty="0">
                <a:latin typeface="Arial"/>
                <a:cs typeface="Arial"/>
              </a:rPr>
              <a:t>ن</a:t>
            </a:r>
            <a:r>
              <a:rPr sz="1100" spc="-605" dirty="0">
                <a:latin typeface="Arial"/>
                <a:cs typeface="Arial"/>
              </a:rPr>
              <a:t>ل΍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325" dirty="0">
                <a:latin typeface="Arial"/>
                <a:cs typeface="Arial"/>
              </a:rPr>
              <a:t>Δ</a:t>
            </a:r>
            <a:r>
              <a:rPr sz="1100" spc="-600" dirty="0">
                <a:latin typeface="Arial"/>
                <a:cs typeface="Arial"/>
              </a:rPr>
              <a:t>Ό</a:t>
            </a:r>
            <a:r>
              <a:rPr sz="1100" spc="-530" dirty="0">
                <a:latin typeface="Arial"/>
                <a:cs typeface="Arial"/>
              </a:rPr>
              <a:t>ب</a:t>
            </a:r>
            <a:r>
              <a:rPr sz="1100" spc="-350" dirty="0">
                <a:latin typeface="Arial"/>
                <a:cs typeface="Arial"/>
              </a:rPr>
              <a:t>عت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70" dirty="0">
                <a:latin typeface="Arial"/>
                <a:cs typeface="Arial"/>
              </a:rPr>
              <a:t>م</a:t>
            </a:r>
            <a:r>
              <a:rPr sz="1100" spc="-365" dirty="0">
                <a:latin typeface="Arial"/>
                <a:cs typeface="Arial"/>
              </a:rPr>
              <a:t>ت</a:t>
            </a:r>
            <a:r>
              <a:rPr sz="1100" spc="-440" dirty="0">
                <a:latin typeface="Arial"/>
                <a:cs typeface="Arial"/>
              </a:rPr>
              <a:t>ي</a:t>
            </a:r>
            <a:r>
              <a:rPr sz="1100" dirty="0">
                <a:latin typeface="Arial"/>
                <a:cs typeface="Arial"/>
              </a:rPr>
              <a:t> :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325" dirty="0">
                <a:latin typeface="Arial"/>
                <a:cs typeface="Arial"/>
              </a:rPr>
              <a:t>Δ</a:t>
            </a:r>
            <a:r>
              <a:rPr sz="1100" spc="-10" dirty="0">
                <a:latin typeface="Arial"/>
                <a:cs typeface="Arial"/>
              </a:rPr>
              <a:t>ظ</a:t>
            </a:r>
            <a:r>
              <a:rPr sz="1100" spc="150" dirty="0">
                <a:latin typeface="Arial"/>
                <a:cs typeface="Arial"/>
              </a:rPr>
              <a:t>حام</a:t>
            </a:r>
            <a:r>
              <a:rPr sz="1100" dirty="0">
                <a:latin typeface="Arial"/>
                <a:cs typeface="Arial"/>
              </a:rPr>
              <a:t>	</a:t>
            </a:r>
            <a:r>
              <a:rPr sz="1100" dirty="0">
                <a:latin typeface="Symbol"/>
                <a:cs typeface="Symbol"/>
              </a:rPr>
              <a:t>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783836" y="5651456"/>
            <a:ext cx="2741930" cy="510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....</a:t>
            </a:r>
            <a:r>
              <a:rPr sz="900" spc="-45" dirty="0">
                <a:latin typeface="Gill Sans MT"/>
                <a:cs typeface="Gill Sans MT"/>
              </a:rPr>
              <a:t>..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</a:t>
            </a:r>
            <a:r>
              <a:rPr sz="900" dirty="0">
                <a:latin typeface="Gill Sans MT"/>
                <a:cs typeface="Gill Sans MT"/>
              </a:rPr>
              <a:t> </a:t>
            </a:r>
            <a:r>
              <a:rPr sz="900" spc="-110" dirty="0">
                <a:latin typeface="Gill Sans MT"/>
                <a:cs typeface="Gill Sans MT"/>
              </a:rPr>
              <a:t> </a:t>
            </a:r>
            <a:r>
              <a:rPr sz="1500" b="1" spc="-120" dirty="0">
                <a:latin typeface="Arial"/>
                <a:cs typeface="Arial"/>
              </a:rPr>
              <a:t>:</a:t>
            </a:r>
            <a:r>
              <a:rPr sz="1500" b="1" spc="-80" dirty="0">
                <a:latin typeface="Arial"/>
                <a:cs typeface="Arial"/>
              </a:rPr>
              <a:t> </a:t>
            </a:r>
            <a:r>
              <a:rPr sz="1500" b="1" spc="35" dirty="0">
                <a:latin typeface="Arial"/>
                <a:cs typeface="Arial"/>
              </a:rPr>
              <a:t>م</a:t>
            </a:r>
            <a:r>
              <a:rPr sz="1500" b="1" spc="-434" dirty="0">
                <a:latin typeface="Arial"/>
                <a:cs typeface="Arial"/>
              </a:rPr>
              <a:t>س</a:t>
            </a:r>
            <a:r>
              <a:rPr sz="1500" b="1" spc="-350" dirty="0">
                <a:latin typeface="Arial"/>
                <a:cs typeface="Arial"/>
              </a:rPr>
              <a:t>ق</a:t>
            </a:r>
            <a:r>
              <a:rPr sz="1500" b="1" spc="-305" dirty="0">
                <a:latin typeface="Arial"/>
                <a:cs typeface="Arial"/>
              </a:rPr>
              <a:t>ل</a:t>
            </a:r>
            <a:r>
              <a:rPr sz="1500" b="1" spc="10" dirty="0">
                <a:latin typeface="Arial"/>
                <a:cs typeface="Arial"/>
              </a:rPr>
              <a:t>ا</a:t>
            </a:r>
            <a:r>
              <a:rPr sz="1500" b="1" spc="-75" dirty="0">
                <a:latin typeface="Arial"/>
                <a:cs typeface="Arial"/>
              </a:rPr>
              <a:t> </a:t>
            </a:r>
            <a:r>
              <a:rPr sz="1500" b="1" spc="-150" dirty="0">
                <a:latin typeface="Arial"/>
                <a:cs typeface="Arial"/>
              </a:rPr>
              <a:t>س</a:t>
            </a:r>
            <a:r>
              <a:rPr sz="1500" b="1" spc="-565" dirty="0">
                <a:latin typeface="Arial"/>
                <a:cs typeface="Arial"/>
              </a:rPr>
              <a:t>يئ</a:t>
            </a:r>
            <a:r>
              <a:rPr sz="1500" b="1" spc="-160" dirty="0">
                <a:latin typeface="Arial"/>
                <a:cs typeface="Arial"/>
              </a:rPr>
              <a:t>ر</a:t>
            </a:r>
            <a:endParaRPr sz="1500">
              <a:latin typeface="Arial"/>
              <a:cs typeface="Arial"/>
            </a:endParaRPr>
          </a:p>
          <a:p>
            <a:pPr marL="64135">
              <a:lnSpc>
                <a:spcPct val="100000"/>
              </a:lnSpc>
              <a:spcBef>
                <a:spcPts val="515"/>
              </a:spcBef>
            </a:pP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80" dirty="0">
                <a:latin typeface="Arial"/>
                <a:cs typeface="Arial"/>
              </a:rPr>
              <a:t>.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80" dirty="0">
                <a:latin typeface="Arial"/>
                <a:cs typeface="Arial"/>
              </a:rPr>
              <a:t> </a:t>
            </a:r>
            <a:r>
              <a:rPr sz="1500" b="1" spc="-120" dirty="0">
                <a:latin typeface="Arial"/>
                <a:cs typeface="Arial"/>
              </a:rPr>
              <a:t>:</a:t>
            </a:r>
            <a:r>
              <a:rPr sz="1500" b="1" dirty="0">
                <a:latin typeface="Arial"/>
                <a:cs typeface="Arial"/>
              </a:rPr>
              <a:t> </a:t>
            </a:r>
            <a:r>
              <a:rPr sz="1500" b="1" spc="-150" dirty="0">
                <a:latin typeface="Arial"/>
                <a:cs typeface="Arial"/>
              </a:rPr>
              <a:t> </a:t>
            </a:r>
            <a:r>
              <a:rPr sz="1500" b="1" spc="-260" dirty="0">
                <a:latin typeface="Arial"/>
                <a:cs typeface="Arial"/>
              </a:rPr>
              <a:t>ع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575" dirty="0">
                <a:latin typeface="Arial"/>
                <a:cs typeface="Arial"/>
              </a:rPr>
              <a:t>ي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375" dirty="0">
                <a:latin typeface="Arial"/>
                <a:cs typeface="Arial"/>
              </a:rPr>
              <a:t>ق</a:t>
            </a:r>
            <a:r>
              <a:rPr sz="1500" b="1" spc="-180" dirty="0">
                <a:latin typeface="Arial"/>
                <a:cs typeface="Arial"/>
              </a:rPr>
              <a:t>و</a:t>
            </a:r>
            <a:r>
              <a:rPr sz="1500" b="1" spc="-595" dirty="0">
                <a:latin typeface="Arial"/>
                <a:cs typeface="Arial"/>
              </a:rPr>
              <a:t>ت</a:t>
            </a:r>
            <a:r>
              <a:rPr sz="1500" b="1" spc="-125" dirty="0">
                <a:latin typeface="Arial"/>
                <a:cs typeface="Arial"/>
              </a:rPr>
              <a:t>ــــ</a:t>
            </a:r>
            <a:r>
              <a:rPr sz="1500" b="1" spc="-305" dirty="0">
                <a:latin typeface="Arial"/>
                <a:cs typeface="Arial"/>
              </a:rPr>
              <a:t>ل</a:t>
            </a:r>
            <a:r>
              <a:rPr sz="1500" b="1" spc="10" dirty="0">
                <a:latin typeface="Arial"/>
                <a:cs typeface="Arial"/>
              </a:rPr>
              <a:t>ا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00987" y="5651456"/>
            <a:ext cx="2757170" cy="510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45" dirty="0">
                <a:latin typeface="Gill Sans MT"/>
                <a:cs typeface="Gill Sans MT"/>
              </a:rPr>
              <a:t>..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...</a:t>
            </a:r>
            <a:r>
              <a:rPr sz="900" spc="-45" dirty="0">
                <a:latin typeface="Gill Sans MT"/>
                <a:cs typeface="Gill Sans MT"/>
              </a:rPr>
              <a:t>.</a:t>
            </a:r>
            <a:r>
              <a:rPr sz="900" spc="-35" dirty="0">
                <a:latin typeface="Gill Sans MT"/>
                <a:cs typeface="Gill Sans MT"/>
              </a:rPr>
              <a:t>.</a:t>
            </a:r>
            <a:r>
              <a:rPr sz="900" dirty="0">
                <a:latin typeface="Gill Sans MT"/>
                <a:cs typeface="Gill Sans MT"/>
              </a:rPr>
              <a:t> </a:t>
            </a:r>
            <a:r>
              <a:rPr sz="900" spc="-110" dirty="0">
                <a:latin typeface="Gill Sans MT"/>
                <a:cs typeface="Gill Sans MT"/>
              </a:rPr>
              <a:t> </a:t>
            </a:r>
            <a:r>
              <a:rPr sz="1500" b="1" spc="-120" dirty="0">
                <a:latin typeface="Arial"/>
                <a:cs typeface="Arial"/>
              </a:rPr>
              <a:t>:</a:t>
            </a:r>
            <a:r>
              <a:rPr sz="1500" b="1" spc="-70" dirty="0">
                <a:latin typeface="Arial"/>
                <a:cs typeface="Arial"/>
              </a:rPr>
              <a:t> ة</a:t>
            </a:r>
            <a:r>
              <a:rPr sz="1500" b="1" spc="-565" dirty="0">
                <a:latin typeface="Arial"/>
                <a:cs typeface="Arial"/>
              </a:rPr>
              <a:t>ي</a:t>
            </a:r>
            <a:r>
              <a:rPr sz="1500" b="1" spc="-370" dirty="0">
                <a:latin typeface="Arial"/>
                <a:cs typeface="Arial"/>
              </a:rPr>
              <a:t>ل</a:t>
            </a:r>
            <a:r>
              <a:rPr sz="1500" b="1" spc="605" dirty="0">
                <a:latin typeface="Arial"/>
                <a:cs typeface="Arial"/>
              </a:rPr>
              <a:t>ك</a:t>
            </a:r>
            <a:r>
              <a:rPr sz="1500" b="1" spc="-305" dirty="0">
                <a:latin typeface="Arial"/>
                <a:cs typeface="Arial"/>
              </a:rPr>
              <a:t>ل</a:t>
            </a:r>
            <a:r>
              <a:rPr sz="1500" b="1" spc="10" dirty="0">
                <a:latin typeface="Arial"/>
                <a:cs typeface="Arial"/>
              </a:rPr>
              <a:t>ا</a:t>
            </a:r>
            <a:r>
              <a:rPr sz="1500" b="1" spc="-75" dirty="0">
                <a:latin typeface="Arial"/>
                <a:cs typeface="Arial"/>
              </a:rPr>
              <a:t> </a:t>
            </a:r>
            <a:r>
              <a:rPr sz="1500" b="1" spc="125" dirty="0">
                <a:latin typeface="Arial"/>
                <a:cs typeface="Arial"/>
              </a:rPr>
              <a:t>د</a:t>
            </a:r>
            <a:r>
              <a:rPr sz="1500" b="1" spc="-565" dirty="0">
                <a:latin typeface="Arial"/>
                <a:cs typeface="Arial"/>
              </a:rPr>
              <a:t>ي</a:t>
            </a:r>
            <a:r>
              <a:rPr sz="1500" b="1" spc="90" dirty="0">
                <a:latin typeface="Arial"/>
                <a:cs typeface="Arial"/>
              </a:rPr>
              <a:t>م</a:t>
            </a:r>
            <a:r>
              <a:rPr sz="1500" b="1" spc="-75" dirty="0">
                <a:latin typeface="Arial"/>
                <a:cs typeface="Arial"/>
              </a:rPr>
              <a:t>ع</a:t>
            </a:r>
            <a:endParaRPr sz="1500">
              <a:latin typeface="Arial"/>
              <a:cs typeface="Arial"/>
            </a:endParaRPr>
          </a:p>
          <a:p>
            <a:pPr marL="60960">
              <a:lnSpc>
                <a:spcPct val="100000"/>
              </a:lnSpc>
              <a:spcBef>
                <a:spcPts val="515"/>
              </a:spcBef>
            </a:pP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75" dirty="0">
                <a:latin typeface="Arial"/>
                <a:cs typeface="Arial"/>
              </a:rPr>
              <a:t>.</a:t>
            </a:r>
            <a:r>
              <a:rPr sz="800" b="1" spc="-85" dirty="0">
                <a:latin typeface="Arial"/>
                <a:cs typeface="Arial"/>
              </a:rPr>
              <a:t>....</a:t>
            </a:r>
            <a:r>
              <a:rPr sz="800" b="1" spc="-80" dirty="0">
                <a:latin typeface="Arial"/>
                <a:cs typeface="Arial"/>
              </a:rPr>
              <a:t>.</a:t>
            </a:r>
            <a:r>
              <a:rPr sz="800" b="1" dirty="0">
                <a:latin typeface="Arial"/>
                <a:cs typeface="Arial"/>
              </a:rPr>
              <a:t> </a:t>
            </a:r>
            <a:r>
              <a:rPr sz="800" b="1" spc="-75" dirty="0">
                <a:latin typeface="Arial"/>
                <a:cs typeface="Arial"/>
              </a:rPr>
              <a:t> </a:t>
            </a:r>
            <a:r>
              <a:rPr sz="1500" b="1" spc="-120" dirty="0">
                <a:latin typeface="Arial"/>
                <a:cs typeface="Arial"/>
              </a:rPr>
              <a:t>:</a:t>
            </a:r>
            <a:r>
              <a:rPr sz="1500" b="1" dirty="0">
                <a:latin typeface="Arial"/>
                <a:cs typeface="Arial"/>
              </a:rPr>
              <a:t> </a:t>
            </a:r>
            <a:r>
              <a:rPr sz="1500" b="1" spc="-150" dirty="0">
                <a:latin typeface="Arial"/>
                <a:cs typeface="Arial"/>
              </a:rPr>
              <a:t> </a:t>
            </a:r>
            <a:r>
              <a:rPr sz="1500" b="1" spc="-260" dirty="0">
                <a:latin typeface="Arial"/>
                <a:cs typeface="Arial"/>
              </a:rPr>
              <a:t>ع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</a:t>
            </a:r>
            <a:r>
              <a:rPr sz="1500" b="1" spc="-575" dirty="0">
                <a:latin typeface="Arial"/>
                <a:cs typeface="Arial"/>
              </a:rPr>
              <a:t>ي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135" dirty="0">
                <a:latin typeface="Arial"/>
                <a:cs typeface="Arial"/>
              </a:rPr>
              <a:t>ـ</a:t>
            </a:r>
            <a:r>
              <a:rPr sz="1500" b="1" spc="-125" dirty="0">
                <a:latin typeface="Arial"/>
                <a:cs typeface="Arial"/>
              </a:rPr>
              <a:t>ــ</a:t>
            </a:r>
            <a:r>
              <a:rPr sz="1500" b="1" spc="-375" dirty="0">
                <a:latin typeface="Arial"/>
                <a:cs typeface="Arial"/>
              </a:rPr>
              <a:t>ق</a:t>
            </a:r>
            <a:r>
              <a:rPr sz="1500" b="1" spc="-180" dirty="0">
                <a:latin typeface="Arial"/>
                <a:cs typeface="Arial"/>
              </a:rPr>
              <a:t>و</a:t>
            </a:r>
            <a:r>
              <a:rPr sz="1500" b="1" spc="-595" dirty="0">
                <a:latin typeface="Arial"/>
                <a:cs typeface="Arial"/>
              </a:rPr>
              <a:t>ت</a:t>
            </a:r>
            <a:r>
              <a:rPr sz="1500" b="1" spc="-125" dirty="0">
                <a:latin typeface="Arial"/>
                <a:cs typeface="Arial"/>
              </a:rPr>
              <a:t>ــــ</a:t>
            </a:r>
            <a:r>
              <a:rPr sz="1500" b="1" spc="-305" dirty="0">
                <a:latin typeface="Arial"/>
                <a:cs typeface="Arial"/>
              </a:rPr>
              <a:t>ل</a:t>
            </a:r>
            <a:r>
              <a:rPr sz="1500" b="1" spc="10" dirty="0">
                <a:latin typeface="Arial"/>
                <a:cs typeface="Arial"/>
              </a:rPr>
              <a:t>ا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6011" y="6223711"/>
            <a:ext cx="3494166" cy="2270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176148" y="2300849"/>
          <a:ext cx="10271125" cy="2917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2661"/>
                <a:gridCol w="371855"/>
                <a:gridCol w="423671"/>
                <a:gridCol w="372246"/>
                <a:gridCol w="423671"/>
                <a:gridCol w="630935"/>
                <a:gridCol w="547115"/>
                <a:gridCol w="570219"/>
                <a:gridCol w="537971"/>
                <a:gridCol w="380999"/>
                <a:gridCol w="451103"/>
                <a:gridCol w="449579"/>
                <a:gridCol w="424068"/>
                <a:gridCol w="371855"/>
                <a:gridCol w="484631"/>
                <a:gridCol w="458723"/>
                <a:gridCol w="451103"/>
                <a:gridCol w="1137147"/>
              </a:tblGrid>
              <a:tr h="204294">
                <a:tc rowSpan="3"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250" spc="-15" dirty="0">
                          <a:latin typeface="Arial"/>
                          <a:cs typeface="Arial"/>
                        </a:rPr>
                        <a:t>Ε</a:t>
                      </a:r>
                      <a:r>
                        <a:rPr sz="1250" spc="5" dirty="0">
                          <a:latin typeface="Arial"/>
                          <a:cs typeface="Arial"/>
                        </a:rPr>
                        <a:t>΍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رربمل΍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50" spc="-15" dirty="0">
                          <a:latin typeface="Arial"/>
                          <a:cs typeface="Arial"/>
                        </a:rPr>
                        <a:t>Δ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جΎحل΍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D9D9D9"/>
                      </a:solidFill>
                      <a:prstDash val="solid"/>
                    </a:lnT>
                    <a:lnB w="25653">
                      <a:solidFill>
                        <a:srgbClr val="D9D9D9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105410" marR="94615" indent="112395">
                        <a:lnSpc>
                          <a:spcPts val="1440"/>
                        </a:lnSpc>
                      </a:pPr>
                      <a:r>
                        <a:rPr sz="1250" dirty="0">
                          <a:latin typeface="Arial"/>
                          <a:cs typeface="Arial"/>
                        </a:rPr>
                        <a:t>دΪع ΕΎ</a:t>
                      </a:r>
                      <a:r>
                        <a:rPr sz="1250" spc="-5" dirty="0">
                          <a:latin typeface="Arial"/>
                          <a:cs typeface="Arial"/>
                        </a:rPr>
                        <a:t>ب</a:t>
                      </a:r>
                      <a:r>
                        <a:rPr sz="1250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Ύ</a:t>
                      </a:r>
                      <a:r>
                        <a:rPr sz="1250" spc="-5" dirty="0">
                          <a:latin typeface="Arial"/>
                          <a:cs typeface="Arial"/>
                        </a:rPr>
                        <a:t>ط</a:t>
                      </a:r>
                      <a:r>
                        <a:rPr sz="1250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΍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8900" marR="76200" indent="88265">
                        <a:lnSpc>
                          <a:spcPts val="1440"/>
                        </a:lnSpc>
                      </a:pPr>
                      <a:r>
                        <a:rPr sz="1250" dirty="0">
                          <a:latin typeface="Arial"/>
                          <a:cs typeface="Arial"/>
                        </a:rPr>
                        <a:t>دΪع </a:t>
                      </a:r>
                      <a:r>
                        <a:rPr sz="1250" spc="5" dirty="0">
                          <a:latin typeface="Arial"/>
                          <a:cs typeface="Arial"/>
                        </a:rPr>
                        <a:t>Ώ</a:t>
                      </a:r>
                      <a:r>
                        <a:rPr sz="1250" spc="-10" dirty="0">
                          <a:latin typeface="Arial"/>
                          <a:cs typeface="Arial"/>
                        </a:rPr>
                        <a:t>اط</a:t>
                      </a:r>
                      <a:r>
                        <a:rPr sz="1250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΍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9250">
                        <a:lnSpc>
                          <a:spcPct val="100000"/>
                        </a:lnSpc>
                      </a:pPr>
                      <a:r>
                        <a:rPr sz="1250" dirty="0">
                          <a:latin typeface="Arial"/>
                          <a:cs typeface="Arial"/>
                        </a:rPr>
                        <a:t>نيΪ</a:t>
                      </a:r>
                      <a:r>
                        <a:rPr sz="1250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عم</a:t>
                      </a:r>
                      <a:r>
                        <a:rPr sz="1250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΍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D9D9D9"/>
                      </a:solidFill>
                      <a:prstDash val="solid"/>
                    </a:lnT>
                    <a:lnB w="19557">
                      <a:solidFill>
                        <a:srgbClr val="D9D9D9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560070">
                        <a:lnSpc>
                          <a:spcPct val="100000"/>
                        </a:lnSpc>
                      </a:pPr>
                      <a:r>
                        <a:rPr sz="1250" dirty="0">
                          <a:latin typeface="Arial"/>
                          <a:cs typeface="Arial"/>
                        </a:rPr>
                        <a:t>نيرضΎحم</a:t>
                      </a:r>
                      <a:r>
                        <a:rPr sz="1250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΍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D9D9D9"/>
                      </a:solidFill>
                      <a:prstDash val="solid"/>
                    </a:lnT>
                    <a:lnB w="25653">
                      <a:solidFill>
                        <a:srgbClr val="D9D9D9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355600">
                        <a:lnSpc>
                          <a:spcPct val="100000"/>
                        </a:lnSpc>
                      </a:pPr>
                      <a:r>
                        <a:rPr sz="1250" spc="5" dirty="0">
                          <a:latin typeface="Arial"/>
                          <a:cs typeface="Arial"/>
                        </a:rPr>
                        <a:t>س</a:t>
                      </a:r>
                      <a:r>
                        <a:rPr sz="1250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رΪتل΍</a:t>
                      </a:r>
                      <a:r>
                        <a:rPr sz="125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ΔΌ</a:t>
                      </a:r>
                      <a:r>
                        <a:rPr sz="1250" spc="-10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ه</a:t>
                      </a:r>
                      <a:r>
                        <a:rPr sz="125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ءΎض</a:t>
                      </a:r>
                      <a:r>
                        <a:rPr sz="1250" spc="5" dirty="0">
                          <a:latin typeface="Arial"/>
                          <a:cs typeface="Arial"/>
                        </a:rPr>
                        <a:t>ع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΍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D9D9D9"/>
                      </a:solidFill>
                      <a:prstDash val="solid"/>
                    </a:lnT>
                    <a:lnB w="25653">
                      <a:solidFill>
                        <a:srgbClr val="D9D9D9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</a:pPr>
                      <a:r>
                        <a:rPr sz="1250" dirty="0">
                          <a:latin typeface="Arial"/>
                          <a:cs typeface="Arial"/>
                        </a:rPr>
                        <a:t>م</a:t>
                      </a:r>
                      <a:r>
                        <a:rPr sz="1250" spc="-5" dirty="0">
                          <a:latin typeface="Arial"/>
                          <a:cs typeface="Arial"/>
                        </a:rPr>
                        <a:t>سق</a:t>
                      </a:r>
                      <a:r>
                        <a:rPr sz="1250" spc="5" dirty="0">
                          <a:latin typeface="Arial"/>
                          <a:cs typeface="Arial"/>
                        </a:rPr>
                        <a:t>ل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΍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0192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98755">
                        <a:lnSpc>
                          <a:spcPct val="100000"/>
                        </a:lnSpc>
                      </a:pPr>
                      <a:r>
                        <a:rPr sz="1250" dirty="0">
                          <a:latin typeface="Arial"/>
                          <a:cs typeface="Arial"/>
                        </a:rPr>
                        <a:t>رضΎحم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5653">
                      <a:solidFill>
                        <a:srgbClr val="D9D9D9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250" spc="10" dirty="0">
                          <a:latin typeface="Arial"/>
                          <a:cs typeface="Arial"/>
                        </a:rPr>
                        <a:t>Ϊ</a:t>
                      </a:r>
                      <a:r>
                        <a:rPr sz="1250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عم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5653">
                      <a:solidFill>
                        <a:srgbClr val="D9D9D9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>
                        <a:lnSpc>
                          <a:spcPct val="100000"/>
                        </a:lnSpc>
                      </a:pPr>
                      <a:r>
                        <a:rPr sz="1250" spc="10" dirty="0">
                          <a:latin typeface="Arial"/>
                          <a:cs typeface="Arial"/>
                        </a:rPr>
                        <a:t>ء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Ύسن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D9D9D9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</a:pPr>
                      <a:r>
                        <a:rPr sz="1250" dirty="0">
                          <a:latin typeface="Arial"/>
                          <a:cs typeface="Arial"/>
                        </a:rPr>
                        <a:t>لΎجر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D9D9D9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</a:pPr>
                      <a:r>
                        <a:rPr sz="1250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دوعس</a:t>
                      </a:r>
                      <a:r>
                        <a:rPr sz="125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250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غ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5653">
                      <a:solidFill>
                        <a:srgbClr val="D9D9D9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0825">
                        <a:lnSpc>
                          <a:spcPct val="100000"/>
                        </a:lnSpc>
                      </a:pPr>
                      <a:r>
                        <a:rPr sz="1250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دوعس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5653">
                      <a:solidFill>
                        <a:srgbClr val="D9D9D9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</a:pPr>
                      <a:r>
                        <a:rPr sz="1250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دوعس</a:t>
                      </a:r>
                      <a:r>
                        <a:rPr sz="125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ر</a:t>
                      </a:r>
                      <a:r>
                        <a:rPr sz="1250" spc="-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غ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5653">
                      <a:solidFill>
                        <a:srgbClr val="D9D9D9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68605">
                        <a:lnSpc>
                          <a:spcPct val="100000"/>
                        </a:lnSpc>
                      </a:pPr>
                      <a:r>
                        <a:rPr sz="1250" spc="5" dirty="0">
                          <a:latin typeface="Arial"/>
                          <a:cs typeface="Arial"/>
                        </a:rPr>
                        <a:t>ي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دوعس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25653">
                      <a:solidFill>
                        <a:srgbClr val="D9D9D9"/>
                      </a:solidFill>
                      <a:prstDash val="solid"/>
                    </a:lnT>
                    <a:lnB w="13461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6930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250" spc="10" dirty="0">
                          <a:latin typeface="Arial"/>
                          <a:cs typeface="Arial"/>
                        </a:rPr>
                        <a:t>ء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Ύسن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250" dirty="0">
                          <a:latin typeface="Arial"/>
                          <a:cs typeface="Arial"/>
                        </a:rPr>
                        <a:t>لΎجر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250" spc="10" dirty="0">
                          <a:latin typeface="Arial"/>
                          <a:cs typeface="Arial"/>
                        </a:rPr>
                        <a:t>ء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Ύسن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1250" dirty="0">
                          <a:latin typeface="Arial"/>
                          <a:cs typeface="Arial"/>
                        </a:rPr>
                        <a:t>لΎجر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D9D9D9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9557">
                      <a:solidFill>
                        <a:srgbClr val="D9D9D9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</a:pPr>
                      <a:r>
                        <a:rPr sz="1250" spc="10" dirty="0">
                          <a:latin typeface="Arial"/>
                          <a:cs typeface="Arial"/>
                        </a:rPr>
                        <a:t>ء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Ύسن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250" dirty="0">
                          <a:latin typeface="Arial"/>
                          <a:cs typeface="Arial"/>
                        </a:rPr>
                        <a:t>لΎجر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0489">
                        <a:lnSpc>
                          <a:spcPct val="100000"/>
                        </a:lnSpc>
                      </a:pPr>
                      <a:r>
                        <a:rPr sz="1250" spc="10" dirty="0">
                          <a:latin typeface="Arial"/>
                          <a:cs typeface="Arial"/>
                        </a:rPr>
                        <a:t>ء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Ύسن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250" dirty="0">
                          <a:latin typeface="Arial"/>
                          <a:cs typeface="Arial"/>
                        </a:rPr>
                        <a:t>لΎجر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250" spc="10" dirty="0">
                          <a:latin typeface="Arial"/>
                          <a:cs typeface="Arial"/>
                        </a:rPr>
                        <a:t>ء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Ύسن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sz="1250" dirty="0">
                          <a:latin typeface="Arial"/>
                          <a:cs typeface="Arial"/>
                        </a:rPr>
                        <a:t>لΎجر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</a:pPr>
                      <a:r>
                        <a:rPr sz="1250" spc="10" dirty="0">
                          <a:latin typeface="Arial"/>
                          <a:cs typeface="Arial"/>
                        </a:rPr>
                        <a:t>ء</a:t>
                      </a:r>
                      <a:r>
                        <a:rPr sz="1250" dirty="0">
                          <a:latin typeface="Arial"/>
                          <a:cs typeface="Arial"/>
                        </a:rPr>
                        <a:t>Ύسن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sz="1250" dirty="0">
                          <a:latin typeface="Arial"/>
                          <a:cs typeface="Arial"/>
                        </a:rPr>
                        <a:t>لΎجر</a:t>
                      </a:r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3461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541019"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6315"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41029"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6071"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149</Words>
  <Application>Microsoft Office PowerPoint</Application>
  <PresentationFormat>Benutzerdefiniert</PresentationFormat>
  <Paragraphs>46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2015-04-12T19:54:31Z</dcterms:created>
  <dcterms:modified xsi:type="dcterms:W3CDTF">2015-04-12T17:54:33Z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