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83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17504" y="330832"/>
            <a:ext cx="6923405" cy="1378585"/>
          </a:xfrm>
          <a:custGeom>
            <a:avLst/>
            <a:gdLst/>
            <a:ahLst/>
            <a:cxnLst/>
            <a:rect l="l" t="t" r="r" b="b"/>
            <a:pathLst>
              <a:path w="6923405" h="1378585">
                <a:moveTo>
                  <a:pt x="0" y="1378576"/>
                </a:moveTo>
                <a:lnTo>
                  <a:pt x="6923409" y="1378576"/>
                </a:lnTo>
                <a:lnTo>
                  <a:pt x="6923409" y="0"/>
                </a:lnTo>
                <a:lnTo>
                  <a:pt x="0" y="0"/>
                </a:lnTo>
                <a:lnTo>
                  <a:pt x="0" y="1378576"/>
                </a:lnTo>
                <a:close/>
              </a:path>
            </a:pathLst>
          </a:custGeom>
          <a:ln w="38099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4800" y="305430"/>
            <a:ext cx="6923405" cy="1378585"/>
          </a:xfrm>
          <a:custGeom>
            <a:avLst/>
            <a:gdLst/>
            <a:ahLst/>
            <a:cxnLst/>
            <a:rect l="l" t="t" r="r" b="b"/>
            <a:pathLst>
              <a:path w="6923405" h="1378585">
                <a:moveTo>
                  <a:pt x="0" y="1378589"/>
                </a:moveTo>
                <a:lnTo>
                  <a:pt x="6923409" y="1378589"/>
                </a:lnTo>
                <a:lnTo>
                  <a:pt x="6923409" y="0"/>
                </a:lnTo>
                <a:lnTo>
                  <a:pt x="0" y="0"/>
                </a:lnTo>
                <a:lnTo>
                  <a:pt x="0" y="1378589"/>
                </a:lnTo>
                <a:close/>
              </a:path>
            </a:pathLst>
          </a:custGeom>
          <a:ln w="38099">
            <a:solidFill>
              <a:srgbClr val="92885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76245" y="429938"/>
            <a:ext cx="1440815" cy="534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10000"/>
              </a:lnSpc>
            </a:pPr>
            <a:r>
              <a:rPr sz="1100" spc="-325" dirty="0">
                <a:latin typeface="Arial"/>
                <a:cs typeface="Arial"/>
              </a:rPr>
              <a:t>Δ</a:t>
            </a:r>
            <a:r>
              <a:rPr sz="1100" spc="10" dirty="0">
                <a:latin typeface="Arial"/>
                <a:cs typeface="Arial"/>
              </a:rPr>
              <a:t>ـ</a:t>
            </a:r>
            <a:r>
              <a:rPr sz="1100" dirty="0">
                <a:latin typeface="Arial"/>
                <a:cs typeface="Arial"/>
              </a:rPr>
              <a:t>ϳ</a:t>
            </a:r>
            <a:r>
              <a:rPr sz="1100" spc="-110" dirty="0">
                <a:latin typeface="Arial"/>
                <a:cs typeface="Arial"/>
              </a:rPr>
              <a:t>دϭـعـسـلا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325" dirty="0">
                <a:latin typeface="Arial"/>
                <a:cs typeface="Arial"/>
              </a:rPr>
              <a:t>Δ</a:t>
            </a:r>
            <a:r>
              <a:rPr sz="1100" spc="10" dirty="0">
                <a:latin typeface="Arial"/>
                <a:cs typeface="Arial"/>
              </a:rPr>
              <a:t>ـ</a:t>
            </a:r>
            <a:r>
              <a:rPr sz="1100" dirty="0">
                <a:latin typeface="Arial"/>
                <a:cs typeface="Arial"/>
              </a:rPr>
              <a:t>ϳ</a:t>
            </a:r>
            <a:r>
              <a:rPr sz="1100" spc="-120" dirty="0">
                <a:latin typeface="Arial"/>
                <a:cs typeface="Arial"/>
              </a:rPr>
              <a:t>ـ</a:t>
            </a:r>
            <a:r>
              <a:rPr sz="1100" spc="-409" dirty="0">
                <a:latin typeface="Arial"/>
                <a:cs typeface="Arial"/>
              </a:rPr>
              <a:t>ب</a:t>
            </a:r>
            <a:r>
              <a:rPr sz="1100" spc="-50" dirty="0">
                <a:latin typeface="Arial"/>
                <a:cs typeface="Arial"/>
              </a:rPr>
              <a:t>رـ</a:t>
            </a:r>
            <a:r>
              <a:rPr sz="1100" spc="-80" dirty="0">
                <a:latin typeface="Arial"/>
                <a:cs typeface="Arial"/>
              </a:rPr>
              <a:t>ع</a:t>
            </a:r>
            <a:r>
              <a:rPr sz="1100" spc="-114" dirty="0">
                <a:latin typeface="Arial"/>
                <a:cs typeface="Arial"/>
              </a:rPr>
              <a:t>ـلا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325" dirty="0">
                <a:latin typeface="Arial"/>
                <a:cs typeface="Arial"/>
              </a:rPr>
              <a:t>Δ</a:t>
            </a:r>
            <a:r>
              <a:rPr sz="1100" spc="-60" dirty="0">
                <a:latin typeface="Arial"/>
                <a:cs typeface="Arial"/>
              </a:rPr>
              <a:t>ـ</a:t>
            </a:r>
            <a:r>
              <a:rPr sz="1100" spc="-180" dirty="0">
                <a:latin typeface="Arial"/>
                <a:cs typeface="Arial"/>
              </a:rPr>
              <a:t>ك</a:t>
            </a:r>
            <a:r>
              <a:rPr sz="1100" spc="-204" dirty="0">
                <a:latin typeface="Arial"/>
                <a:cs typeface="Arial"/>
              </a:rPr>
              <a:t>Ϡـ</a:t>
            </a:r>
            <a:r>
              <a:rPr sz="1100" spc="-150" dirty="0">
                <a:latin typeface="Arial"/>
                <a:cs typeface="Arial"/>
              </a:rPr>
              <a:t>م</a:t>
            </a:r>
            <a:r>
              <a:rPr sz="1100" spc="20" dirty="0">
                <a:latin typeface="Arial"/>
                <a:cs typeface="Arial"/>
              </a:rPr>
              <a:t>ـ</a:t>
            </a:r>
            <a:r>
              <a:rPr sz="1100" spc="30" dirty="0">
                <a:latin typeface="Arial"/>
                <a:cs typeface="Arial"/>
              </a:rPr>
              <a:t>م</a:t>
            </a:r>
            <a:r>
              <a:rPr sz="1100" spc="-114" dirty="0">
                <a:latin typeface="Arial"/>
                <a:cs typeface="Arial"/>
              </a:rPr>
              <a:t>ـلا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215" dirty="0">
                <a:latin typeface="Arial"/>
                <a:cs typeface="Arial"/>
              </a:rPr>
              <a:t>ϲـلΎ</a:t>
            </a:r>
            <a:r>
              <a:rPr sz="1100" spc="-90" dirty="0">
                <a:latin typeface="Arial"/>
                <a:cs typeface="Arial"/>
              </a:rPr>
              <a:t>ـ</a:t>
            </a:r>
            <a:r>
              <a:rPr sz="1100" spc="-120" dirty="0">
                <a:latin typeface="Arial"/>
                <a:cs typeface="Arial"/>
              </a:rPr>
              <a:t>ع</a:t>
            </a:r>
            <a:r>
              <a:rPr sz="1100" spc="-55" dirty="0">
                <a:latin typeface="Arial"/>
                <a:cs typeface="Arial"/>
              </a:rPr>
              <a:t>ـ</a:t>
            </a:r>
            <a:r>
              <a:rPr sz="1100" spc="-165" dirty="0">
                <a:latin typeface="Arial"/>
                <a:cs typeface="Arial"/>
              </a:rPr>
              <a:t>لا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95" dirty="0">
                <a:latin typeface="Arial"/>
                <a:cs typeface="Arial"/>
              </a:rPr>
              <a:t>ϡـ</a:t>
            </a:r>
            <a:r>
              <a:rPr sz="1100" spc="-65" dirty="0">
                <a:latin typeface="Arial"/>
                <a:cs typeface="Arial"/>
              </a:rPr>
              <a:t>ϳ</a:t>
            </a:r>
            <a:r>
              <a:rPr sz="1100" spc="-180" dirty="0">
                <a:latin typeface="Arial"/>
                <a:cs typeface="Arial"/>
              </a:rPr>
              <a:t>ـϠـ</a:t>
            </a:r>
            <a:r>
              <a:rPr sz="1100" spc="-254" dirty="0">
                <a:latin typeface="Arial"/>
                <a:cs typeface="Arial"/>
              </a:rPr>
              <a:t>ع</a:t>
            </a:r>
            <a:r>
              <a:rPr sz="1100" spc="-120" dirty="0">
                <a:latin typeface="Arial"/>
                <a:cs typeface="Arial"/>
              </a:rPr>
              <a:t>ـ</a:t>
            </a:r>
            <a:r>
              <a:rPr sz="1100" spc="-409" dirty="0">
                <a:latin typeface="Arial"/>
                <a:cs typeface="Arial"/>
              </a:rPr>
              <a:t>ت</a:t>
            </a:r>
            <a:r>
              <a:rPr sz="1100" spc="-114" dirty="0">
                <a:latin typeface="Arial"/>
                <a:cs typeface="Arial"/>
              </a:rPr>
              <a:t>ـلا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ةرازو </a:t>
            </a:r>
            <a:r>
              <a:rPr sz="1100" spc="-325" dirty="0">
                <a:latin typeface="Arial"/>
                <a:cs typeface="Arial"/>
              </a:rPr>
              <a:t>Δ</a:t>
            </a:r>
            <a:r>
              <a:rPr sz="1100" spc="-50" dirty="0">
                <a:latin typeface="Arial"/>
                <a:cs typeface="Arial"/>
              </a:rPr>
              <a:t>ـ</a:t>
            </a:r>
            <a:r>
              <a:rPr sz="1100" spc="-125" dirty="0">
                <a:latin typeface="Arial"/>
                <a:cs typeface="Arial"/>
              </a:rPr>
              <a:t>ع</a:t>
            </a:r>
            <a:r>
              <a:rPr sz="1100" spc="20" dirty="0">
                <a:latin typeface="Arial"/>
                <a:cs typeface="Arial"/>
              </a:rPr>
              <a:t>ـ</a:t>
            </a:r>
            <a:r>
              <a:rPr sz="1100" spc="30" dirty="0">
                <a:latin typeface="Arial"/>
                <a:cs typeface="Arial"/>
              </a:rPr>
              <a:t>م</a:t>
            </a:r>
            <a:r>
              <a:rPr sz="1100" spc="-50" dirty="0">
                <a:latin typeface="Arial"/>
                <a:cs typeface="Arial"/>
              </a:rPr>
              <a:t>ـجـمـلا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320" dirty="0">
                <a:latin typeface="Arial"/>
                <a:cs typeface="Arial"/>
              </a:rPr>
              <a:t>Δ</a:t>
            </a:r>
            <a:r>
              <a:rPr sz="1100" spc="-50" dirty="0">
                <a:latin typeface="Arial"/>
                <a:cs typeface="Arial"/>
              </a:rPr>
              <a:t>ـ</a:t>
            </a:r>
            <a:r>
              <a:rPr sz="1100" spc="-125" dirty="0">
                <a:latin typeface="Arial"/>
                <a:cs typeface="Arial"/>
              </a:rPr>
              <a:t>ع</a:t>
            </a:r>
            <a:r>
              <a:rPr sz="1100" spc="20" dirty="0">
                <a:latin typeface="Arial"/>
                <a:cs typeface="Arial"/>
              </a:rPr>
              <a:t>ـ</a:t>
            </a:r>
            <a:r>
              <a:rPr sz="1100" spc="30" dirty="0">
                <a:latin typeface="Arial"/>
                <a:cs typeface="Arial"/>
              </a:rPr>
              <a:t>م</a:t>
            </a:r>
            <a:r>
              <a:rPr sz="1100" spc="-245" dirty="0">
                <a:latin typeface="Arial"/>
                <a:cs typeface="Arial"/>
              </a:rPr>
              <a:t>Ύـج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5672" y="958079"/>
            <a:ext cx="6165215" cy="507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470400" algn="ctr">
              <a:lnSpc>
                <a:spcPts val="1305"/>
              </a:lnSpc>
            </a:pPr>
            <a:r>
              <a:rPr sz="1100" b="1" spc="-5" dirty="0">
                <a:latin typeface="Calibri"/>
                <a:cs typeface="Calibri"/>
              </a:rPr>
              <a:t>M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n</a:t>
            </a:r>
            <a:r>
              <a:rPr sz="1100" b="1" dirty="0">
                <a:latin typeface="Calibri"/>
                <a:cs typeface="Calibri"/>
              </a:rPr>
              <a:t>is</a:t>
            </a:r>
            <a:r>
              <a:rPr sz="1100" b="1" spc="-15" dirty="0">
                <a:latin typeface="Calibri"/>
                <a:cs typeface="Calibri"/>
              </a:rPr>
              <a:t>t</a:t>
            </a:r>
            <a:r>
              <a:rPr sz="1100" b="1" dirty="0">
                <a:latin typeface="Calibri"/>
                <a:cs typeface="Calibri"/>
              </a:rPr>
              <a:t>ry</a:t>
            </a:r>
            <a:r>
              <a:rPr sz="1100" b="1" spc="-3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f</a:t>
            </a:r>
            <a:r>
              <a:rPr sz="1100" b="1" spc="-3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H</a:t>
            </a:r>
            <a:r>
              <a:rPr sz="1100" b="1" spc="-10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g</a:t>
            </a:r>
            <a:r>
              <a:rPr sz="1100" b="1" spc="-5" dirty="0">
                <a:latin typeface="Calibri"/>
                <a:cs typeface="Calibri"/>
              </a:rPr>
              <a:t>he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-25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E</a:t>
            </a:r>
            <a:r>
              <a:rPr sz="1100" b="1" spc="-5" dirty="0">
                <a:latin typeface="Calibri"/>
                <a:cs typeface="Calibri"/>
              </a:rPr>
              <a:t>d</a:t>
            </a:r>
            <a:r>
              <a:rPr sz="1100" b="1" spc="-20" dirty="0">
                <a:latin typeface="Calibri"/>
                <a:cs typeface="Calibri"/>
              </a:rPr>
              <a:t>u</a:t>
            </a:r>
            <a:r>
              <a:rPr sz="1100" b="1" spc="5" dirty="0">
                <a:latin typeface="Calibri"/>
                <a:cs typeface="Calibri"/>
              </a:rPr>
              <a:t>c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t</a:t>
            </a:r>
            <a:r>
              <a:rPr sz="1100" b="1" spc="-10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n</a:t>
            </a:r>
            <a:endParaRPr sz="1100">
              <a:latin typeface="Calibri"/>
              <a:cs typeface="Calibri"/>
            </a:endParaRPr>
          </a:p>
          <a:p>
            <a:pPr marL="255270" indent="3683635">
              <a:lnSpc>
                <a:spcPts val="1305"/>
              </a:lnSpc>
            </a:pPr>
            <a:r>
              <a:rPr sz="1100" dirty="0">
                <a:latin typeface="Arial"/>
                <a:cs typeface="Arial"/>
              </a:rPr>
              <a:t>س</a:t>
            </a:r>
            <a:r>
              <a:rPr sz="1100" spc="10" dirty="0">
                <a:latin typeface="Arial"/>
                <a:cs typeface="Arial"/>
              </a:rPr>
              <a:t>ϳ</a:t>
            </a:r>
            <a:r>
              <a:rPr sz="1100" spc="-145" dirty="0">
                <a:latin typeface="Arial"/>
                <a:cs typeface="Arial"/>
              </a:rPr>
              <a:t>رد</a:t>
            </a:r>
            <a:r>
              <a:rPr sz="1100" spc="-254" dirty="0">
                <a:latin typeface="Arial"/>
                <a:cs typeface="Arial"/>
              </a:rPr>
              <a:t>ت</a:t>
            </a:r>
            <a:r>
              <a:rPr sz="1100" spc="-475" dirty="0">
                <a:latin typeface="Arial"/>
                <a:cs typeface="Arial"/>
              </a:rPr>
              <a:t>Ϡل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140" dirty="0">
                <a:latin typeface="Arial"/>
                <a:cs typeface="Arial"/>
              </a:rPr>
              <a:t>ϲجرΎخ</a:t>
            </a:r>
            <a:r>
              <a:rPr sz="1100" spc="-165" dirty="0">
                <a:latin typeface="Arial"/>
                <a:cs typeface="Arial"/>
              </a:rPr>
              <a:t>لا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ن</a:t>
            </a:r>
            <a:r>
              <a:rPr sz="1100" spc="-375" dirty="0">
                <a:latin typeface="Arial"/>
                <a:cs typeface="Arial"/>
              </a:rPr>
              <a:t>ϭΎع</a:t>
            </a:r>
            <a:r>
              <a:rPr sz="1100" spc="-420" dirty="0">
                <a:latin typeface="Arial"/>
                <a:cs typeface="Arial"/>
              </a:rPr>
              <a:t>ت</a:t>
            </a:r>
            <a:r>
              <a:rPr sz="1100" spc="-155" dirty="0">
                <a:latin typeface="Arial"/>
                <a:cs typeface="Arial"/>
              </a:rPr>
              <a:t>لاϭ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325" dirty="0">
                <a:latin typeface="Arial"/>
                <a:cs typeface="Arial"/>
              </a:rPr>
              <a:t>Δ</a:t>
            </a:r>
            <a:r>
              <a:rPr sz="1100" spc="10" dirty="0">
                <a:latin typeface="Arial"/>
                <a:cs typeface="Arial"/>
              </a:rPr>
              <a:t>ϳ</a:t>
            </a:r>
            <a:r>
              <a:rPr sz="1100" spc="-110" dirty="0">
                <a:latin typeface="Arial"/>
                <a:cs typeface="Arial"/>
              </a:rPr>
              <a:t>ساردلا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ل</a:t>
            </a:r>
            <a:r>
              <a:rPr sz="1100" spc="-45" dirty="0">
                <a:latin typeface="Arial"/>
                <a:cs typeface="Arial"/>
              </a:rPr>
              <a:t>ϭادج</a:t>
            </a:r>
            <a:r>
              <a:rPr sz="1100" spc="-165" dirty="0">
                <a:latin typeface="Arial"/>
                <a:cs typeface="Arial"/>
              </a:rPr>
              <a:t>لا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325" dirty="0">
                <a:latin typeface="Arial"/>
                <a:cs typeface="Arial"/>
              </a:rPr>
              <a:t>Δن</a:t>
            </a:r>
            <a:r>
              <a:rPr sz="1100" spc="-185" dirty="0">
                <a:latin typeface="Arial"/>
                <a:cs typeface="Arial"/>
              </a:rPr>
              <a:t>جل</a:t>
            </a:r>
            <a:endParaRPr sz="1100">
              <a:latin typeface="Arial"/>
              <a:cs typeface="Arial"/>
            </a:endParaRPr>
          </a:p>
          <a:p>
            <a:pPr marR="4469130" algn="ctr">
              <a:lnSpc>
                <a:spcPct val="100000"/>
              </a:lnSpc>
              <a:spcBef>
                <a:spcPts val="80"/>
              </a:spcBef>
            </a:pPr>
            <a:r>
              <a:rPr sz="1100" b="1" spc="-5" dirty="0">
                <a:latin typeface="Calibri"/>
                <a:cs typeface="Calibri"/>
              </a:rPr>
              <a:t>M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spc="5" dirty="0">
                <a:latin typeface="Calibri"/>
                <a:cs typeface="Calibri"/>
              </a:rPr>
              <a:t>j</a:t>
            </a:r>
            <a:r>
              <a:rPr sz="1100" b="1" spc="-5" dirty="0">
                <a:latin typeface="Calibri"/>
                <a:cs typeface="Calibri"/>
              </a:rPr>
              <a:t>ma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h</a:t>
            </a:r>
            <a:r>
              <a:rPr sz="1100" b="1" spc="-30" dirty="0">
                <a:latin typeface="Times New Roman"/>
                <a:cs typeface="Times New Roman"/>
              </a:rPr>
              <a:t> </a:t>
            </a:r>
            <a:r>
              <a:rPr sz="1100" b="1" dirty="0">
                <a:latin typeface="Calibri"/>
                <a:cs typeface="Calibri"/>
              </a:rPr>
              <a:t>Uni</a:t>
            </a:r>
            <a:r>
              <a:rPr sz="1100" b="1" spc="5" dirty="0">
                <a:latin typeface="Calibri"/>
                <a:cs typeface="Calibri"/>
              </a:rPr>
              <a:t>v</a:t>
            </a:r>
            <a:r>
              <a:rPr sz="1100" b="1" spc="-20" dirty="0">
                <a:latin typeface="Calibri"/>
                <a:cs typeface="Calibri"/>
              </a:rPr>
              <a:t>e</a:t>
            </a:r>
            <a:r>
              <a:rPr sz="1100" b="1" dirty="0">
                <a:latin typeface="Calibri"/>
                <a:cs typeface="Calibri"/>
              </a:rPr>
              <a:t>rs</a:t>
            </a:r>
            <a:r>
              <a:rPr sz="1100" b="1" spc="-10" dirty="0">
                <a:latin typeface="Calibri"/>
                <a:cs typeface="Calibri"/>
              </a:rPr>
              <a:t>i</a:t>
            </a:r>
            <a:r>
              <a:rPr sz="1100" b="1" dirty="0">
                <a:latin typeface="Calibri"/>
                <a:cs typeface="Calibri"/>
              </a:rPr>
              <a:t>ty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0282" y="618227"/>
            <a:ext cx="145669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" dirty="0">
                <a:latin typeface="Calibri"/>
                <a:cs typeface="Calibri"/>
              </a:rPr>
              <a:t>K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5" dirty="0">
                <a:latin typeface="Calibri"/>
                <a:cs typeface="Calibri"/>
              </a:rPr>
              <a:t>n</a:t>
            </a:r>
            <a:r>
              <a:rPr sz="1100" b="1" dirty="0">
                <a:latin typeface="Calibri"/>
                <a:cs typeface="Calibri"/>
              </a:rPr>
              <a:t>g</a:t>
            </a:r>
            <a:r>
              <a:rPr sz="1100" b="1" spc="-5" dirty="0">
                <a:latin typeface="Calibri"/>
                <a:cs typeface="Calibri"/>
              </a:rPr>
              <a:t>do</a:t>
            </a:r>
            <a:r>
              <a:rPr sz="1100" b="1" dirty="0">
                <a:latin typeface="Calibri"/>
                <a:cs typeface="Calibri"/>
              </a:rPr>
              <a:t>m</a:t>
            </a:r>
            <a:r>
              <a:rPr sz="1100" b="1" spc="-25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Calibri"/>
                <a:cs typeface="Calibri"/>
              </a:rPr>
              <a:t>o</a:t>
            </a:r>
            <a:r>
              <a:rPr sz="1100" b="1" dirty="0">
                <a:latin typeface="Calibri"/>
                <a:cs typeface="Calibri"/>
              </a:rPr>
              <a:t>f</a:t>
            </a:r>
            <a:r>
              <a:rPr sz="1100" b="1" spc="-30" dirty="0">
                <a:latin typeface="Times New Roman"/>
                <a:cs typeface="Times New Roman"/>
              </a:rPr>
              <a:t> </a:t>
            </a:r>
            <a:r>
              <a:rPr sz="1100" b="1" spc="-5" dirty="0">
                <a:latin typeface="Calibri"/>
                <a:cs typeface="Calibri"/>
              </a:rPr>
              <a:t>S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spc="-5" dirty="0">
                <a:latin typeface="Calibri"/>
                <a:cs typeface="Calibri"/>
              </a:rPr>
              <a:t>ud</a:t>
            </a:r>
            <a:r>
              <a:rPr sz="1100" b="1" dirty="0">
                <a:latin typeface="Calibri"/>
                <a:cs typeface="Calibri"/>
              </a:rPr>
              <a:t>i</a:t>
            </a:r>
            <a:r>
              <a:rPr sz="1100" b="1" spc="-25" dirty="0">
                <a:latin typeface="Times New Roman"/>
                <a:cs typeface="Times New Roman"/>
              </a:rPr>
              <a:t> 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dirty="0">
                <a:latin typeface="Calibri"/>
                <a:cs typeface="Calibri"/>
              </a:rPr>
              <a:t>r</a:t>
            </a:r>
            <a:r>
              <a:rPr sz="1100" b="1" spc="-10" dirty="0">
                <a:latin typeface="Calibri"/>
                <a:cs typeface="Calibri"/>
              </a:rPr>
              <a:t>a</a:t>
            </a:r>
            <a:r>
              <a:rPr sz="1100" b="1" spc="-5" dirty="0">
                <a:latin typeface="Calibri"/>
                <a:cs typeface="Calibri"/>
              </a:rPr>
              <a:t>b</a:t>
            </a:r>
            <a:r>
              <a:rPr sz="1100" b="1" dirty="0">
                <a:latin typeface="Calibri"/>
                <a:cs typeface="Calibri"/>
              </a:rPr>
              <a:t>ia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25853" y="370109"/>
            <a:ext cx="129540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340" dirty="0">
                <a:latin typeface="Arial"/>
                <a:cs typeface="Arial"/>
              </a:rPr>
              <a:t>ϡ</a:t>
            </a:r>
            <a:r>
              <a:rPr sz="1400" spc="30" dirty="0">
                <a:latin typeface="Arial"/>
                <a:cs typeface="Arial"/>
              </a:rPr>
              <a:t>ϳ</a:t>
            </a:r>
            <a:r>
              <a:rPr sz="1400" spc="-165" dirty="0">
                <a:latin typeface="Arial"/>
                <a:cs typeface="Arial"/>
              </a:rPr>
              <a:t>حر</a:t>
            </a:r>
            <a:r>
              <a:rPr sz="1400" spc="-170" dirty="0">
                <a:latin typeface="Arial"/>
                <a:cs typeface="Arial"/>
              </a:rPr>
              <a:t>ل</a:t>
            </a:r>
            <a:r>
              <a:rPr sz="1400" dirty="0">
                <a:latin typeface="Arial"/>
                <a:cs typeface="Arial"/>
              </a:rPr>
              <a:t>ا </a:t>
            </a:r>
            <a:r>
              <a:rPr sz="1400" spc="5" dirty="0">
                <a:latin typeface="Arial"/>
                <a:cs typeface="Arial"/>
              </a:rPr>
              <a:t>ن</a:t>
            </a:r>
            <a:r>
              <a:rPr sz="1400" spc="-100" dirty="0">
                <a:latin typeface="Arial"/>
                <a:cs typeface="Arial"/>
              </a:rPr>
              <a:t>محر</a:t>
            </a:r>
            <a:r>
              <a:rPr sz="1400" spc="-120" dirty="0">
                <a:latin typeface="Arial"/>
                <a:cs typeface="Arial"/>
              </a:rPr>
              <a:t>ل</a:t>
            </a:r>
            <a:r>
              <a:rPr sz="1400" dirty="0">
                <a:latin typeface="Arial"/>
                <a:cs typeface="Arial"/>
              </a:rPr>
              <a:t>ا </a:t>
            </a:r>
            <a:r>
              <a:rPr sz="1400" spc="715" dirty="0">
                <a:latin typeface="Arial"/>
                <a:cs typeface="Arial"/>
              </a:rPr>
              <a:t>ه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340" dirty="0">
                <a:latin typeface="Arial"/>
                <a:cs typeface="Arial"/>
              </a:rPr>
              <a:t>ϡ</a:t>
            </a:r>
            <a:r>
              <a:rPr sz="1400" spc="-540" dirty="0">
                <a:latin typeface="Arial"/>
                <a:cs typeface="Arial"/>
              </a:rPr>
              <a:t>سب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048000" y="704849"/>
            <a:ext cx="1482089" cy="781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269470" y="1985120"/>
            <a:ext cx="102679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"ن</a:t>
            </a:r>
            <a:r>
              <a:rPr sz="1000" spc="-310" dirty="0">
                <a:latin typeface="Arial"/>
                <a:cs typeface="Arial"/>
              </a:rPr>
              <a:t>ϭΎع</a:t>
            </a:r>
            <a:r>
              <a:rPr sz="1000" spc="-475" dirty="0">
                <a:latin typeface="Arial"/>
                <a:cs typeface="Arial"/>
              </a:rPr>
              <a:t>ت </a:t>
            </a:r>
            <a:r>
              <a:rPr sz="1000" spc="-15" dirty="0">
                <a:latin typeface="Arial"/>
                <a:cs typeface="Arial"/>
              </a:rPr>
              <a:t>"</a:t>
            </a:r>
            <a:r>
              <a:rPr sz="1000" spc="25" dirty="0">
                <a:latin typeface="Arial"/>
                <a:cs typeface="Arial"/>
              </a:rPr>
              <a:t>لم</a:t>
            </a:r>
            <a:r>
              <a:rPr sz="1000" spc="-25" dirty="0">
                <a:latin typeface="Arial"/>
                <a:cs typeface="Arial"/>
              </a:rPr>
              <a:t>ع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85" dirty="0">
                <a:latin typeface="Arial"/>
                <a:cs typeface="Arial"/>
              </a:rPr>
              <a:t>دϘع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ج</a:t>
            </a:r>
            <a:r>
              <a:rPr sz="1000" spc="-30" dirty="0">
                <a:latin typeface="Arial"/>
                <a:cs typeface="Arial"/>
              </a:rPr>
              <a:t>ذϭ</a:t>
            </a:r>
            <a:r>
              <a:rPr sz="1000" spc="-20" dirty="0">
                <a:latin typeface="Arial"/>
                <a:cs typeface="Arial"/>
              </a:rPr>
              <a:t>م</a:t>
            </a:r>
            <a:r>
              <a:rPr sz="1000" spc="-285" dirty="0">
                <a:latin typeface="Arial"/>
                <a:cs typeface="Arial"/>
              </a:rPr>
              <a:t>ن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11174" y="2276940"/>
            <a:ext cx="121285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(ر</a:t>
            </a:r>
            <a:r>
              <a:rPr sz="900" spc="-315" dirty="0">
                <a:latin typeface="Arial"/>
                <a:cs typeface="Arial"/>
              </a:rPr>
              <a:t>Ϭ</a:t>
            </a:r>
            <a:r>
              <a:rPr sz="900" spc="-270" dirty="0">
                <a:latin typeface="Arial"/>
                <a:cs typeface="Arial"/>
              </a:rPr>
              <a:t>ش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نم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..............</a:t>
            </a:r>
            <a:r>
              <a:rPr sz="900" spc="-140" dirty="0">
                <a:latin typeface="Arial"/>
                <a:cs typeface="Arial"/>
              </a:rPr>
              <a:t>ϡϭ</a:t>
            </a:r>
            <a:r>
              <a:rPr sz="900" spc="-55" dirty="0">
                <a:latin typeface="Arial"/>
                <a:cs typeface="Arial"/>
              </a:rPr>
              <a:t>ϳ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60" dirty="0">
                <a:latin typeface="Arial"/>
                <a:cs typeface="Arial"/>
              </a:rPr>
              <a:t>ϲ</a:t>
            </a:r>
            <a:r>
              <a:rPr sz="900" spc="-245" dirty="0">
                <a:latin typeface="Arial"/>
                <a:cs typeface="Arial"/>
              </a:rPr>
              <a:t>ف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ه</a:t>
            </a:r>
            <a:r>
              <a:rPr sz="900" spc="-125" dirty="0">
                <a:latin typeface="Arial"/>
                <a:cs typeface="Arial"/>
              </a:rPr>
              <a:t>ن</a:t>
            </a:r>
            <a:r>
              <a:rPr sz="900" dirty="0">
                <a:latin typeface="Arial"/>
                <a:cs typeface="Arial"/>
              </a:rPr>
              <a:t>إ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39465" y="2258850"/>
            <a:ext cx="1473835" cy="170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50" baseline="6172" dirty="0">
                <a:latin typeface="Arial"/>
                <a:cs typeface="Arial"/>
              </a:rPr>
              <a:t>: </a:t>
            </a:r>
            <a:r>
              <a:rPr sz="1350" spc="22" baseline="6172" dirty="0">
                <a:latin typeface="Arial"/>
                <a:cs typeface="Arial"/>
              </a:rPr>
              <a:t>نم</a:t>
            </a:r>
            <a:r>
              <a:rPr sz="1350" spc="7" baseline="6172" dirty="0">
                <a:latin typeface="Arial"/>
                <a:cs typeface="Arial"/>
              </a:rPr>
              <a:t> </a:t>
            </a:r>
            <a:r>
              <a:rPr sz="1350" spc="-540" baseline="6172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ٍ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1350" spc="-284" baseline="6172" dirty="0">
                <a:latin typeface="Arial"/>
                <a:cs typeface="Arial"/>
              </a:rPr>
              <a:t>ك</a:t>
            </a:r>
            <a:r>
              <a:rPr sz="1350" spc="7" baseline="6172" dirty="0">
                <a:latin typeface="Arial"/>
                <a:cs typeface="Arial"/>
              </a:rPr>
              <a:t> </a:t>
            </a:r>
            <a:r>
              <a:rPr sz="1350" spc="-15" baseline="6172" dirty="0">
                <a:latin typeface="Arial"/>
                <a:cs typeface="Arial"/>
              </a:rPr>
              <a:t>ن</a:t>
            </a:r>
            <a:r>
              <a:rPr sz="1350" spc="15" baseline="6172" dirty="0">
                <a:latin typeface="Arial"/>
                <a:cs typeface="Arial"/>
              </a:rPr>
              <a:t>ϳ</a:t>
            </a:r>
            <a:r>
              <a:rPr sz="1350" spc="-637" baseline="6172" dirty="0">
                <a:latin typeface="Arial"/>
                <a:cs typeface="Arial"/>
              </a:rPr>
              <a:t>ب</a:t>
            </a:r>
            <a:r>
              <a:rPr sz="1350" spc="-7" baseline="6172" dirty="0">
                <a:latin typeface="Arial"/>
                <a:cs typeface="Arial"/>
              </a:rPr>
              <a:t> د</a:t>
            </a:r>
            <a:r>
              <a:rPr sz="1350" spc="-525" baseline="6172" dirty="0">
                <a:latin typeface="Arial"/>
                <a:cs typeface="Arial"/>
              </a:rPr>
              <a:t>ق</a:t>
            </a:r>
            <a:r>
              <a:rPr sz="1350" spc="-772" baseline="6172" dirty="0">
                <a:latin typeface="Arial"/>
                <a:cs typeface="Arial"/>
              </a:rPr>
              <a:t>Ύ</a:t>
            </a:r>
            <a:r>
              <a:rPr sz="1350" spc="-209" baseline="6172" dirty="0">
                <a:latin typeface="Arial"/>
                <a:cs typeface="Arial"/>
              </a:rPr>
              <a:t>ع</a:t>
            </a:r>
            <a:r>
              <a:rPr sz="1350" spc="-644" baseline="6172" dirty="0">
                <a:latin typeface="Arial"/>
                <a:cs typeface="Arial"/>
              </a:rPr>
              <a:t>ت</a:t>
            </a:r>
            <a:r>
              <a:rPr sz="1350" spc="-412" baseline="6172" dirty="0">
                <a:latin typeface="Arial"/>
                <a:cs typeface="Arial"/>
              </a:rPr>
              <a:t>ل</a:t>
            </a:r>
            <a:r>
              <a:rPr sz="1350" baseline="6172" dirty="0">
                <a:latin typeface="Arial"/>
                <a:cs typeface="Arial"/>
              </a:rPr>
              <a:t>ا</a:t>
            </a:r>
            <a:r>
              <a:rPr sz="1350" spc="15" baseline="6172" dirty="0">
                <a:latin typeface="Arial"/>
                <a:cs typeface="Arial"/>
              </a:rPr>
              <a:t> </a:t>
            </a:r>
            <a:r>
              <a:rPr sz="1350" spc="-442" baseline="6172" dirty="0">
                <a:latin typeface="Arial"/>
                <a:cs typeface="Arial"/>
              </a:rPr>
              <a:t>ϡ</a:t>
            </a:r>
            <a:r>
              <a:rPr sz="1350" spc="-532" baseline="6172" dirty="0">
                <a:latin typeface="Arial"/>
                <a:cs typeface="Arial"/>
              </a:rPr>
              <a:t>ت</a:t>
            </a:r>
            <a:r>
              <a:rPr sz="1350" spc="-7" baseline="6172" dirty="0">
                <a:latin typeface="Arial"/>
                <a:cs typeface="Arial"/>
              </a:rPr>
              <a:t> </a:t>
            </a:r>
            <a:r>
              <a:rPr sz="1350" spc="97" baseline="6172" dirty="0">
                <a:latin typeface="Arial"/>
                <a:cs typeface="Arial"/>
              </a:rPr>
              <a:t>ـ</a:t>
            </a:r>
            <a:r>
              <a:rPr sz="1350" spc="150" baseline="6172" dirty="0">
                <a:latin typeface="Arial"/>
                <a:cs typeface="Arial"/>
              </a:rPr>
              <a:t>ه</a:t>
            </a:r>
            <a:r>
              <a:rPr sz="1350" baseline="6172" dirty="0">
                <a:latin typeface="Arial"/>
                <a:cs typeface="Arial"/>
              </a:rPr>
              <a:t>14  </a:t>
            </a:r>
            <a:r>
              <a:rPr sz="1350" spc="-97" baseline="6172" dirty="0">
                <a:latin typeface="Arial"/>
                <a:cs typeface="Arial"/>
              </a:rPr>
              <a:t> </a:t>
            </a:r>
            <a:r>
              <a:rPr sz="1350" spc="-337" baseline="6172" dirty="0">
                <a:latin typeface="Arial"/>
                <a:cs typeface="Arial"/>
              </a:rPr>
              <a:t>ϡ</a:t>
            </a:r>
            <a:r>
              <a:rPr sz="1350" spc="-450" baseline="6172" dirty="0">
                <a:latin typeface="Arial"/>
                <a:cs typeface="Arial"/>
              </a:rPr>
              <a:t>Ύع</a:t>
            </a:r>
            <a:r>
              <a:rPr sz="1350" spc="-30" baseline="6172" dirty="0">
                <a:latin typeface="Arial"/>
                <a:cs typeface="Arial"/>
              </a:rPr>
              <a:t> </a:t>
            </a:r>
            <a:r>
              <a:rPr sz="1350" spc="22" baseline="6172" dirty="0">
                <a:latin typeface="Arial"/>
                <a:cs typeface="Arial"/>
              </a:rPr>
              <a:t>نم</a:t>
            </a:r>
            <a:r>
              <a:rPr sz="1350" spc="-22" baseline="6172" dirty="0">
                <a:latin typeface="Arial"/>
                <a:cs typeface="Arial"/>
              </a:rPr>
              <a:t> </a:t>
            </a:r>
            <a:r>
              <a:rPr sz="1350" baseline="6172" dirty="0">
                <a:latin typeface="Arial"/>
                <a:cs typeface="Arial"/>
              </a:rPr>
              <a:t>)</a:t>
            </a:r>
            <a:endParaRPr sz="1350" baseline="6172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48689" y="3754739"/>
            <a:ext cx="5980430" cy="842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02895" algn="ctr">
              <a:lnSpc>
                <a:spcPts val="1190"/>
              </a:lnSpc>
            </a:pPr>
            <a:r>
              <a:rPr sz="1000" spc="-130" dirty="0">
                <a:latin typeface="Arial"/>
                <a:cs typeface="Arial"/>
              </a:rPr>
              <a:t>ه</a:t>
            </a:r>
            <a:r>
              <a:rPr sz="1000" spc="-350" dirty="0">
                <a:latin typeface="Arial"/>
                <a:cs typeface="Arial"/>
              </a:rPr>
              <a:t>Ϡ</a:t>
            </a:r>
            <a:r>
              <a:rPr sz="1000" spc="-425" dirty="0">
                <a:latin typeface="Arial"/>
                <a:cs typeface="Arial"/>
              </a:rPr>
              <a:t>ج΃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نم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-120" dirty="0">
                <a:latin typeface="Arial"/>
                <a:cs typeface="Arial"/>
              </a:rPr>
              <a:t>د</a:t>
            </a:r>
            <a:r>
              <a:rPr sz="1000" spc="-210" dirty="0">
                <a:latin typeface="Arial"/>
                <a:cs typeface="Arial"/>
              </a:rPr>
              <a:t>ق</a:t>
            </a:r>
            <a:r>
              <a:rPr sz="1000" spc="-395" dirty="0">
                <a:latin typeface="Arial"/>
                <a:cs typeface="Arial"/>
              </a:rPr>
              <a:t>Ύع</a:t>
            </a:r>
            <a:r>
              <a:rPr sz="1000" spc="-480" dirty="0">
                <a:latin typeface="Arial"/>
                <a:cs typeface="Arial"/>
              </a:rPr>
              <a:t>ت</a:t>
            </a:r>
            <a:r>
              <a:rPr sz="1000" spc="50" dirty="0">
                <a:latin typeface="Arial"/>
                <a:cs typeface="Arial"/>
              </a:rPr>
              <a:t>م</a:t>
            </a:r>
            <a:r>
              <a:rPr sz="1000" spc="-155" dirty="0">
                <a:latin typeface="Arial"/>
                <a:cs typeface="Arial"/>
              </a:rPr>
              <a:t>لا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35" dirty="0">
                <a:latin typeface="Arial"/>
                <a:cs typeface="Arial"/>
              </a:rPr>
              <a:t>لم</a:t>
            </a:r>
            <a:r>
              <a:rPr sz="1000" spc="-40" dirty="0">
                <a:latin typeface="Arial"/>
                <a:cs typeface="Arial"/>
              </a:rPr>
              <a:t>ع</a:t>
            </a:r>
            <a:r>
              <a:rPr sz="1000" spc="-155" dirty="0">
                <a:latin typeface="Arial"/>
                <a:cs typeface="Arial"/>
              </a:rPr>
              <a:t>لا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48689" y="7028175"/>
            <a:ext cx="5943600" cy="2583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15085">
              <a:lnSpc>
                <a:spcPts val="1190"/>
              </a:lnSpc>
              <a:tabLst>
                <a:tab pos="4445635" algn="l"/>
              </a:tabLst>
            </a:pPr>
            <a:r>
              <a:rPr sz="1000" spc="-315" dirty="0">
                <a:latin typeface="Arial"/>
                <a:cs typeface="Arial"/>
              </a:rPr>
              <a:t>ϲنΎ</a:t>
            </a:r>
            <a:r>
              <a:rPr sz="1000" spc="-365" dirty="0">
                <a:latin typeface="Arial"/>
                <a:cs typeface="Arial"/>
              </a:rPr>
              <a:t>ث</a:t>
            </a:r>
            <a:r>
              <a:rPr sz="1000" spc="-155" dirty="0">
                <a:latin typeface="Arial"/>
                <a:cs typeface="Arial"/>
              </a:rPr>
              <a:t>لا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ف</a:t>
            </a:r>
            <a:r>
              <a:rPr sz="1000" spc="-5" dirty="0">
                <a:latin typeface="Arial"/>
                <a:cs typeface="Arial"/>
              </a:rPr>
              <a:t>ر</a:t>
            </a:r>
            <a:r>
              <a:rPr sz="1000" spc="-15" dirty="0">
                <a:latin typeface="Arial"/>
                <a:cs typeface="Arial"/>
              </a:rPr>
              <a:t>ط</a:t>
            </a:r>
            <a:r>
              <a:rPr sz="1000" spc="-155" dirty="0">
                <a:latin typeface="Arial"/>
                <a:cs typeface="Arial"/>
              </a:rPr>
              <a:t>لا</a:t>
            </a:r>
            <a:r>
              <a:rPr sz="1000" dirty="0">
                <a:latin typeface="Arial"/>
                <a:cs typeface="Arial"/>
              </a:rPr>
              <a:t>	</a:t>
            </a:r>
            <a:r>
              <a:rPr sz="1000" spc="50" dirty="0">
                <a:latin typeface="Arial"/>
                <a:cs typeface="Arial"/>
              </a:rPr>
              <a:t>لϭأا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ف</a:t>
            </a:r>
            <a:r>
              <a:rPr sz="1000" spc="-5" dirty="0">
                <a:latin typeface="Arial"/>
                <a:cs typeface="Arial"/>
              </a:rPr>
              <a:t>ر</a:t>
            </a:r>
            <a:r>
              <a:rPr sz="1000" spc="-15" dirty="0">
                <a:latin typeface="Arial"/>
                <a:cs typeface="Arial"/>
              </a:rPr>
              <a:t>ط</a:t>
            </a:r>
            <a:r>
              <a:rPr sz="1000" spc="-155" dirty="0">
                <a:latin typeface="Arial"/>
                <a:cs typeface="Arial"/>
              </a:rPr>
              <a:t>لا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948689" y="2823831"/>
            <a:ext cx="5963285" cy="646430"/>
          </a:xfrm>
          <a:custGeom>
            <a:avLst/>
            <a:gdLst/>
            <a:ahLst/>
            <a:cxnLst/>
            <a:rect l="l" t="t" r="r" b="b"/>
            <a:pathLst>
              <a:path w="5963284" h="646429">
                <a:moveTo>
                  <a:pt x="0" y="646438"/>
                </a:moveTo>
                <a:lnTo>
                  <a:pt x="5963289" y="646438"/>
                </a:lnTo>
                <a:lnTo>
                  <a:pt x="5963289" y="0"/>
                </a:lnTo>
                <a:lnTo>
                  <a:pt x="0" y="0"/>
                </a:lnTo>
                <a:lnTo>
                  <a:pt x="0" y="646438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449313" y="2558145"/>
            <a:ext cx="3367404" cy="1165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: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50" dirty="0">
                <a:latin typeface="Arial"/>
                <a:cs typeface="Arial"/>
              </a:rPr>
              <a:t>لϭأا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ف</a:t>
            </a:r>
            <a:r>
              <a:rPr sz="1000" spc="-5" dirty="0">
                <a:latin typeface="Arial"/>
                <a:cs typeface="Arial"/>
              </a:rPr>
              <a:t>ر</a:t>
            </a:r>
            <a:r>
              <a:rPr sz="1000" spc="-15" dirty="0">
                <a:latin typeface="Arial"/>
                <a:cs typeface="Arial"/>
              </a:rPr>
              <a:t>ط</a:t>
            </a:r>
            <a:r>
              <a:rPr sz="1000" spc="-155" dirty="0">
                <a:latin typeface="Arial"/>
                <a:cs typeface="Arial"/>
              </a:rPr>
              <a:t>لا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1150">
              <a:latin typeface="Times New Roman"/>
              <a:cs typeface="Times New Roman"/>
            </a:endParaRPr>
          </a:p>
          <a:p>
            <a:pPr marL="1298575">
              <a:lnSpc>
                <a:spcPct val="100000"/>
              </a:lnSpc>
            </a:pPr>
            <a:r>
              <a:rPr sz="900" spc="-5" dirty="0">
                <a:latin typeface="Arial"/>
                <a:cs typeface="Arial"/>
              </a:rPr>
              <a:t>)</a:t>
            </a:r>
            <a:r>
              <a:rPr sz="900" dirty="0">
                <a:latin typeface="Arial"/>
                <a:cs typeface="Arial"/>
              </a:rPr>
              <a:t>............</a:t>
            </a:r>
            <a:r>
              <a:rPr sz="900" spc="-20" dirty="0">
                <a:latin typeface="Arial"/>
                <a:cs typeface="Arial"/>
              </a:rPr>
              <a:t>.</a:t>
            </a:r>
            <a:r>
              <a:rPr sz="900" dirty="0">
                <a:latin typeface="Arial"/>
                <a:cs typeface="Arial"/>
              </a:rPr>
              <a:t>ز</a:t>
            </a:r>
            <a:r>
              <a:rPr sz="900" spc="-190" dirty="0">
                <a:latin typeface="Arial"/>
                <a:cs typeface="Arial"/>
              </a:rPr>
              <a:t>ك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50" dirty="0">
                <a:latin typeface="Arial"/>
                <a:cs typeface="Arial"/>
              </a:rPr>
              <a:t>م</a:t>
            </a:r>
            <a:r>
              <a:rPr sz="900" dirty="0">
                <a:latin typeface="Arial"/>
                <a:cs typeface="Arial"/>
              </a:rPr>
              <a:t>/</a:t>
            </a:r>
            <a:r>
              <a:rPr sz="900" spc="-135" dirty="0">
                <a:latin typeface="Arial"/>
                <a:cs typeface="Arial"/>
              </a:rPr>
              <a:t>Δظ</a:t>
            </a:r>
            <a:r>
              <a:rPr sz="900" spc="-500" dirty="0">
                <a:latin typeface="Arial"/>
                <a:cs typeface="Arial"/>
              </a:rPr>
              <a:t>ف</a:t>
            </a:r>
            <a:r>
              <a:rPr sz="900" spc="-545" dirty="0">
                <a:latin typeface="Arial"/>
                <a:cs typeface="Arial"/>
              </a:rPr>
              <a:t>Ύ</a:t>
            </a:r>
            <a:r>
              <a:rPr sz="900" spc="-35" dirty="0">
                <a:latin typeface="Arial"/>
                <a:cs typeface="Arial"/>
              </a:rPr>
              <a:t>ح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spc="-90" dirty="0">
                <a:latin typeface="Arial"/>
                <a:cs typeface="Arial"/>
              </a:rPr>
              <a:t>ـ</a:t>
            </a:r>
            <a:r>
              <a:rPr sz="900" spc="-330" dirty="0">
                <a:latin typeface="Arial"/>
                <a:cs typeface="Arial"/>
              </a:rPr>
              <a:t>ب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......</a:t>
            </a:r>
            <a:r>
              <a:rPr sz="900" spc="-190" dirty="0">
                <a:latin typeface="Arial"/>
                <a:cs typeface="Arial"/>
              </a:rPr>
              <a:t>Δ</a:t>
            </a:r>
            <a:r>
              <a:rPr sz="900" spc="-75" dirty="0">
                <a:latin typeface="Arial"/>
                <a:cs typeface="Arial"/>
              </a:rPr>
              <a:t>ϳ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190" dirty="0">
                <a:latin typeface="Arial"/>
                <a:cs typeface="Arial"/>
              </a:rPr>
              <a:t>ك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ـ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204" dirty="0">
                <a:latin typeface="Arial"/>
                <a:cs typeface="Arial"/>
              </a:rPr>
              <a:t>Δع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35" dirty="0">
                <a:latin typeface="Arial"/>
                <a:cs typeface="Arial"/>
              </a:rPr>
              <a:t>ج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204" dirty="0">
                <a:latin typeface="Arial"/>
                <a:cs typeface="Arial"/>
              </a:rPr>
              <a:t>Δع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300" dirty="0">
                <a:latin typeface="Arial"/>
                <a:cs typeface="Arial"/>
              </a:rPr>
              <a:t>Ύج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950">
              <a:latin typeface="Times New Roman"/>
              <a:cs typeface="Times New Roman"/>
            </a:endParaRPr>
          </a:p>
          <a:p>
            <a:pPr marL="1455420">
              <a:lnSpc>
                <a:spcPct val="100000"/>
              </a:lnSpc>
              <a:tabLst>
                <a:tab pos="2940050" algn="l"/>
              </a:tabLst>
            </a:pPr>
            <a:r>
              <a:rPr sz="900" spc="-15" dirty="0">
                <a:latin typeface="Arial"/>
                <a:cs typeface="Arial"/>
              </a:rPr>
              <a:t>/</a:t>
            </a:r>
            <a:r>
              <a:rPr sz="900" dirty="0">
                <a:latin typeface="Arial"/>
                <a:cs typeface="Arial"/>
              </a:rPr>
              <a:t>س</a:t>
            </a:r>
            <a:r>
              <a:rPr sz="900" spc="-190" dirty="0">
                <a:latin typeface="Arial"/>
                <a:cs typeface="Arial"/>
              </a:rPr>
              <a:t>ك</a:t>
            </a:r>
            <a:r>
              <a:rPr sz="900" spc="-500" dirty="0">
                <a:latin typeface="Arial"/>
                <a:cs typeface="Arial"/>
              </a:rPr>
              <a:t>Ύϔ</a:t>
            </a:r>
            <a:r>
              <a:rPr sz="900" spc="-30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 </a:t>
            </a:r>
            <a:r>
              <a:rPr sz="900" spc="-225" dirty="0">
                <a:latin typeface="Arial"/>
                <a:cs typeface="Arial"/>
              </a:rPr>
              <a:t>ϡ</a:t>
            </a:r>
            <a:r>
              <a:rPr sz="900" spc="-145" dirty="0">
                <a:latin typeface="Arial"/>
                <a:cs typeface="Arial"/>
              </a:rPr>
              <a:t>قر</a:t>
            </a:r>
            <a:r>
              <a:rPr sz="900" dirty="0">
                <a:latin typeface="Arial"/>
                <a:cs typeface="Arial"/>
              </a:rPr>
              <a:t>،	/</a:t>
            </a:r>
            <a:r>
              <a:rPr sz="900" spc="-229" dirty="0">
                <a:latin typeface="Arial"/>
                <a:cs typeface="Arial"/>
              </a:rPr>
              <a:t>ف</a:t>
            </a:r>
            <a:r>
              <a:rPr sz="900" spc="-220" dirty="0">
                <a:latin typeface="Arial"/>
                <a:cs typeface="Arial"/>
              </a:rPr>
              <a:t>ت</a:t>
            </a:r>
            <a:r>
              <a:rPr sz="900" spc="-440" dirty="0">
                <a:latin typeface="Arial"/>
                <a:cs typeface="Arial"/>
              </a:rPr>
              <a:t>ΎϬ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225" dirty="0">
                <a:latin typeface="Arial"/>
                <a:cs typeface="Arial"/>
              </a:rPr>
              <a:t>ϡ</a:t>
            </a:r>
            <a:r>
              <a:rPr sz="900" spc="-145" dirty="0">
                <a:latin typeface="Arial"/>
                <a:cs typeface="Arial"/>
              </a:rPr>
              <a:t>قر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950">
              <a:latin typeface="Times New Roman"/>
              <a:cs typeface="Times New Roman"/>
            </a:endParaRPr>
          </a:p>
          <a:p>
            <a:pPr marL="65405">
              <a:lnSpc>
                <a:spcPct val="100000"/>
              </a:lnSpc>
            </a:pPr>
            <a:r>
              <a:rPr sz="1000" spc="-315" dirty="0">
                <a:latin typeface="Arial"/>
                <a:cs typeface="Arial"/>
              </a:rPr>
              <a:t>ϲنΎ</a:t>
            </a:r>
            <a:r>
              <a:rPr sz="1000" spc="-365" dirty="0">
                <a:latin typeface="Arial"/>
                <a:cs typeface="Arial"/>
              </a:rPr>
              <a:t>ث</a:t>
            </a:r>
            <a:r>
              <a:rPr sz="1000" spc="-155" dirty="0">
                <a:latin typeface="Arial"/>
                <a:cs typeface="Arial"/>
              </a:rPr>
              <a:t>لا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20" dirty="0">
                <a:latin typeface="Arial"/>
                <a:cs typeface="Arial"/>
              </a:rPr>
              <a:t>ف</a:t>
            </a:r>
            <a:r>
              <a:rPr sz="1000" spc="-5" dirty="0">
                <a:latin typeface="Arial"/>
                <a:cs typeface="Arial"/>
              </a:rPr>
              <a:t>ر</a:t>
            </a:r>
            <a:r>
              <a:rPr sz="1000" spc="-15" dirty="0">
                <a:latin typeface="Arial"/>
                <a:cs typeface="Arial"/>
              </a:rPr>
              <a:t>ط</a:t>
            </a:r>
            <a:r>
              <a:rPr sz="1000" spc="-155" dirty="0">
                <a:latin typeface="Arial"/>
                <a:cs typeface="Arial"/>
              </a:rPr>
              <a:t>لا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78950" y="5341352"/>
            <a:ext cx="81216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Arial"/>
                <a:cs typeface="Arial"/>
              </a:rPr>
              <a:t>ة</a:t>
            </a:r>
            <a:r>
              <a:rPr sz="1000" spc="-190" dirty="0">
                <a:latin typeface="Arial"/>
                <a:cs typeface="Arial"/>
              </a:rPr>
              <a:t>΄</a:t>
            </a:r>
            <a:r>
              <a:rPr sz="1000" spc="-450" dirty="0">
                <a:latin typeface="Arial"/>
                <a:cs typeface="Arial"/>
              </a:rPr>
              <a:t>ف</a:t>
            </a:r>
            <a:r>
              <a:rPr sz="1000" spc="-425" dirty="0">
                <a:latin typeface="Arial"/>
                <a:cs typeface="Arial"/>
              </a:rPr>
              <a:t>Ύك</a:t>
            </a:r>
            <a:r>
              <a:rPr sz="1000" spc="50" dirty="0">
                <a:latin typeface="Arial"/>
                <a:cs typeface="Arial"/>
              </a:rPr>
              <a:t>م</a:t>
            </a:r>
            <a:r>
              <a:rPr sz="1000" spc="-155" dirty="0">
                <a:latin typeface="Arial"/>
                <a:cs typeface="Arial"/>
              </a:rPr>
              <a:t>لا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د</a:t>
            </a:r>
            <a:r>
              <a:rPr sz="1000" dirty="0">
                <a:latin typeface="Arial"/>
                <a:cs typeface="Arial"/>
              </a:rPr>
              <a:t>ϳ</a:t>
            </a:r>
            <a:r>
              <a:rPr sz="1000" spc="-175" dirty="0">
                <a:latin typeface="Arial"/>
                <a:cs typeface="Arial"/>
              </a:rPr>
              <a:t>دحت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دع</a:t>
            </a:r>
            <a:r>
              <a:rPr sz="1000" spc="-150" dirty="0">
                <a:latin typeface="Arial"/>
                <a:cs typeface="Arial"/>
              </a:rPr>
              <a:t>اϭق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80354" y="6816846"/>
            <a:ext cx="8108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215" dirty="0">
                <a:latin typeface="Arial"/>
                <a:cs typeface="Arial"/>
              </a:rPr>
              <a:t>ΕΎ</a:t>
            </a:r>
            <a:r>
              <a:rPr sz="1000" spc="-175" dirty="0">
                <a:latin typeface="Arial"/>
                <a:cs typeface="Arial"/>
              </a:rPr>
              <a:t>ط</a:t>
            </a:r>
            <a:r>
              <a:rPr sz="1000" spc="-180" dirty="0">
                <a:latin typeface="Arial"/>
                <a:cs typeface="Arial"/>
              </a:rPr>
              <a:t>ارتش</a:t>
            </a:r>
            <a:r>
              <a:rPr sz="1000" spc="-75" dirty="0">
                <a:latin typeface="Arial"/>
                <a:cs typeface="Arial"/>
              </a:rPr>
              <a:t>ا</a:t>
            </a:r>
            <a:r>
              <a:rPr sz="1000" spc="-130" dirty="0">
                <a:latin typeface="Arial"/>
                <a:cs typeface="Arial"/>
              </a:rPr>
              <a:t>ϭ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220" dirty="0">
                <a:latin typeface="Arial"/>
                <a:cs typeface="Arial"/>
              </a:rPr>
              <a:t>ط</a:t>
            </a:r>
            <a:r>
              <a:rPr sz="1000" spc="-275" dirty="0">
                <a:latin typeface="Arial"/>
                <a:cs typeface="Arial"/>
              </a:rPr>
              <a:t>ب</a:t>
            </a:r>
            <a:r>
              <a:rPr sz="1000" spc="-135" dirty="0">
                <a:latin typeface="Arial"/>
                <a:cs typeface="Arial"/>
              </a:rPr>
              <a:t>اϭض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948689" y="3754739"/>
            <a:ext cx="5980430" cy="800100"/>
          </a:xfrm>
          <a:custGeom>
            <a:avLst/>
            <a:gdLst/>
            <a:ahLst/>
            <a:cxnLst/>
            <a:rect l="l" t="t" r="r" b="b"/>
            <a:pathLst>
              <a:path w="5980430" h="800100">
                <a:moveTo>
                  <a:pt x="0" y="800099"/>
                </a:moveTo>
                <a:lnTo>
                  <a:pt x="5979810" y="800099"/>
                </a:lnTo>
                <a:lnTo>
                  <a:pt x="5979810" y="0"/>
                </a:lnTo>
                <a:lnTo>
                  <a:pt x="0" y="0"/>
                </a:lnTo>
                <a:lnTo>
                  <a:pt x="0" y="800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48689" y="3754739"/>
            <a:ext cx="5980430" cy="800100"/>
          </a:xfrm>
          <a:custGeom>
            <a:avLst/>
            <a:gdLst/>
            <a:ahLst/>
            <a:cxnLst/>
            <a:rect l="l" t="t" r="r" b="b"/>
            <a:pathLst>
              <a:path w="5980430" h="800100">
                <a:moveTo>
                  <a:pt x="0" y="800099"/>
                </a:moveTo>
                <a:lnTo>
                  <a:pt x="5979810" y="800099"/>
                </a:lnTo>
                <a:lnTo>
                  <a:pt x="5979810" y="0"/>
                </a:lnTo>
                <a:lnTo>
                  <a:pt x="0" y="0"/>
                </a:lnTo>
                <a:lnTo>
                  <a:pt x="0" y="800099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118227" y="3820118"/>
            <a:ext cx="715010" cy="265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indent="490220">
              <a:lnSpc>
                <a:spcPct val="110000"/>
              </a:lnSpc>
            </a:pPr>
            <a:r>
              <a:rPr sz="900" spc="5" dirty="0">
                <a:latin typeface="Arial"/>
                <a:cs typeface="Arial"/>
              </a:rPr>
              <a:t>(</a:t>
            </a:r>
            <a:r>
              <a:rPr sz="900" spc="-225" dirty="0">
                <a:latin typeface="Arial"/>
                <a:cs typeface="Arial"/>
              </a:rPr>
              <a:t>ϡ</a:t>
            </a:r>
            <a:r>
              <a:rPr sz="900" spc="15" dirty="0">
                <a:latin typeface="Arial"/>
                <a:cs typeface="Arial"/>
              </a:rPr>
              <a:t>سا</a:t>
            </a:r>
            <a:r>
              <a:rPr sz="900" dirty="0">
                <a:latin typeface="Arial"/>
                <a:cs typeface="Arial"/>
              </a:rPr>
              <a:t>ا </a:t>
            </a:r>
            <a:r>
              <a:rPr sz="900" spc="-5" dirty="0">
                <a:latin typeface="Arial"/>
                <a:cs typeface="Arial"/>
              </a:rPr>
              <a:t>(</a:t>
            </a:r>
            <a:r>
              <a:rPr sz="900" dirty="0">
                <a:latin typeface="Arial"/>
                <a:cs typeface="Arial"/>
              </a:rPr>
              <a:t>: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90" dirty="0">
                <a:latin typeface="Arial"/>
                <a:cs typeface="Arial"/>
              </a:rPr>
              <a:t>ϲ</a:t>
            </a:r>
            <a:r>
              <a:rPr sz="900" spc="-95" dirty="0">
                <a:latin typeface="Arial"/>
                <a:cs typeface="Arial"/>
              </a:rPr>
              <a:t>ن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spc="-190" dirty="0">
                <a:latin typeface="Arial"/>
                <a:cs typeface="Arial"/>
              </a:rPr>
              <a:t>ك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150" dirty="0">
                <a:latin typeface="Arial"/>
                <a:cs typeface="Arial"/>
              </a:rPr>
              <a:t>إا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-430" dirty="0">
                <a:latin typeface="Arial"/>
                <a:cs typeface="Arial"/>
              </a:rPr>
              <a:t>ب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11654" y="3820118"/>
            <a:ext cx="369570" cy="265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00" spc="-10" dirty="0">
                <a:latin typeface="Arial"/>
                <a:cs typeface="Arial"/>
              </a:rPr>
              <a:t>(</a:t>
            </a:r>
            <a:r>
              <a:rPr sz="900" spc="-190" dirty="0">
                <a:latin typeface="Arial"/>
                <a:cs typeface="Arial"/>
              </a:rPr>
              <a:t>Δ</a:t>
            </a:r>
            <a:r>
              <a:rPr sz="900" spc="-75" dirty="0">
                <a:latin typeface="Arial"/>
                <a:cs typeface="Arial"/>
              </a:rPr>
              <a:t>ϳ</a:t>
            </a:r>
            <a:r>
              <a:rPr sz="900" spc="-220" dirty="0">
                <a:latin typeface="Arial"/>
                <a:cs typeface="Arial"/>
              </a:rPr>
              <a:t>سنج</a:t>
            </a:r>
            <a:r>
              <a:rPr sz="900" spc="-170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  <a:p>
            <a:pPr marR="1905" algn="ctr">
              <a:lnSpc>
                <a:spcPts val="1070"/>
              </a:lnSpc>
              <a:spcBef>
                <a:spcPts val="105"/>
              </a:spcBef>
            </a:pPr>
            <a:r>
              <a:rPr sz="900" dirty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014465" y="3820118"/>
            <a:ext cx="104203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70"/>
              </a:lnSpc>
            </a:pPr>
            <a:r>
              <a:rPr sz="900" spc="-10" dirty="0">
                <a:latin typeface="Arial"/>
                <a:cs typeface="Arial"/>
              </a:rPr>
              <a:t>(</a:t>
            </a:r>
            <a:r>
              <a:rPr sz="900" spc="-110" dirty="0">
                <a:latin typeface="Arial"/>
                <a:cs typeface="Arial"/>
              </a:rPr>
              <a:t>Δم</a:t>
            </a:r>
            <a:r>
              <a:rPr sz="900" spc="-509" dirty="0">
                <a:latin typeface="Arial"/>
                <a:cs typeface="Arial"/>
              </a:rPr>
              <a:t>Ύ</a:t>
            </a:r>
            <a:r>
              <a:rPr sz="900" spc="-355" dirty="0">
                <a:latin typeface="Arial"/>
                <a:cs typeface="Arial"/>
              </a:rPr>
              <a:t>ق</a:t>
            </a:r>
            <a:r>
              <a:rPr sz="900" spc="150" dirty="0">
                <a:latin typeface="Arial"/>
                <a:cs typeface="Arial"/>
              </a:rPr>
              <a:t>إا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/</a:t>
            </a:r>
            <a:r>
              <a:rPr sz="900" spc="-90" dirty="0">
                <a:latin typeface="Arial"/>
                <a:cs typeface="Arial"/>
              </a:rPr>
              <a:t>ϲ</a:t>
            </a:r>
            <a:r>
              <a:rPr sz="900" spc="-95" dirty="0">
                <a:latin typeface="Arial"/>
                <a:cs typeface="Arial"/>
              </a:rPr>
              <a:t>ن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لج</a:t>
            </a:r>
            <a:r>
              <a:rPr sz="900" spc="-335" dirty="0">
                <a:latin typeface="Arial"/>
                <a:cs typeface="Arial"/>
              </a:rPr>
              <a:t>س</a:t>
            </a:r>
            <a:r>
              <a:rPr sz="900" spc="-200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225" dirty="0">
                <a:latin typeface="Arial"/>
                <a:cs typeface="Arial"/>
              </a:rPr>
              <a:t>ϡ</a:t>
            </a:r>
            <a:r>
              <a:rPr sz="900" spc="-145" dirty="0">
                <a:latin typeface="Arial"/>
                <a:cs typeface="Arial"/>
              </a:rPr>
              <a:t>قر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87915" y="3820118"/>
            <a:ext cx="295275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70"/>
              </a:lnSpc>
            </a:pPr>
            <a:r>
              <a:rPr sz="900" spc="5" dirty="0">
                <a:latin typeface="Arial"/>
                <a:cs typeface="Arial"/>
              </a:rPr>
              <a:t>(</a:t>
            </a:r>
            <a:r>
              <a:rPr sz="900" dirty="0">
                <a:latin typeface="Arial"/>
                <a:cs typeface="Arial"/>
              </a:rPr>
              <a:t>ل</a:t>
            </a:r>
            <a:r>
              <a:rPr sz="900" spc="5" dirty="0">
                <a:latin typeface="Arial"/>
                <a:cs typeface="Arial"/>
              </a:rPr>
              <a:t>ا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35" dirty="0">
                <a:latin typeface="Arial"/>
                <a:cs typeface="Arial"/>
              </a:rPr>
              <a:t>ج</a:t>
            </a:r>
            <a:r>
              <a:rPr sz="900" spc="-4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306127" y="3820118"/>
            <a:ext cx="3810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70"/>
              </a:lnSpc>
            </a:pPr>
            <a:r>
              <a:rPr sz="900" dirty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418456" y="4249886"/>
            <a:ext cx="41529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70"/>
              </a:lnSpc>
            </a:pPr>
            <a:r>
              <a:rPr sz="900" dirty="0">
                <a:latin typeface="Arial"/>
                <a:cs typeface="Arial"/>
              </a:rPr>
              <a:t>(</a:t>
            </a:r>
            <a:r>
              <a:rPr sz="900" spc="70" dirty="0">
                <a:latin typeface="Arial"/>
                <a:cs typeface="Arial"/>
              </a:rPr>
              <a:t>له</a:t>
            </a:r>
            <a:r>
              <a:rPr sz="900" spc="80" dirty="0">
                <a:latin typeface="Arial"/>
                <a:cs typeface="Arial"/>
              </a:rPr>
              <a:t>΅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رخآ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00661" y="4249886"/>
            <a:ext cx="267462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70"/>
              </a:lnSpc>
            </a:pPr>
            <a:r>
              <a:rPr sz="900" spc="-10" dirty="0">
                <a:latin typeface="Arial"/>
                <a:cs typeface="Arial"/>
              </a:rPr>
              <a:t>(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30" dirty="0">
                <a:latin typeface="Arial"/>
                <a:cs typeface="Arial"/>
              </a:rPr>
              <a:t>ع</a:t>
            </a:r>
            <a:r>
              <a:rPr sz="900" spc="-355" dirty="0">
                <a:latin typeface="Arial"/>
                <a:cs typeface="Arial"/>
              </a:rPr>
              <a:t>ΎϘتم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-114" dirty="0">
                <a:latin typeface="Arial"/>
                <a:cs typeface="Arial"/>
              </a:rPr>
              <a:t>ϭ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ل</a:t>
            </a:r>
            <a:r>
              <a:rPr sz="900" spc="20" dirty="0">
                <a:latin typeface="Arial"/>
                <a:cs typeface="Arial"/>
              </a:rPr>
              <a:t>م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15" dirty="0">
                <a:latin typeface="Arial"/>
                <a:cs typeface="Arial"/>
              </a:rPr>
              <a:t>ϳ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ن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90" dirty="0">
                <a:latin typeface="Arial"/>
                <a:cs typeface="Arial"/>
              </a:rPr>
              <a:t>Δ</a:t>
            </a:r>
            <a:r>
              <a:rPr sz="900" spc="-75" dirty="0">
                <a:latin typeface="Arial"/>
                <a:cs typeface="Arial"/>
              </a:rPr>
              <a:t>ϳ</a:t>
            </a:r>
            <a:r>
              <a:rPr sz="900" spc="-459" dirty="0">
                <a:latin typeface="Arial"/>
                <a:cs typeface="Arial"/>
              </a:rPr>
              <a:t>ϔ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dirty="0">
                <a:latin typeface="Arial"/>
                <a:cs typeface="Arial"/>
              </a:rPr>
              <a:t>ظ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340" dirty="0">
                <a:latin typeface="Arial"/>
                <a:cs typeface="Arial"/>
              </a:rPr>
              <a:t>Δ</a:t>
            </a:r>
            <a:r>
              <a:rPr sz="900" spc="-370" dirty="0">
                <a:latin typeface="Arial"/>
                <a:cs typeface="Arial"/>
              </a:rPr>
              <a:t>ب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)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30" dirty="0">
                <a:latin typeface="Arial"/>
                <a:cs typeface="Arial"/>
              </a:rPr>
              <a:t>ع</a:t>
            </a:r>
            <a:r>
              <a:rPr sz="900" spc="-355" dirty="0">
                <a:latin typeface="Arial"/>
                <a:cs typeface="Arial"/>
              </a:rPr>
              <a:t>ΎϘتم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/</a:t>
            </a:r>
            <a:r>
              <a:rPr sz="900" spc="25" dirty="0">
                <a:latin typeface="Arial"/>
                <a:cs typeface="Arial"/>
              </a:rPr>
              <a:t>ل</a:t>
            </a:r>
            <a:r>
              <a:rPr sz="900" spc="20" dirty="0">
                <a:latin typeface="Arial"/>
                <a:cs typeface="Arial"/>
              </a:rPr>
              <a:t>م</a:t>
            </a:r>
            <a:r>
              <a:rPr sz="900" spc="-30" dirty="0">
                <a:latin typeface="Arial"/>
                <a:cs typeface="Arial"/>
              </a:rPr>
              <a:t>ع</a:t>
            </a:r>
            <a:r>
              <a:rPr sz="900" spc="-720" dirty="0">
                <a:latin typeface="Arial"/>
                <a:cs typeface="Arial"/>
              </a:rPr>
              <a:t>΃</a:t>
            </a:r>
            <a:r>
              <a:rPr sz="900" spc="305" dirty="0">
                <a:latin typeface="Arial"/>
                <a:cs typeface="Arial"/>
              </a:rPr>
              <a:t>ا</a:t>
            </a:r>
            <a:r>
              <a:rPr sz="900" dirty="0">
                <a:latin typeface="Arial"/>
                <a:cs typeface="Arial"/>
              </a:rPr>
              <a:t>/</a:t>
            </a:r>
            <a:r>
              <a:rPr sz="900" spc="25" dirty="0">
                <a:latin typeface="Arial"/>
                <a:cs typeface="Arial"/>
              </a:rPr>
              <a:t>ل</a:t>
            </a:r>
            <a:r>
              <a:rPr sz="900" spc="20" dirty="0">
                <a:latin typeface="Arial"/>
                <a:cs typeface="Arial"/>
              </a:rPr>
              <a:t>م</a:t>
            </a:r>
            <a:r>
              <a:rPr sz="900" spc="-30" dirty="0">
                <a:latin typeface="Arial"/>
                <a:cs typeface="Arial"/>
              </a:rPr>
              <a:t>ع</a:t>
            </a:r>
            <a:r>
              <a:rPr sz="900" spc="-720" dirty="0">
                <a:latin typeface="Arial"/>
                <a:cs typeface="Arial"/>
              </a:rPr>
              <a:t>΃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(</a:t>
            </a:r>
            <a:r>
              <a:rPr sz="900" spc="25" dirty="0">
                <a:latin typeface="Arial"/>
                <a:cs typeface="Arial"/>
              </a:rPr>
              <a:t>ل</a:t>
            </a:r>
            <a:r>
              <a:rPr sz="900" spc="20" dirty="0">
                <a:latin typeface="Arial"/>
                <a:cs typeface="Arial"/>
              </a:rPr>
              <a:t>م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295" dirty="0">
                <a:latin typeface="Arial"/>
                <a:cs typeface="Arial"/>
              </a:rPr>
              <a:t>ΔϬ</a:t>
            </a:r>
            <a:r>
              <a:rPr sz="900" spc="-35" dirty="0">
                <a:latin typeface="Arial"/>
                <a:cs typeface="Arial"/>
              </a:rPr>
              <a:t>ج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90858" y="4249886"/>
            <a:ext cx="38100" cy="114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70"/>
              </a:lnSpc>
            </a:pPr>
            <a:r>
              <a:rPr sz="900" dirty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48689" y="4659008"/>
            <a:ext cx="5943600" cy="65659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68605" marR="82550" indent="-88900">
              <a:lnSpc>
                <a:spcPct val="111100"/>
              </a:lnSpc>
              <a:tabLst>
                <a:tab pos="5393055" algn="l"/>
                <a:tab pos="5518150" algn="l"/>
              </a:tabLst>
            </a:pPr>
            <a:r>
              <a:rPr sz="900" spc="15" dirty="0">
                <a:latin typeface="Arial"/>
                <a:cs typeface="Arial"/>
              </a:rPr>
              <a:t>نم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120" dirty="0">
                <a:latin typeface="Arial"/>
                <a:cs typeface="Arial"/>
              </a:rPr>
              <a:t>ا</a:t>
            </a:r>
            <a:r>
              <a:rPr sz="900" dirty="0">
                <a:latin typeface="Arial"/>
                <a:cs typeface="Arial"/>
              </a:rPr>
              <a:t>ً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ا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430" dirty="0">
                <a:latin typeface="Arial"/>
                <a:cs typeface="Arial"/>
              </a:rPr>
              <a:t>تب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14" dirty="0">
                <a:latin typeface="Arial"/>
                <a:cs typeface="Arial"/>
              </a:rPr>
              <a:t>ϙل</a:t>
            </a:r>
            <a:r>
              <a:rPr sz="900" spc="-5" dirty="0">
                <a:latin typeface="Arial"/>
                <a:cs typeface="Arial"/>
              </a:rPr>
              <a:t>ذ</a:t>
            </a:r>
            <a:r>
              <a:rPr sz="900" spc="-114" dirty="0">
                <a:latin typeface="Arial"/>
                <a:cs typeface="Arial"/>
              </a:rPr>
              <a:t>ϭ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)</a:t>
            </a:r>
            <a:r>
              <a:rPr sz="900" dirty="0">
                <a:latin typeface="Arial"/>
                <a:cs typeface="Arial"/>
              </a:rPr>
              <a:t>..............</a:t>
            </a:r>
            <a:r>
              <a:rPr sz="900" spc="5" dirty="0">
                <a:latin typeface="Arial"/>
                <a:cs typeface="Arial"/>
              </a:rPr>
              <a:t>.</a:t>
            </a:r>
            <a:r>
              <a:rPr sz="900" spc="-190" dirty="0">
                <a:latin typeface="Arial"/>
                <a:cs typeface="Arial"/>
              </a:rPr>
              <a:t>Δ</a:t>
            </a:r>
            <a:r>
              <a:rPr sz="900" spc="-75" dirty="0">
                <a:latin typeface="Arial"/>
                <a:cs typeface="Arial"/>
              </a:rPr>
              <a:t>ϳ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190" dirty="0">
                <a:latin typeface="Arial"/>
                <a:cs typeface="Arial"/>
              </a:rPr>
              <a:t>ك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-105" dirty="0">
                <a:latin typeface="Arial"/>
                <a:cs typeface="Arial"/>
              </a:rPr>
              <a:t>،Δ</a:t>
            </a:r>
            <a:r>
              <a:rPr sz="900" spc="-55" dirty="0">
                <a:latin typeface="Arial"/>
                <a:cs typeface="Arial"/>
              </a:rPr>
              <a:t>ϳ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190" dirty="0">
                <a:latin typeface="Arial"/>
                <a:cs typeface="Arial"/>
              </a:rPr>
              <a:t>ك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40" dirty="0">
                <a:latin typeface="Arial"/>
                <a:cs typeface="Arial"/>
              </a:rPr>
              <a:t>رϘم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spc="-90" dirty="0">
                <a:latin typeface="Arial"/>
                <a:cs typeface="Arial"/>
              </a:rPr>
              <a:t>ـ</a:t>
            </a:r>
            <a:r>
              <a:rPr sz="900" spc="-330" dirty="0">
                <a:latin typeface="Arial"/>
                <a:cs typeface="Arial"/>
              </a:rPr>
              <a:t>ب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14" dirty="0">
                <a:latin typeface="Arial"/>
                <a:cs typeface="Arial"/>
              </a:rPr>
              <a:t>ϙل</a:t>
            </a:r>
            <a:r>
              <a:rPr sz="900" spc="-5" dirty="0">
                <a:latin typeface="Arial"/>
                <a:cs typeface="Arial"/>
              </a:rPr>
              <a:t>ذ</a:t>
            </a:r>
            <a:r>
              <a:rPr sz="900" spc="-114" dirty="0">
                <a:latin typeface="Arial"/>
                <a:cs typeface="Arial"/>
              </a:rPr>
              <a:t>ϭ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)</a:t>
            </a:r>
            <a:r>
              <a:rPr sz="900" dirty="0">
                <a:latin typeface="Arial"/>
                <a:cs typeface="Arial"/>
              </a:rPr>
              <a:t>...........</a:t>
            </a:r>
            <a:r>
              <a:rPr sz="900" spc="-10" dirty="0">
                <a:latin typeface="Arial"/>
                <a:cs typeface="Arial"/>
              </a:rPr>
              <a:t>.</a:t>
            </a:r>
            <a:r>
              <a:rPr sz="900" dirty="0">
                <a:latin typeface="Arial"/>
                <a:cs typeface="Arial"/>
              </a:rPr>
              <a:t>ز</a:t>
            </a:r>
            <a:r>
              <a:rPr sz="900" spc="-190" dirty="0">
                <a:latin typeface="Arial"/>
                <a:cs typeface="Arial"/>
              </a:rPr>
              <a:t>ك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40" dirty="0">
                <a:latin typeface="Arial"/>
                <a:cs typeface="Arial"/>
              </a:rPr>
              <a:t>م</a:t>
            </a:r>
            <a:r>
              <a:rPr sz="900" spc="-15" dirty="0">
                <a:latin typeface="Arial"/>
                <a:cs typeface="Arial"/>
              </a:rPr>
              <a:t>/</a:t>
            </a:r>
            <a:r>
              <a:rPr sz="900" spc="-135" dirty="0">
                <a:latin typeface="Arial"/>
                <a:cs typeface="Arial"/>
              </a:rPr>
              <a:t>Δظ</a:t>
            </a:r>
            <a:r>
              <a:rPr sz="900" spc="-500" dirty="0">
                <a:latin typeface="Arial"/>
                <a:cs typeface="Arial"/>
              </a:rPr>
              <a:t>ف</a:t>
            </a:r>
            <a:r>
              <a:rPr sz="900" spc="-545" dirty="0">
                <a:latin typeface="Arial"/>
                <a:cs typeface="Arial"/>
              </a:rPr>
              <a:t>Ύ</a:t>
            </a:r>
            <a:r>
              <a:rPr sz="900" spc="-35" dirty="0">
                <a:latin typeface="Arial"/>
                <a:cs typeface="Arial"/>
              </a:rPr>
              <a:t>ح</a:t>
            </a:r>
            <a:r>
              <a:rPr sz="900" spc="50" dirty="0">
                <a:latin typeface="Arial"/>
                <a:cs typeface="Arial"/>
              </a:rPr>
              <a:t>م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spc="-90" dirty="0">
                <a:latin typeface="Arial"/>
                <a:cs typeface="Arial"/>
              </a:rPr>
              <a:t>ـ</a:t>
            </a:r>
            <a:r>
              <a:rPr sz="900" spc="-330" dirty="0">
                <a:latin typeface="Arial"/>
                <a:cs typeface="Arial"/>
              </a:rPr>
              <a:t>ب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......................</a:t>
            </a:r>
            <a:r>
              <a:rPr sz="900" spc="-10" dirty="0">
                <a:latin typeface="Arial"/>
                <a:cs typeface="Arial"/>
              </a:rPr>
              <a:t>.</a:t>
            </a:r>
            <a:r>
              <a:rPr sz="900" spc="-190" dirty="0">
                <a:latin typeface="Arial"/>
                <a:cs typeface="Arial"/>
              </a:rPr>
              <a:t>Δ</a:t>
            </a:r>
            <a:r>
              <a:rPr sz="900" spc="-75" dirty="0">
                <a:latin typeface="Arial"/>
                <a:cs typeface="Arial"/>
              </a:rPr>
              <a:t>ϳ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190" dirty="0">
                <a:latin typeface="Arial"/>
                <a:cs typeface="Arial"/>
              </a:rPr>
              <a:t>ك</a:t>
            </a:r>
            <a:r>
              <a:rPr sz="900" spc="-425" dirty="0">
                <a:latin typeface="Arial"/>
                <a:cs typeface="Arial"/>
              </a:rPr>
              <a:t>ب</a:t>
            </a:r>
            <a:r>
              <a:rPr sz="900" dirty="0">
                <a:latin typeface="Arial"/>
                <a:cs typeface="Arial"/>
              </a:rPr>
              <a:t> )</a:t>
            </a:r>
            <a:r>
              <a:rPr sz="900" spc="-210" dirty="0">
                <a:latin typeface="Arial"/>
                <a:cs typeface="Arial"/>
              </a:rPr>
              <a:t>ϲϠ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20" dirty="0">
                <a:latin typeface="Arial"/>
                <a:cs typeface="Arial"/>
              </a:rPr>
              <a:t>ع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/</a:t>
            </a:r>
            <a:r>
              <a:rPr sz="900" spc="25" dirty="0">
                <a:latin typeface="Arial"/>
                <a:cs typeface="Arial"/>
              </a:rPr>
              <a:t>ϱر</a:t>
            </a:r>
            <a:r>
              <a:rPr sz="900" dirty="0">
                <a:latin typeface="Arial"/>
                <a:cs typeface="Arial"/>
              </a:rPr>
              <a:t>ظ</a:t>
            </a:r>
            <a:r>
              <a:rPr sz="900" spc="-250" dirty="0">
                <a:latin typeface="Arial"/>
                <a:cs typeface="Arial"/>
              </a:rPr>
              <a:t>ن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spc="-270" dirty="0">
                <a:latin typeface="Arial"/>
                <a:cs typeface="Arial"/>
              </a:rPr>
              <a:t>Δ</a:t>
            </a:r>
            <a:r>
              <a:rPr sz="900" spc="-170" dirty="0">
                <a:latin typeface="Arial"/>
                <a:cs typeface="Arial"/>
              </a:rPr>
              <a:t>ϳ</a:t>
            </a:r>
            <a:r>
              <a:rPr sz="900" dirty="0">
                <a:latin typeface="Arial"/>
                <a:cs typeface="Arial"/>
              </a:rPr>
              <a:t>َ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135" dirty="0">
                <a:latin typeface="Arial"/>
                <a:cs typeface="Arial"/>
              </a:rPr>
              <a:t>سϳردت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60" dirty="0">
                <a:latin typeface="Arial"/>
                <a:cs typeface="Arial"/>
              </a:rPr>
              <a:t>Δ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-415" dirty="0">
                <a:latin typeface="Arial"/>
                <a:cs typeface="Arial"/>
              </a:rPr>
              <a:t>Ύس</a:t>
            </a:r>
            <a:r>
              <a:rPr sz="900" dirty="0">
                <a:latin typeface="Arial"/>
                <a:cs typeface="Arial"/>
              </a:rPr>
              <a:t> )	(</a:t>
            </a:r>
            <a:r>
              <a:rPr sz="900" spc="-15" dirty="0">
                <a:latin typeface="Arial"/>
                <a:cs typeface="Arial"/>
              </a:rPr>
              <a:t>دد</a:t>
            </a:r>
            <a:r>
              <a:rPr sz="900" spc="-10" dirty="0">
                <a:latin typeface="Arial"/>
                <a:cs typeface="Arial"/>
              </a:rPr>
              <a:t>ع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س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425" dirty="0">
                <a:latin typeface="Arial"/>
                <a:cs typeface="Arial"/>
              </a:rPr>
              <a:t>ت</a:t>
            </a:r>
            <a:r>
              <a:rPr sz="900" spc="-170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ل</a:t>
            </a:r>
            <a:r>
              <a:rPr sz="900" spc="20" dirty="0">
                <a:latin typeface="Arial"/>
                <a:cs typeface="Arial"/>
              </a:rPr>
              <a:t>م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-425" dirty="0">
                <a:latin typeface="Arial"/>
                <a:cs typeface="Arial"/>
              </a:rPr>
              <a:t>ب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ط</a:t>
            </a:r>
            <a:r>
              <a:rPr sz="900" spc="-430" dirty="0">
                <a:latin typeface="Arial"/>
                <a:cs typeface="Arial"/>
              </a:rPr>
              <a:t>بت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spc="-140" dirty="0">
                <a:latin typeface="Arial"/>
                <a:cs typeface="Arial"/>
              </a:rPr>
              <a:t>غ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340" dirty="0">
                <a:latin typeface="Arial"/>
                <a:cs typeface="Arial"/>
              </a:rPr>
              <a:t>Δ</a:t>
            </a:r>
            <a:r>
              <a:rPr sz="900" spc="-370" dirty="0">
                <a:latin typeface="Arial"/>
                <a:cs typeface="Arial"/>
              </a:rPr>
              <a:t>ب</a:t>
            </a:r>
            <a:r>
              <a:rPr sz="900" spc="-270" dirty="0">
                <a:latin typeface="Arial"/>
                <a:cs typeface="Arial"/>
              </a:rPr>
              <a:t>سنل</a:t>
            </a:r>
            <a:r>
              <a:rPr sz="900" spc="-495" dirty="0">
                <a:latin typeface="Arial"/>
                <a:cs typeface="Arial"/>
              </a:rPr>
              <a:t>Ύب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(</a:t>
            </a:r>
            <a:r>
              <a:rPr sz="900" spc="-210" dirty="0">
                <a:latin typeface="Arial"/>
                <a:cs typeface="Arial"/>
              </a:rPr>
              <a:t>هϠ</a:t>
            </a:r>
            <a:r>
              <a:rPr sz="900" spc="145" dirty="0">
                <a:latin typeface="Arial"/>
                <a:cs typeface="Arial"/>
              </a:rPr>
              <a:t>ه</a:t>
            </a:r>
            <a:r>
              <a:rPr sz="900" spc="80" dirty="0">
                <a:latin typeface="Arial"/>
                <a:cs typeface="Arial"/>
              </a:rPr>
              <a:t>΅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40" dirty="0">
                <a:latin typeface="Arial"/>
                <a:cs typeface="Arial"/>
              </a:rPr>
              <a:t>Ώ</a:t>
            </a:r>
            <a:r>
              <a:rPr sz="900" spc="-415" dirty="0">
                <a:latin typeface="Arial"/>
                <a:cs typeface="Arial"/>
              </a:rPr>
              <a:t>سΎ</a:t>
            </a:r>
            <a:r>
              <a:rPr sz="900" spc="-270" dirty="0">
                <a:latin typeface="Arial"/>
                <a:cs typeface="Arial"/>
              </a:rPr>
              <a:t>ن</a:t>
            </a:r>
            <a:r>
              <a:rPr sz="900" spc="15" dirty="0">
                <a:latin typeface="Arial"/>
                <a:cs typeface="Arial"/>
              </a:rPr>
              <a:t>ϳ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260" dirty="0">
                <a:latin typeface="Arial"/>
                <a:cs typeface="Arial"/>
              </a:rPr>
              <a:t>Ύم</a:t>
            </a:r>
            <a:r>
              <a:rPr sz="900" spc="-425" dirty="0">
                <a:latin typeface="Arial"/>
                <a:cs typeface="Arial"/>
              </a:rPr>
              <a:t>ب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270" dirty="0">
                <a:latin typeface="Arial"/>
                <a:cs typeface="Arial"/>
              </a:rPr>
              <a:t>Δ</a:t>
            </a:r>
            <a:r>
              <a:rPr sz="900" spc="-170" dirty="0">
                <a:latin typeface="Arial"/>
                <a:cs typeface="Arial"/>
              </a:rPr>
              <a:t>ϳ</a:t>
            </a:r>
            <a:r>
              <a:rPr sz="900" dirty="0">
                <a:latin typeface="Arial"/>
                <a:cs typeface="Arial"/>
              </a:rPr>
              <a:t>َ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135" dirty="0">
                <a:latin typeface="Arial"/>
                <a:cs typeface="Arial"/>
              </a:rPr>
              <a:t>سϳردت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60" dirty="0">
                <a:latin typeface="Arial"/>
                <a:cs typeface="Arial"/>
              </a:rPr>
              <a:t>Δ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-415" dirty="0">
                <a:latin typeface="Arial"/>
                <a:cs typeface="Arial"/>
              </a:rPr>
              <a:t>Ύس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95" dirty="0">
                <a:latin typeface="Arial"/>
                <a:cs typeface="Arial"/>
              </a:rPr>
              <a:t>لك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ن</a:t>
            </a:r>
            <a:r>
              <a:rPr sz="900" spc="-10" dirty="0">
                <a:latin typeface="Arial"/>
                <a:cs typeface="Arial"/>
              </a:rPr>
              <a:t>ع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ض</a:t>
            </a:r>
            <a:r>
              <a:rPr sz="900" spc="-325" dirty="0">
                <a:latin typeface="Arial"/>
                <a:cs typeface="Arial"/>
              </a:rPr>
              <a:t>ϭ</a:t>
            </a:r>
            <a:r>
              <a:rPr sz="900" dirty="0">
                <a:latin typeface="Arial"/>
                <a:cs typeface="Arial"/>
              </a:rPr>
              <a:t>َ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spc="-114" dirty="0">
                <a:latin typeface="Arial"/>
                <a:cs typeface="Arial"/>
              </a:rPr>
              <a:t>ϭ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،</a:t>
            </a:r>
            <a:r>
              <a:rPr sz="900" spc="5" dirty="0">
                <a:latin typeface="Arial"/>
                <a:cs typeface="Arial"/>
              </a:rPr>
              <a:t>ـ</a:t>
            </a:r>
            <a:r>
              <a:rPr sz="900" spc="155" dirty="0">
                <a:latin typeface="Arial"/>
                <a:cs typeface="Arial"/>
              </a:rPr>
              <a:t>ه</a:t>
            </a:r>
            <a:r>
              <a:rPr sz="900" dirty="0">
                <a:latin typeface="Arial"/>
                <a:cs typeface="Arial"/>
              </a:rPr>
              <a:t>14  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/</a:t>
            </a:r>
            <a:r>
              <a:rPr sz="900" dirty="0">
                <a:latin typeface="Arial"/>
                <a:cs typeface="Arial"/>
              </a:rPr>
              <a:t>14  </a:t>
            </a:r>
            <a:r>
              <a:rPr sz="900" spc="-100" dirty="0">
                <a:latin typeface="Arial"/>
                <a:cs typeface="Arial"/>
              </a:rPr>
              <a:t> </a:t>
            </a:r>
            <a:r>
              <a:rPr sz="900" spc="-30" dirty="0">
                <a:latin typeface="Arial"/>
                <a:cs typeface="Arial"/>
              </a:rPr>
              <a:t>ϲع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320" dirty="0">
                <a:latin typeface="Arial"/>
                <a:cs typeface="Arial"/>
              </a:rPr>
              <a:t>Ύج</a:t>
            </a:r>
            <a:r>
              <a:rPr sz="900" spc="-22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225" dirty="0">
                <a:latin typeface="Arial"/>
                <a:cs typeface="Arial"/>
              </a:rPr>
              <a:t>ϡ</a:t>
            </a:r>
            <a:r>
              <a:rPr sz="900" spc="-355" dirty="0">
                <a:latin typeface="Arial"/>
                <a:cs typeface="Arial"/>
              </a:rPr>
              <a:t>Ύع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نم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.......</a:t>
            </a:r>
            <a:r>
              <a:rPr sz="900" spc="-15" dirty="0">
                <a:latin typeface="Arial"/>
                <a:cs typeface="Arial"/>
              </a:rPr>
              <a:t>.</a:t>
            </a:r>
            <a:r>
              <a:rPr sz="900" spc="-85" dirty="0">
                <a:latin typeface="Arial"/>
                <a:cs typeface="Arial"/>
              </a:rPr>
              <a:t>ϲس</a:t>
            </a:r>
            <a:r>
              <a:rPr sz="900" spc="-25" dirty="0">
                <a:latin typeface="Arial"/>
                <a:cs typeface="Arial"/>
              </a:rPr>
              <a:t>ا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75" dirty="0">
                <a:latin typeface="Arial"/>
                <a:cs typeface="Arial"/>
              </a:rPr>
              <a:t>ل</a:t>
            </a:r>
            <a:r>
              <a:rPr sz="900" spc="-165" dirty="0">
                <a:latin typeface="Arial"/>
                <a:cs typeface="Arial"/>
              </a:rPr>
              <a:t>ص</a:t>
            </a:r>
            <a:r>
              <a:rPr sz="900" spc="-459" dirty="0">
                <a:latin typeface="Arial"/>
                <a:cs typeface="Arial"/>
              </a:rPr>
              <a:t>ϔ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نم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)		(</a:t>
            </a:r>
            <a:r>
              <a:rPr sz="900" spc="-165" dirty="0">
                <a:latin typeface="Arial"/>
                <a:cs typeface="Arial"/>
              </a:rPr>
              <a:t>عϭ</a:t>
            </a:r>
            <a:r>
              <a:rPr sz="900" spc="-225" dirty="0">
                <a:latin typeface="Arial"/>
                <a:cs typeface="Arial"/>
              </a:rPr>
              <a:t>ب</a:t>
            </a:r>
            <a:r>
              <a:rPr sz="900" spc="15" dirty="0">
                <a:latin typeface="Arial"/>
                <a:cs typeface="Arial"/>
              </a:rPr>
              <a:t>سأ</a:t>
            </a:r>
            <a:r>
              <a:rPr sz="900" dirty="0">
                <a:latin typeface="Arial"/>
                <a:cs typeface="Arial"/>
              </a:rPr>
              <a:t>ا</a:t>
            </a:r>
            <a:endParaRPr sz="900">
              <a:latin typeface="Arial"/>
              <a:cs typeface="Arial"/>
            </a:endParaRPr>
          </a:p>
          <a:p>
            <a:pPr marL="1196975">
              <a:lnSpc>
                <a:spcPct val="100000"/>
              </a:lnSpc>
              <a:spcBef>
                <a:spcPts val="105"/>
              </a:spcBef>
            </a:pPr>
            <a:r>
              <a:rPr sz="900" dirty="0">
                <a:latin typeface="Arial"/>
                <a:cs typeface="Arial"/>
              </a:rPr>
              <a:t>.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95" dirty="0">
                <a:latin typeface="Arial"/>
                <a:cs typeface="Arial"/>
              </a:rPr>
              <a:t>ϲل</a:t>
            </a:r>
            <a:r>
              <a:rPr sz="900" spc="-260" dirty="0">
                <a:latin typeface="Arial"/>
                <a:cs typeface="Arial"/>
              </a:rPr>
              <a:t>Ύم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ض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5" dirty="0">
                <a:latin typeface="Arial"/>
                <a:cs typeface="Arial"/>
              </a:rPr>
              <a:t> ض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-140" dirty="0">
                <a:latin typeface="Arial"/>
                <a:cs typeface="Arial"/>
              </a:rPr>
              <a:t>غ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ϱر</a:t>
            </a:r>
            <a:r>
              <a:rPr sz="900" dirty="0">
                <a:latin typeface="Arial"/>
                <a:cs typeface="Arial"/>
              </a:rPr>
              <a:t>ظ</a:t>
            </a:r>
            <a:r>
              <a:rPr sz="900" spc="-265" dirty="0">
                <a:latin typeface="Arial"/>
                <a:cs typeface="Arial"/>
              </a:rPr>
              <a:t>ن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نم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0" dirty="0">
                <a:latin typeface="Arial"/>
                <a:cs typeface="Arial"/>
              </a:rPr>
              <a:t>ف</a:t>
            </a:r>
            <a:r>
              <a:rPr sz="900" spc="-150" dirty="0">
                <a:latin typeface="Arial"/>
                <a:cs typeface="Arial"/>
              </a:rPr>
              <a:t>ص</a:t>
            </a:r>
            <a:r>
              <a:rPr sz="900" spc="-265" dirty="0">
                <a:latin typeface="Arial"/>
                <a:cs typeface="Arial"/>
              </a:rPr>
              <a:t>ن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260" dirty="0">
                <a:latin typeface="Arial"/>
                <a:cs typeface="Arial"/>
              </a:rPr>
              <a:t>ϰϠ</a:t>
            </a:r>
            <a:r>
              <a:rPr sz="900" spc="-20" dirty="0">
                <a:latin typeface="Arial"/>
                <a:cs typeface="Arial"/>
              </a:rPr>
              <a:t>ع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210" dirty="0">
                <a:latin typeface="Arial"/>
                <a:cs typeface="Arial"/>
              </a:rPr>
              <a:t>ϲϠ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345" dirty="0">
                <a:latin typeface="Arial"/>
                <a:cs typeface="Arial"/>
              </a:rPr>
              <a:t>ن</a:t>
            </a:r>
            <a:r>
              <a:rPr sz="900" dirty="0">
                <a:latin typeface="Arial"/>
                <a:cs typeface="Arial"/>
              </a:rPr>
              <a:t>َ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spc="-720" dirty="0">
                <a:latin typeface="Arial"/>
                <a:cs typeface="Arial"/>
              </a:rPr>
              <a:t>΃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35" dirty="0">
                <a:latin typeface="Arial"/>
                <a:cs typeface="Arial"/>
              </a:rPr>
              <a:t>Δظ</a:t>
            </a:r>
            <a:r>
              <a:rPr sz="900" spc="-35" dirty="0">
                <a:latin typeface="Arial"/>
                <a:cs typeface="Arial"/>
              </a:rPr>
              <a:t>ح</a:t>
            </a:r>
            <a:r>
              <a:rPr sz="900" spc="200" dirty="0">
                <a:latin typeface="Arial"/>
                <a:cs typeface="Arial"/>
              </a:rPr>
              <a:t>ام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عم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،</a:t>
            </a:r>
            <a:r>
              <a:rPr sz="900" spc="25" dirty="0">
                <a:latin typeface="Arial"/>
                <a:cs typeface="Arial"/>
              </a:rPr>
              <a:t>Ε</a:t>
            </a:r>
            <a:r>
              <a:rPr sz="900" spc="-660" dirty="0">
                <a:latin typeface="Arial"/>
                <a:cs typeface="Arial"/>
              </a:rPr>
              <a:t>΂</a:t>
            </a:r>
            <a:r>
              <a:rPr sz="900" spc="-525" dirty="0">
                <a:latin typeface="Arial"/>
                <a:cs typeface="Arial"/>
              </a:rPr>
              <a:t>ف</a:t>
            </a:r>
            <a:r>
              <a:rPr sz="900" spc="-380" dirty="0">
                <a:latin typeface="Arial"/>
                <a:cs typeface="Arial"/>
              </a:rPr>
              <a:t>Ύك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30" dirty="0">
                <a:latin typeface="Arial"/>
                <a:cs typeface="Arial"/>
              </a:rPr>
              <a:t>ع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285" dirty="0">
                <a:latin typeface="Arial"/>
                <a:cs typeface="Arial"/>
              </a:rPr>
              <a:t>ق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60" dirty="0">
                <a:latin typeface="Arial"/>
                <a:cs typeface="Arial"/>
              </a:rPr>
              <a:t>ϲ</a:t>
            </a:r>
            <a:r>
              <a:rPr sz="900" spc="-245" dirty="0">
                <a:latin typeface="Arial"/>
                <a:cs typeface="Arial"/>
              </a:rPr>
              <a:t>ف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235" dirty="0">
                <a:latin typeface="Arial"/>
                <a:cs typeface="Arial"/>
              </a:rPr>
              <a:t>د</a:t>
            </a:r>
            <a:r>
              <a:rPr sz="1350" baseline="3086" dirty="0">
                <a:latin typeface="Arial"/>
                <a:cs typeface="Arial"/>
              </a:rPr>
              <a:t>َ</a:t>
            </a:r>
            <a:r>
              <a:rPr sz="1350" spc="-52" baseline="3086" dirty="0">
                <a:latin typeface="Arial"/>
                <a:cs typeface="Arial"/>
              </a:rPr>
              <a:t> </a:t>
            </a:r>
            <a:r>
              <a:rPr sz="900" spc="-35" dirty="0">
                <a:latin typeface="Arial"/>
                <a:cs typeface="Arial"/>
              </a:rPr>
              <a:t>ح</a:t>
            </a:r>
            <a:r>
              <a:rPr sz="900" spc="50" dirty="0">
                <a:latin typeface="Arial"/>
                <a:cs typeface="Arial"/>
              </a:rPr>
              <a:t>م</a:t>
            </a:r>
            <a:r>
              <a:rPr sz="900" spc="-270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40" dirty="0">
                <a:latin typeface="Arial"/>
                <a:cs typeface="Arial"/>
              </a:rPr>
              <a:t>Ώ</a:t>
            </a:r>
            <a:r>
              <a:rPr sz="900" spc="-150" dirty="0">
                <a:latin typeface="Arial"/>
                <a:cs typeface="Arial"/>
              </a:rPr>
              <a:t>سح</a:t>
            </a:r>
            <a:r>
              <a:rPr sz="900" spc="-480" dirty="0">
                <a:latin typeface="Arial"/>
                <a:cs typeface="Arial"/>
              </a:rPr>
              <a:t>ف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150" dirty="0">
                <a:latin typeface="Arial"/>
                <a:cs typeface="Arial"/>
              </a:rPr>
              <a:t>ا</a:t>
            </a:r>
            <a:r>
              <a:rPr sz="900" spc="155" dirty="0">
                <a:latin typeface="Arial"/>
                <a:cs typeface="Arial"/>
              </a:rPr>
              <a:t>إ</a:t>
            </a:r>
            <a:r>
              <a:rPr sz="900" spc="-114" dirty="0">
                <a:latin typeface="Arial"/>
                <a:cs typeface="Arial"/>
              </a:rPr>
              <a:t>ϭ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)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30" dirty="0">
                <a:latin typeface="Arial"/>
                <a:cs typeface="Arial"/>
              </a:rPr>
              <a:t>ع</a:t>
            </a:r>
            <a:r>
              <a:rPr sz="900" spc="-355" dirty="0">
                <a:latin typeface="Arial"/>
                <a:cs typeface="Arial"/>
              </a:rPr>
              <a:t>ΎϘتم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spc="-30" dirty="0">
                <a:latin typeface="Arial"/>
                <a:cs typeface="Arial"/>
              </a:rPr>
              <a:t>غ</a:t>
            </a:r>
            <a:r>
              <a:rPr sz="900" spc="-114" dirty="0">
                <a:latin typeface="Arial"/>
                <a:cs typeface="Arial"/>
              </a:rPr>
              <a:t>ϭ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48689" y="5514959"/>
            <a:ext cx="5943600" cy="1143000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90170" marR="76835" algn="just">
              <a:lnSpc>
                <a:spcPct val="110400"/>
              </a:lnSpc>
            </a:pPr>
            <a:r>
              <a:rPr sz="900" spc="15" dirty="0">
                <a:latin typeface="Arial"/>
                <a:cs typeface="Arial"/>
              </a:rPr>
              <a:t>نم </a:t>
            </a:r>
            <a:r>
              <a:rPr sz="900" spc="10" dirty="0">
                <a:latin typeface="Arial"/>
                <a:cs typeface="Arial"/>
              </a:rPr>
              <a:t>-</a:t>
            </a:r>
            <a:r>
              <a:rPr sz="900" dirty="0">
                <a:latin typeface="Arial"/>
                <a:cs typeface="Arial"/>
              </a:rPr>
              <a:t>3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)</a:t>
            </a:r>
            <a:r>
              <a:rPr sz="900" dirty="0">
                <a:latin typeface="Arial"/>
                <a:cs typeface="Arial"/>
              </a:rPr>
              <a:t>30</a:t>
            </a:r>
            <a:r>
              <a:rPr sz="900" spc="-105" dirty="0">
                <a:latin typeface="Arial"/>
                <a:cs typeface="Arial"/>
              </a:rPr>
              <a:t>0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30" dirty="0">
                <a:latin typeface="Arial"/>
                <a:cs typeface="Arial"/>
              </a:rPr>
              <a:t>ع</a:t>
            </a:r>
            <a:r>
              <a:rPr sz="900" spc="-325" dirty="0">
                <a:latin typeface="Arial"/>
                <a:cs typeface="Arial"/>
              </a:rPr>
              <a:t>Ύس</a:t>
            </a:r>
            <a:r>
              <a:rPr sz="900" spc="-130" dirty="0">
                <a:latin typeface="Arial"/>
                <a:cs typeface="Arial"/>
              </a:rPr>
              <a:t>م</a:t>
            </a:r>
            <a:r>
              <a:rPr sz="900" dirty="0">
                <a:latin typeface="Arial"/>
                <a:cs typeface="Arial"/>
              </a:rPr>
              <a:t>.</a:t>
            </a:r>
            <a:r>
              <a:rPr sz="900" spc="-545" dirty="0">
                <a:latin typeface="Arial"/>
                <a:cs typeface="Arial"/>
              </a:rPr>
              <a:t>΃</a:t>
            </a:r>
            <a:r>
              <a:rPr sz="900" spc="-180" dirty="0">
                <a:latin typeface="Arial"/>
                <a:cs typeface="Arial"/>
              </a:rPr>
              <a:t>،</a:t>
            </a:r>
            <a:r>
              <a:rPr sz="900" spc="10" dirty="0">
                <a:latin typeface="Arial"/>
                <a:cs typeface="Arial"/>
              </a:rPr>
              <a:t>)</a:t>
            </a:r>
            <a:r>
              <a:rPr sz="900" dirty="0">
                <a:latin typeface="Arial"/>
                <a:cs typeface="Arial"/>
              </a:rPr>
              <a:t>35</a:t>
            </a:r>
            <a:r>
              <a:rPr sz="900" spc="-120" dirty="0">
                <a:latin typeface="Arial"/>
                <a:cs typeface="Arial"/>
              </a:rPr>
              <a:t>0</a:t>
            </a:r>
            <a:r>
              <a:rPr sz="900" spc="-15" dirty="0">
                <a:latin typeface="Arial"/>
                <a:cs typeface="Arial"/>
              </a:rPr>
              <a:t>(</a:t>
            </a:r>
            <a:r>
              <a:rPr sz="900" spc="15" dirty="0">
                <a:latin typeface="Arial"/>
                <a:cs typeface="Arial"/>
              </a:rPr>
              <a:t>ϙر</a:t>
            </a:r>
            <a:r>
              <a:rPr sz="900" spc="-325" dirty="0">
                <a:latin typeface="Arial"/>
                <a:cs typeface="Arial"/>
              </a:rPr>
              <a:t>Ύش</a:t>
            </a:r>
            <a:r>
              <a:rPr sz="900" spc="-130" dirty="0">
                <a:latin typeface="Arial"/>
                <a:cs typeface="Arial"/>
              </a:rPr>
              <a:t>م</a:t>
            </a:r>
            <a:r>
              <a:rPr sz="900" dirty="0">
                <a:latin typeface="Arial"/>
                <a:cs typeface="Arial"/>
              </a:rPr>
              <a:t>.</a:t>
            </a:r>
            <a:r>
              <a:rPr sz="900" spc="-545" dirty="0">
                <a:latin typeface="Arial"/>
                <a:cs typeface="Arial"/>
              </a:rPr>
              <a:t>΃</a:t>
            </a:r>
            <a:r>
              <a:rPr sz="900" spc="-180" dirty="0">
                <a:latin typeface="Arial"/>
                <a:cs typeface="Arial"/>
              </a:rPr>
              <a:t>،</a:t>
            </a:r>
            <a:r>
              <a:rPr sz="900" spc="10" dirty="0">
                <a:latin typeface="Arial"/>
                <a:cs typeface="Arial"/>
              </a:rPr>
              <a:t>)</a:t>
            </a:r>
            <a:r>
              <a:rPr sz="900" dirty="0">
                <a:latin typeface="Arial"/>
                <a:cs typeface="Arial"/>
              </a:rPr>
              <a:t>40</a:t>
            </a:r>
            <a:r>
              <a:rPr sz="900" spc="-120" dirty="0">
                <a:latin typeface="Arial"/>
                <a:cs typeface="Arial"/>
              </a:rPr>
              <a:t>0</a:t>
            </a:r>
            <a:r>
              <a:rPr sz="900" dirty="0">
                <a:latin typeface="Arial"/>
                <a:cs typeface="Arial"/>
              </a:rPr>
              <a:t>(</a:t>
            </a:r>
            <a:r>
              <a:rPr sz="900" spc="-5" dirty="0">
                <a:latin typeface="Arial"/>
                <a:cs typeface="Arial"/>
              </a:rPr>
              <a:t>ذ</a:t>
            </a:r>
            <a:r>
              <a:rPr sz="900" spc="-540" dirty="0">
                <a:latin typeface="Arial"/>
                <a:cs typeface="Arial"/>
              </a:rPr>
              <a:t>Ύ</a:t>
            </a:r>
            <a:r>
              <a:rPr sz="900" spc="-459" dirty="0">
                <a:latin typeface="Arial"/>
                <a:cs typeface="Arial"/>
              </a:rPr>
              <a:t>ت</a:t>
            </a:r>
            <a:r>
              <a:rPr sz="900" spc="-495" dirty="0">
                <a:latin typeface="Arial"/>
                <a:cs typeface="Arial"/>
              </a:rPr>
              <a:t>س΃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:</a:t>
            </a:r>
            <a:r>
              <a:rPr sz="900" spc="-10" dirty="0">
                <a:latin typeface="Arial"/>
                <a:cs typeface="Arial"/>
              </a:rPr>
              <a:t>"</a:t>
            </a:r>
            <a:r>
              <a:rPr sz="900" dirty="0">
                <a:latin typeface="Arial"/>
                <a:cs typeface="Arial"/>
              </a:rPr>
              <a:t>ىر</a:t>
            </a:r>
            <a:r>
              <a:rPr sz="900" spc="-35" dirty="0">
                <a:latin typeface="Arial"/>
                <a:cs typeface="Arial"/>
              </a:rPr>
              <a:t>خ</a:t>
            </a:r>
            <a:r>
              <a:rPr sz="900" spc="-720" dirty="0">
                <a:latin typeface="Arial"/>
                <a:cs typeface="Arial"/>
              </a:rPr>
              <a:t>΃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40" dirty="0">
                <a:latin typeface="Arial"/>
                <a:cs typeface="Arial"/>
              </a:rPr>
              <a:t>Ε</a:t>
            </a:r>
            <a:r>
              <a:rPr sz="900" spc="-355" dirty="0">
                <a:latin typeface="Arial"/>
                <a:cs typeface="Arial"/>
              </a:rPr>
              <a:t>Ύع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300" dirty="0">
                <a:latin typeface="Arial"/>
                <a:cs typeface="Arial"/>
              </a:rPr>
              <a:t>Ύج</a:t>
            </a:r>
            <a:r>
              <a:rPr sz="900" spc="15" dirty="0">
                <a:latin typeface="Arial"/>
                <a:cs typeface="Arial"/>
              </a:rPr>
              <a:t> ن</a:t>
            </a:r>
            <a:r>
              <a:rPr sz="900" spc="10" dirty="0">
                <a:latin typeface="Arial"/>
                <a:cs typeface="Arial"/>
              </a:rPr>
              <a:t>م</a:t>
            </a:r>
            <a:r>
              <a:rPr sz="900" spc="-10" dirty="0">
                <a:latin typeface="Arial"/>
                <a:cs typeface="Arial"/>
              </a:rPr>
              <a:t>"</a:t>
            </a:r>
            <a:r>
              <a:rPr sz="900" dirty="0">
                <a:latin typeface="Arial"/>
                <a:cs typeface="Arial"/>
              </a:rPr>
              <a:t>س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320" dirty="0">
                <a:latin typeface="Arial"/>
                <a:cs typeface="Arial"/>
              </a:rPr>
              <a:t>Δ</a:t>
            </a:r>
            <a:r>
              <a:rPr sz="900" spc="-315" dirty="0">
                <a:latin typeface="Arial"/>
                <a:cs typeface="Arial"/>
              </a:rPr>
              <a:t>ئ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spc="145" dirty="0">
                <a:latin typeface="Arial"/>
                <a:cs typeface="Arial"/>
              </a:rPr>
              <a:t>ه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155" dirty="0">
                <a:latin typeface="Arial"/>
                <a:cs typeface="Arial"/>
              </a:rPr>
              <a:t>اΎ</a:t>
            </a:r>
            <a:r>
              <a:rPr sz="900" spc="-330" dirty="0">
                <a:latin typeface="Arial"/>
                <a:cs typeface="Arial"/>
              </a:rPr>
              <a:t>ض</a:t>
            </a:r>
            <a:r>
              <a:rPr sz="900" spc="-30" dirty="0">
                <a:latin typeface="Arial"/>
                <a:cs typeface="Arial"/>
              </a:rPr>
              <a:t>ع</a:t>
            </a:r>
            <a:r>
              <a:rPr sz="900" spc="-720" dirty="0">
                <a:latin typeface="Arial"/>
                <a:cs typeface="Arial"/>
              </a:rPr>
              <a:t>΃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-</a:t>
            </a:r>
            <a:r>
              <a:rPr sz="900" spc="-45" dirty="0">
                <a:latin typeface="Arial"/>
                <a:cs typeface="Arial"/>
              </a:rPr>
              <a:t>2</a:t>
            </a:r>
            <a:r>
              <a:rPr sz="900" spc="315" dirty="0">
                <a:latin typeface="Arial"/>
                <a:cs typeface="Arial"/>
              </a:rPr>
              <a:t>،ل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)</a:t>
            </a:r>
            <a:r>
              <a:rPr sz="900" dirty="0">
                <a:latin typeface="Arial"/>
                <a:cs typeface="Arial"/>
              </a:rPr>
              <a:t>100</a:t>
            </a:r>
            <a:r>
              <a:rPr sz="900" spc="-140" dirty="0">
                <a:latin typeface="Arial"/>
                <a:cs typeface="Arial"/>
              </a:rPr>
              <a:t>0</a:t>
            </a:r>
            <a:r>
              <a:rPr sz="900" spc="-25" dirty="0">
                <a:latin typeface="Arial"/>
                <a:cs typeface="Arial"/>
              </a:rPr>
              <a:t>(</a:t>
            </a:r>
            <a:r>
              <a:rPr sz="900" spc="-229" dirty="0">
                <a:latin typeface="Arial"/>
                <a:cs typeface="Arial"/>
              </a:rPr>
              <a:t>ةزΎ</a:t>
            </a:r>
            <a:r>
              <a:rPr sz="900" spc="-310" dirty="0">
                <a:latin typeface="Arial"/>
                <a:cs typeface="Arial"/>
              </a:rPr>
              <a:t>ت</a:t>
            </a:r>
            <a:r>
              <a:rPr sz="900" spc="45" dirty="0">
                <a:latin typeface="Arial"/>
                <a:cs typeface="Arial"/>
              </a:rPr>
              <a:t>مم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340" dirty="0">
                <a:latin typeface="Arial"/>
                <a:cs typeface="Arial"/>
              </a:rPr>
              <a:t>Δ</a:t>
            </a:r>
            <a:r>
              <a:rPr sz="900" spc="-370" dirty="0">
                <a:latin typeface="Arial"/>
                <a:cs typeface="Arial"/>
              </a:rPr>
              <a:t>ب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40" dirty="0">
                <a:latin typeface="Arial"/>
                <a:cs typeface="Arial"/>
              </a:rPr>
              <a:t>Ώ</a:t>
            </a:r>
            <a:r>
              <a:rPr sz="900" spc="-240" dirty="0">
                <a:latin typeface="Arial"/>
                <a:cs typeface="Arial"/>
              </a:rPr>
              <a:t>Ύح</a:t>
            </a:r>
            <a:r>
              <a:rPr sz="900" spc="-375" dirty="0">
                <a:latin typeface="Arial"/>
                <a:cs typeface="Arial"/>
              </a:rPr>
              <a:t>ص</a:t>
            </a:r>
            <a:r>
              <a:rPr sz="900" spc="-720" dirty="0">
                <a:latin typeface="Arial"/>
                <a:cs typeface="Arial"/>
              </a:rPr>
              <a:t>΃</a:t>
            </a:r>
            <a:r>
              <a:rPr sz="900" spc="-114" dirty="0">
                <a:latin typeface="Arial"/>
                <a:cs typeface="Arial"/>
              </a:rPr>
              <a:t>ϭ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225" dirty="0">
                <a:latin typeface="Arial"/>
                <a:cs typeface="Arial"/>
              </a:rPr>
              <a:t>ϡ</a:t>
            </a:r>
            <a:r>
              <a:rPr sz="900" spc="-315" dirty="0">
                <a:latin typeface="Arial"/>
                <a:cs typeface="Arial"/>
              </a:rPr>
              <a:t>Ϭ</a:t>
            </a:r>
            <a:r>
              <a:rPr sz="900" spc="-430" dirty="0">
                <a:latin typeface="Arial"/>
                <a:cs typeface="Arial"/>
              </a:rPr>
              <a:t>ب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265" dirty="0">
                <a:latin typeface="Arial"/>
                <a:cs typeface="Arial"/>
              </a:rPr>
              <a:t>ن</a:t>
            </a:r>
            <a:r>
              <a:rPr sz="900" spc="-114" dirty="0">
                <a:latin typeface="Arial"/>
                <a:cs typeface="Arial"/>
              </a:rPr>
              <a:t>ϭ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90" dirty="0">
                <a:latin typeface="Arial"/>
                <a:cs typeface="Arial"/>
              </a:rPr>
              <a:t>ا</a:t>
            </a:r>
            <a:r>
              <a:rPr sz="900" spc="95" dirty="0">
                <a:latin typeface="Arial"/>
                <a:cs typeface="Arial"/>
              </a:rPr>
              <a:t>ا</a:t>
            </a:r>
            <a:r>
              <a:rPr sz="900" dirty="0">
                <a:latin typeface="Arial"/>
                <a:cs typeface="Arial"/>
              </a:rPr>
              <a:t>رز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10" dirty="0">
                <a:latin typeface="Arial"/>
                <a:cs typeface="Arial"/>
              </a:rPr>
              <a:t>ا-</a:t>
            </a:r>
            <a:r>
              <a:rPr sz="900" dirty="0">
                <a:latin typeface="Arial"/>
                <a:cs typeface="Arial"/>
              </a:rPr>
              <a:t>1 </a:t>
            </a:r>
            <a:r>
              <a:rPr sz="900" spc="-200" dirty="0">
                <a:latin typeface="Arial"/>
                <a:cs typeface="Arial"/>
              </a:rPr>
              <a:t>ف</a:t>
            </a:r>
            <a:r>
              <a:rPr sz="900" spc="-175" dirty="0">
                <a:latin typeface="Arial"/>
                <a:cs typeface="Arial"/>
              </a:rPr>
              <a:t>ئ</a:t>
            </a:r>
            <a:r>
              <a:rPr sz="900" spc="-250" dirty="0">
                <a:latin typeface="Arial"/>
                <a:cs typeface="Arial"/>
              </a:rPr>
              <a:t>Ύظ</a:t>
            </a:r>
            <a:r>
              <a:rPr sz="900" spc="-195" dirty="0">
                <a:latin typeface="Arial"/>
                <a:cs typeface="Arial"/>
              </a:rPr>
              <a:t>ϭ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5" dirty="0">
                <a:latin typeface="Arial"/>
                <a:cs typeface="Arial"/>
              </a:rPr>
              <a:t>ا</a:t>
            </a:r>
            <a:r>
              <a:rPr sz="900" spc="10" dirty="0">
                <a:latin typeface="Arial"/>
                <a:cs typeface="Arial"/>
              </a:rPr>
              <a:t>-</a:t>
            </a:r>
            <a:r>
              <a:rPr sz="900" dirty="0">
                <a:latin typeface="Arial"/>
                <a:cs typeface="Arial"/>
              </a:rPr>
              <a:t>4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)</a:t>
            </a:r>
            <a:r>
              <a:rPr sz="900" spc="650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25</a:t>
            </a:r>
            <a:r>
              <a:rPr sz="900" spc="-105" dirty="0">
                <a:latin typeface="Arial"/>
                <a:cs typeface="Arial"/>
              </a:rPr>
              <a:t>0</a:t>
            </a:r>
            <a:r>
              <a:rPr sz="900" spc="-5" dirty="0">
                <a:latin typeface="Arial"/>
                <a:cs typeface="Arial"/>
              </a:rPr>
              <a:t>(</a:t>
            </a:r>
            <a:r>
              <a:rPr sz="900" spc="15" dirty="0">
                <a:latin typeface="Arial"/>
                <a:cs typeface="Arial"/>
              </a:rPr>
              <a:t>"</a:t>
            </a:r>
            <a:r>
              <a:rPr sz="900" spc="-45" dirty="0">
                <a:latin typeface="Arial"/>
                <a:cs typeface="Arial"/>
              </a:rPr>
              <a:t>9</a:t>
            </a:r>
            <a:r>
              <a:rPr sz="900" spc="10" dirty="0">
                <a:latin typeface="Arial"/>
                <a:cs typeface="Arial"/>
              </a:rPr>
              <a:t>،</a:t>
            </a:r>
            <a:r>
              <a:rPr sz="900" dirty="0">
                <a:latin typeface="Arial"/>
                <a:cs typeface="Arial"/>
              </a:rPr>
              <a:t>1</a:t>
            </a:r>
            <a:r>
              <a:rPr sz="900" spc="-70" dirty="0">
                <a:latin typeface="Arial"/>
                <a:cs typeface="Arial"/>
              </a:rPr>
              <a:t>0</a:t>
            </a:r>
            <a:r>
              <a:rPr sz="900" spc="10" dirty="0">
                <a:latin typeface="Arial"/>
                <a:cs typeface="Arial"/>
              </a:rPr>
              <a:t>،</a:t>
            </a:r>
            <a:r>
              <a:rPr sz="900" spc="-70" dirty="0">
                <a:latin typeface="Arial"/>
                <a:cs typeface="Arial"/>
              </a:rPr>
              <a:t>1</a:t>
            </a:r>
            <a:r>
              <a:rPr sz="900" spc="-20" dirty="0">
                <a:latin typeface="Arial"/>
                <a:cs typeface="Arial"/>
              </a:rPr>
              <a:t>1</a:t>
            </a:r>
            <a:r>
              <a:rPr sz="900" spc="-10" dirty="0">
                <a:latin typeface="Arial"/>
                <a:cs typeface="Arial"/>
              </a:rPr>
              <a:t>"</a:t>
            </a:r>
            <a:r>
              <a:rPr sz="900" spc="-40" dirty="0">
                <a:latin typeface="Arial"/>
                <a:cs typeface="Arial"/>
              </a:rPr>
              <a:t>Ώ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dirty="0">
                <a:latin typeface="Arial"/>
                <a:cs typeface="Arial"/>
              </a:rPr>
              <a:t>ار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5" dirty="0">
                <a:latin typeface="Arial"/>
                <a:cs typeface="Arial"/>
              </a:rPr>
              <a:t>،</a:t>
            </a:r>
            <a:r>
              <a:rPr sz="900" dirty="0">
                <a:latin typeface="Arial"/>
                <a:cs typeface="Arial"/>
              </a:rPr>
              <a:t>)</a:t>
            </a:r>
            <a:r>
              <a:rPr sz="900" spc="640" dirty="0">
                <a:latin typeface="Arial"/>
                <a:cs typeface="Arial"/>
              </a:rPr>
              <a:t>ل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30</a:t>
            </a:r>
            <a:r>
              <a:rPr sz="900" spc="-120" dirty="0">
                <a:latin typeface="Arial"/>
                <a:cs typeface="Arial"/>
              </a:rPr>
              <a:t>0</a:t>
            </a:r>
            <a:r>
              <a:rPr sz="900" spc="-5" dirty="0">
                <a:latin typeface="Arial"/>
                <a:cs typeface="Arial"/>
              </a:rPr>
              <a:t>(</a:t>
            </a:r>
            <a:r>
              <a:rPr sz="900" spc="15" dirty="0">
                <a:latin typeface="Arial"/>
                <a:cs typeface="Arial"/>
              </a:rPr>
              <a:t>"</a:t>
            </a:r>
            <a:r>
              <a:rPr sz="900" dirty="0">
                <a:latin typeface="Arial"/>
                <a:cs typeface="Arial"/>
              </a:rPr>
              <a:t>1</a:t>
            </a:r>
            <a:r>
              <a:rPr sz="900" spc="-85" dirty="0">
                <a:latin typeface="Arial"/>
                <a:cs typeface="Arial"/>
              </a:rPr>
              <a:t>2</a:t>
            </a:r>
            <a:r>
              <a:rPr sz="900" spc="-10" dirty="0">
                <a:latin typeface="Arial"/>
                <a:cs typeface="Arial"/>
              </a:rPr>
              <a:t>"</a:t>
            </a:r>
            <a:r>
              <a:rPr sz="900" spc="-340" dirty="0">
                <a:latin typeface="Arial"/>
                <a:cs typeface="Arial"/>
              </a:rPr>
              <a:t>Δ</a:t>
            </a:r>
            <a:r>
              <a:rPr sz="900" spc="-370" dirty="0">
                <a:latin typeface="Arial"/>
                <a:cs typeface="Arial"/>
              </a:rPr>
              <a:t>ب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،)</a:t>
            </a:r>
            <a:r>
              <a:rPr sz="900" spc="650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35</a:t>
            </a:r>
            <a:r>
              <a:rPr sz="900" spc="-105" dirty="0">
                <a:latin typeface="Arial"/>
                <a:cs typeface="Arial"/>
              </a:rPr>
              <a:t>0</a:t>
            </a:r>
            <a:r>
              <a:rPr sz="900" spc="-5" dirty="0">
                <a:latin typeface="Arial"/>
                <a:cs typeface="Arial"/>
              </a:rPr>
              <a:t>(</a:t>
            </a:r>
            <a:r>
              <a:rPr sz="900" spc="15" dirty="0">
                <a:latin typeface="Arial"/>
                <a:cs typeface="Arial"/>
              </a:rPr>
              <a:t>"</a:t>
            </a:r>
            <a:r>
              <a:rPr sz="900" dirty="0">
                <a:latin typeface="Arial"/>
                <a:cs typeface="Arial"/>
              </a:rPr>
              <a:t>1</a:t>
            </a:r>
            <a:r>
              <a:rPr sz="900" spc="-85" dirty="0">
                <a:latin typeface="Arial"/>
                <a:cs typeface="Arial"/>
              </a:rPr>
              <a:t>3</a:t>
            </a:r>
            <a:r>
              <a:rPr sz="900" dirty="0">
                <a:latin typeface="Arial"/>
                <a:cs typeface="Arial"/>
              </a:rPr>
              <a:t>"</a:t>
            </a:r>
            <a:r>
              <a:rPr sz="900" spc="-340" dirty="0">
                <a:latin typeface="Arial"/>
                <a:cs typeface="Arial"/>
              </a:rPr>
              <a:t>Δ</a:t>
            </a:r>
            <a:r>
              <a:rPr sz="900" spc="-370" dirty="0">
                <a:latin typeface="Arial"/>
                <a:cs typeface="Arial"/>
              </a:rPr>
              <a:t>ب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9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،)</a:t>
            </a:r>
            <a:r>
              <a:rPr sz="900" spc="650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40</a:t>
            </a:r>
            <a:r>
              <a:rPr sz="900" spc="-105" dirty="0">
                <a:latin typeface="Arial"/>
                <a:cs typeface="Arial"/>
              </a:rPr>
              <a:t>0</a:t>
            </a:r>
            <a:r>
              <a:rPr sz="900" spc="-5" dirty="0">
                <a:latin typeface="Arial"/>
                <a:cs typeface="Arial"/>
              </a:rPr>
              <a:t>(</a:t>
            </a:r>
            <a:r>
              <a:rPr sz="900" spc="15" dirty="0">
                <a:latin typeface="Arial"/>
                <a:cs typeface="Arial"/>
              </a:rPr>
              <a:t>"</a:t>
            </a:r>
            <a:r>
              <a:rPr sz="900" dirty="0">
                <a:latin typeface="Arial"/>
                <a:cs typeface="Arial"/>
              </a:rPr>
              <a:t>1</a:t>
            </a:r>
            <a:r>
              <a:rPr sz="900" spc="-70" dirty="0">
                <a:latin typeface="Arial"/>
                <a:cs typeface="Arial"/>
              </a:rPr>
              <a:t>4</a:t>
            </a:r>
            <a:r>
              <a:rPr sz="900" spc="10" dirty="0">
                <a:latin typeface="Arial"/>
                <a:cs typeface="Arial"/>
              </a:rPr>
              <a:t>،</a:t>
            </a:r>
            <a:r>
              <a:rPr sz="900" dirty="0">
                <a:latin typeface="Arial"/>
                <a:cs typeface="Arial"/>
              </a:rPr>
              <a:t>1</a:t>
            </a:r>
            <a:r>
              <a:rPr sz="900" spc="-85" dirty="0">
                <a:latin typeface="Arial"/>
                <a:cs typeface="Arial"/>
              </a:rPr>
              <a:t>5</a:t>
            </a:r>
            <a:r>
              <a:rPr sz="900" spc="-10" dirty="0">
                <a:latin typeface="Arial"/>
                <a:cs typeface="Arial"/>
              </a:rPr>
              <a:t>"ن</a:t>
            </a:r>
            <a:r>
              <a:rPr sz="900" spc="-540" dirty="0">
                <a:latin typeface="Arial"/>
                <a:cs typeface="Arial"/>
              </a:rPr>
              <a:t>Ύ</a:t>
            </a:r>
            <a:r>
              <a:rPr sz="900" spc="-459" dirty="0">
                <a:latin typeface="Arial"/>
                <a:cs typeface="Arial"/>
              </a:rPr>
              <a:t>ت</a:t>
            </a:r>
            <a:r>
              <a:rPr sz="900" spc="-430" dirty="0">
                <a:latin typeface="Arial"/>
                <a:cs typeface="Arial"/>
              </a:rPr>
              <a:t>بت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:</a:t>
            </a:r>
            <a:r>
              <a:rPr sz="900" spc="-10" dirty="0">
                <a:latin typeface="Arial"/>
                <a:cs typeface="Arial"/>
              </a:rPr>
              <a:t>ن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spc="-459" dirty="0">
                <a:latin typeface="Arial"/>
                <a:cs typeface="Arial"/>
              </a:rPr>
              <a:t>ϔ</a:t>
            </a:r>
            <a:r>
              <a:rPr sz="900" dirty="0">
                <a:latin typeface="Arial"/>
                <a:cs typeface="Arial"/>
              </a:rPr>
              <a:t>ظ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-225" dirty="0">
                <a:latin typeface="Arial"/>
                <a:cs typeface="Arial"/>
              </a:rPr>
              <a:t>ϡ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270" dirty="0">
                <a:latin typeface="Arial"/>
                <a:cs typeface="Arial"/>
              </a:rPr>
              <a:t>س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spc="-40" dirty="0">
                <a:latin typeface="Arial"/>
                <a:cs typeface="Arial"/>
              </a:rPr>
              <a:t>Ώ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dirty="0">
                <a:latin typeface="Arial"/>
                <a:cs typeface="Arial"/>
              </a:rPr>
              <a:t>ار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-260" dirty="0">
                <a:latin typeface="Arial"/>
                <a:cs typeface="Arial"/>
              </a:rPr>
              <a:t>ϰϠ</a:t>
            </a:r>
            <a:r>
              <a:rPr sz="900" spc="-20" dirty="0">
                <a:latin typeface="Arial"/>
                <a:cs typeface="Arial"/>
              </a:rPr>
              <a:t>ع</a:t>
            </a:r>
            <a:r>
              <a:rPr sz="900" spc="80" dirty="0">
                <a:latin typeface="Arial"/>
                <a:cs typeface="Arial"/>
              </a:rPr>
              <a:t> </a:t>
            </a:r>
            <a:r>
              <a:rPr sz="900" spc="-40" dirty="0">
                <a:latin typeface="Arial"/>
                <a:cs typeface="Arial"/>
              </a:rPr>
              <a:t>ϡه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spc="-25" dirty="0">
                <a:latin typeface="Arial"/>
                <a:cs typeface="Arial"/>
              </a:rPr>
              <a:t>غ</a:t>
            </a:r>
            <a:r>
              <a:rPr sz="900" spc="10" dirty="0">
                <a:latin typeface="Arial"/>
                <a:cs typeface="Arial"/>
              </a:rPr>
              <a:t>-</a:t>
            </a:r>
            <a:r>
              <a:rPr sz="900" spc="-45" dirty="0">
                <a:latin typeface="Arial"/>
                <a:cs typeface="Arial"/>
              </a:rPr>
              <a:t>6</a:t>
            </a:r>
            <a:r>
              <a:rPr sz="900" dirty="0">
                <a:latin typeface="Arial"/>
                <a:cs typeface="Arial"/>
              </a:rPr>
              <a:t>،)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30" dirty="0">
                <a:latin typeface="Arial"/>
                <a:cs typeface="Arial"/>
              </a:rPr>
              <a:t>ع</a:t>
            </a:r>
            <a:r>
              <a:rPr sz="900" spc="-430" dirty="0">
                <a:latin typeface="Arial"/>
                <a:cs typeface="Arial"/>
              </a:rPr>
              <a:t>ΎϘتل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00" dirty="0">
                <a:latin typeface="Arial"/>
                <a:cs typeface="Arial"/>
              </a:rPr>
              <a:t> </a:t>
            </a:r>
            <a:r>
              <a:rPr sz="900" spc="-180" dirty="0">
                <a:latin typeface="Arial"/>
                <a:cs typeface="Arial"/>
              </a:rPr>
              <a:t>ل</a:t>
            </a:r>
            <a:r>
              <a:rPr sz="900" spc="-260" dirty="0">
                <a:latin typeface="Arial"/>
                <a:cs typeface="Arial"/>
              </a:rPr>
              <a:t>ب</a:t>
            </a:r>
            <a:r>
              <a:rPr sz="900" spc="-285" dirty="0">
                <a:latin typeface="Arial"/>
                <a:cs typeface="Arial"/>
              </a:rPr>
              <a:t>ق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spc="-190" dirty="0">
                <a:latin typeface="Arial"/>
                <a:cs typeface="Arial"/>
              </a:rPr>
              <a:t>Δ</a:t>
            </a:r>
            <a:r>
              <a:rPr sz="900" spc="-75" dirty="0">
                <a:latin typeface="Arial"/>
                <a:cs typeface="Arial"/>
              </a:rPr>
              <a:t>ϳ</a:t>
            </a:r>
            <a:r>
              <a:rPr sz="900" spc="-459" dirty="0">
                <a:latin typeface="Arial"/>
                <a:cs typeface="Arial"/>
              </a:rPr>
              <a:t>ϔ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dirty="0">
                <a:latin typeface="Arial"/>
                <a:cs typeface="Arial"/>
              </a:rPr>
              <a:t>ظ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spc="-225" dirty="0">
                <a:latin typeface="Arial"/>
                <a:cs typeface="Arial"/>
              </a:rPr>
              <a:t>ϡ</a:t>
            </a:r>
            <a:r>
              <a:rPr sz="900" spc="-315" dirty="0">
                <a:latin typeface="Arial"/>
                <a:cs typeface="Arial"/>
              </a:rPr>
              <a:t>Ϭ</a:t>
            </a:r>
            <a:r>
              <a:rPr sz="900" spc="-430" dirty="0">
                <a:latin typeface="Arial"/>
                <a:cs typeface="Arial"/>
              </a:rPr>
              <a:t>بت</a:t>
            </a:r>
            <a:r>
              <a:rPr sz="900" dirty="0">
                <a:latin typeface="Arial"/>
                <a:cs typeface="Arial"/>
              </a:rPr>
              <a:t>ار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spc="-40" dirty="0">
                <a:latin typeface="Arial"/>
                <a:cs typeface="Arial"/>
              </a:rPr>
              <a:t>Ώ</a:t>
            </a:r>
            <a:r>
              <a:rPr sz="900" spc="-180" dirty="0">
                <a:latin typeface="Arial"/>
                <a:cs typeface="Arial"/>
              </a:rPr>
              <a:t>س</a:t>
            </a:r>
            <a:r>
              <a:rPr sz="900" spc="-120" dirty="0">
                <a:latin typeface="Arial"/>
                <a:cs typeface="Arial"/>
              </a:rPr>
              <a:t>ح</a:t>
            </a:r>
            <a:r>
              <a:rPr sz="900" spc="-15" dirty="0">
                <a:latin typeface="Arial"/>
                <a:cs typeface="Arial"/>
              </a:rPr>
              <a:t>(</a:t>
            </a:r>
            <a:r>
              <a:rPr sz="900" spc="-10" dirty="0">
                <a:latin typeface="Arial"/>
                <a:cs typeface="Arial"/>
              </a:rPr>
              <a:t>ن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30" dirty="0">
                <a:latin typeface="Arial"/>
                <a:cs typeface="Arial"/>
              </a:rPr>
              <a:t>ع</a:t>
            </a:r>
            <a:r>
              <a:rPr sz="900" spc="-355" dirty="0">
                <a:latin typeface="Arial"/>
                <a:cs typeface="Arial"/>
              </a:rPr>
              <a:t>ΎϘتم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5" dirty="0">
                <a:latin typeface="Arial"/>
                <a:cs typeface="Arial"/>
              </a:rPr>
              <a:t>ا</a:t>
            </a:r>
            <a:r>
              <a:rPr sz="900" spc="10" dirty="0">
                <a:latin typeface="Arial"/>
                <a:cs typeface="Arial"/>
              </a:rPr>
              <a:t>-</a:t>
            </a:r>
            <a:r>
              <a:rPr sz="900" dirty="0">
                <a:latin typeface="Arial"/>
                <a:cs typeface="Arial"/>
              </a:rPr>
              <a:t>5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،"</a:t>
            </a:r>
            <a:r>
              <a:rPr sz="900" spc="650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15</a:t>
            </a:r>
            <a:r>
              <a:rPr sz="900" spc="-120" dirty="0">
                <a:latin typeface="Arial"/>
                <a:cs typeface="Arial"/>
              </a:rPr>
              <a:t>0</a:t>
            </a:r>
            <a:r>
              <a:rPr sz="900" spc="-20" dirty="0">
                <a:latin typeface="Arial"/>
                <a:cs typeface="Arial"/>
              </a:rPr>
              <a:t>"</a:t>
            </a:r>
            <a:r>
              <a:rPr sz="900" spc="-90" dirty="0">
                <a:latin typeface="Arial"/>
                <a:cs typeface="Arial"/>
              </a:rPr>
              <a:t>ع</a:t>
            </a:r>
            <a:r>
              <a:rPr sz="900" spc="-430" dirty="0">
                <a:latin typeface="Arial"/>
                <a:cs typeface="Arial"/>
              </a:rPr>
              <a:t>ب</a:t>
            </a:r>
            <a:r>
              <a:rPr sz="900" dirty="0">
                <a:latin typeface="Arial"/>
                <a:cs typeface="Arial"/>
              </a:rPr>
              <a:t>ار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10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ى</a:t>
            </a:r>
            <a:r>
              <a:rPr sz="900" spc="-60" dirty="0">
                <a:latin typeface="Arial"/>
                <a:cs typeface="Arial"/>
              </a:rPr>
              <a:t>ϭ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spc="-160" dirty="0">
                <a:latin typeface="Arial"/>
                <a:cs typeface="Arial"/>
              </a:rPr>
              <a:t>س</a:t>
            </a:r>
            <a:r>
              <a:rPr sz="900" spc="-60" dirty="0">
                <a:latin typeface="Arial"/>
                <a:cs typeface="Arial"/>
              </a:rPr>
              <a:t>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،)</a:t>
            </a:r>
            <a:r>
              <a:rPr sz="900" spc="650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20</a:t>
            </a:r>
            <a:r>
              <a:rPr sz="900" spc="-120" dirty="0">
                <a:latin typeface="Arial"/>
                <a:cs typeface="Arial"/>
              </a:rPr>
              <a:t>0</a:t>
            </a:r>
            <a:r>
              <a:rPr sz="900" spc="-15" dirty="0">
                <a:latin typeface="Arial"/>
                <a:cs typeface="Arial"/>
              </a:rPr>
              <a:t>(</a:t>
            </a:r>
            <a:r>
              <a:rPr sz="900" dirty="0">
                <a:latin typeface="Arial"/>
                <a:cs typeface="Arial"/>
              </a:rPr>
              <a:t>س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320" dirty="0">
                <a:latin typeface="Arial"/>
                <a:cs typeface="Arial"/>
              </a:rPr>
              <a:t>Ύخ</a:t>
            </a:r>
            <a:r>
              <a:rPr sz="900" spc="-22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05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ى</a:t>
            </a:r>
            <a:r>
              <a:rPr sz="900" spc="-60" dirty="0">
                <a:latin typeface="Arial"/>
                <a:cs typeface="Arial"/>
              </a:rPr>
              <a:t>ϭ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spc="-160" dirty="0">
                <a:latin typeface="Arial"/>
                <a:cs typeface="Arial"/>
              </a:rPr>
              <a:t>س</a:t>
            </a:r>
            <a:r>
              <a:rPr sz="900" spc="-60" dirty="0">
                <a:latin typeface="Arial"/>
                <a:cs typeface="Arial"/>
              </a:rPr>
              <a:t>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،)</a:t>
            </a:r>
            <a:r>
              <a:rPr sz="900" spc="650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25</a:t>
            </a:r>
            <a:r>
              <a:rPr sz="900" spc="-120" dirty="0">
                <a:latin typeface="Arial"/>
                <a:cs typeface="Arial"/>
              </a:rPr>
              <a:t>0</a:t>
            </a:r>
            <a:r>
              <a:rPr sz="900" spc="-5" dirty="0">
                <a:latin typeface="Arial"/>
                <a:cs typeface="Arial"/>
              </a:rPr>
              <a:t>("</a:t>
            </a:r>
            <a:r>
              <a:rPr sz="900" dirty="0">
                <a:latin typeface="Arial"/>
                <a:cs typeface="Arial"/>
              </a:rPr>
              <a:t>س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370" dirty="0">
                <a:latin typeface="Arial"/>
                <a:cs typeface="Arial"/>
              </a:rPr>
              <a:t>Ύسل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90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ى</a:t>
            </a:r>
            <a:r>
              <a:rPr sz="900" spc="-60" dirty="0">
                <a:latin typeface="Arial"/>
                <a:cs typeface="Arial"/>
              </a:rPr>
              <a:t>ϭ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spc="-160" dirty="0">
                <a:latin typeface="Arial"/>
                <a:cs typeface="Arial"/>
              </a:rPr>
              <a:t>س</a:t>
            </a:r>
            <a:r>
              <a:rPr sz="900" spc="-60" dirty="0">
                <a:latin typeface="Arial"/>
                <a:cs typeface="Arial"/>
              </a:rPr>
              <a:t>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5" dirty="0">
                <a:latin typeface="Arial"/>
                <a:cs typeface="Arial"/>
              </a:rPr>
              <a:t>ا</a:t>
            </a:r>
            <a:r>
              <a:rPr sz="900" dirty="0">
                <a:latin typeface="Arial"/>
                <a:cs typeface="Arial"/>
              </a:rPr>
              <a:t>"</a:t>
            </a:r>
            <a:r>
              <a:rPr sz="900" spc="-15" dirty="0">
                <a:latin typeface="Arial"/>
                <a:cs typeface="Arial"/>
              </a:rPr>
              <a:t>:</a:t>
            </a:r>
            <a:r>
              <a:rPr sz="900" spc="-190" dirty="0">
                <a:latin typeface="Arial"/>
                <a:cs typeface="Arial"/>
              </a:rPr>
              <a:t>Δ</a:t>
            </a:r>
            <a:r>
              <a:rPr sz="900" spc="-75" dirty="0">
                <a:latin typeface="Arial"/>
                <a:cs typeface="Arial"/>
              </a:rPr>
              <a:t>ϳ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 </a:t>
            </a:r>
            <a:r>
              <a:rPr sz="900" spc="-270" dirty="0">
                <a:latin typeface="Arial"/>
                <a:cs typeface="Arial"/>
              </a:rPr>
              <a:t>Δ</a:t>
            </a:r>
            <a:r>
              <a:rPr sz="900" spc="-170" dirty="0">
                <a:latin typeface="Arial"/>
                <a:cs typeface="Arial"/>
              </a:rPr>
              <a:t>ϳ</a:t>
            </a:r>
            <a:r>
              <a:rPr sz="900" dirty="0">
                <a:latin typeface="Arial"/>
                <a:cs typeface="Arial"/>
              </a:rPr>
              <a:t>َ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135" dirty="0">
                <a:latin typeface="Arial"/>
                <a:cs typeface="Arial"/>
              </a:rPr>
              <a:t>سϳردت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spc="-160" dirty="0">
                <a:latin typeface="Arial"/>
                <a:cs typeface="Arial"/>
              </a:rPr>
              <a:t>Δ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-425" dirty="0">
                <a:latin typeface="Arial"/>
                <a:cs typeface="Arial"/>
              </a:rPr>
              <a:t>Ύ</a:t>
            </a:r>
            <a:r>
              <a:rPr sz="900" spc="-400" dirty="0">
                <a:latin typeface="Arial"/>
                <a:cs typeface="Arial"/>
              </a:rPr>
              <a:t>س</a:t>
            </a:r>
            <a:r>
              <a:rPr sz="900" dirty="0">
                <a:latin typeface="Arial"/>
                <a:cs typeface="Arial"/>
              </a:rPr>
              <a:t>1</a:t>
            </a:r>
            <a:r>
              <a:rPr sz="900" spc="-85" dirty="0">
                <a:latin typeface="Arial"/>
                <a:cs typeface="Arial"/>
              </a:rPr>
              <a:t>5</a:t>
            </a:r>
            <a:r>
              <a:rPr sz="900" dirty="0">
                <a:latin typeface="Arial"/>
                <a:cs typeface="Arial"/>
              </a:rPr>
              <a:t>"ز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310" dirty="0">
                <a:latin typeface="Arial"/>
                <a:cs typeface="Arial"/>
              </a:rPr>
              <a:t>Ύجت</a:t>
            </a:r>
            <a:r>
              <a:rPr sz="900" spc="-110" dirty="0">
                <a:latin typeface="Arial"/>
                <a:cs typeface="Arial"/>
              </a:rPr>
              <a:t>ϳ</a:t>
            </a:r>
            <a:r>
              <a:rPr sz="900" spc="300" dirty="0">
                <a:latin typeface="Arial"/>
                <a:cs typeface="Arial"/>
              </a:rPr>
              <a:t>ا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260" dirty="0">
                <a:latin typeface="Arial"/>
                <a:cs typeface="Arial"/>
              </a:rPr>
              <a:t>Ύم</a:t>
            </a:r>
            <a:r>
              <a:rPr sz="900" spc="-430" dirty="0">
                <a:latin typeface="Arial"/>
                <a:cs typeface="Arial"/>
              </a:rPr>
              <a:t>ب</a:t>
            </a:r>
            <a:r>
              <a:rPr sz="900" spc="-114" dirty="0">
                <a:latin typeface="Arial"/>
                <a:cs typeface="Arial"/>
              </a:rPr>
              <a:t>ϭ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"</a:t>
            </a:r>
            <a:r>
              <a:rPr sz="900" spc="650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20</a:t>
            </a:r>
            <a:r>
              <a:rPr sz="900" spc="-120" dirty="0">
                <a:latin typeface="Arial"/>
                <a:cs typeface="Arial"/>
              </a:rPr>
              <a:t>0</a:t>
            </a:r>
            <a:r>
              <a:rPr sz="900" spc="-10" dirty="0">
                <a:latin typeface="Arial"/>
                <a:cs typeface="Arial"/>
              </a:rPr>
              <a:t>"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spc="-150" dirty="0">
                <a:latin typeface="Arial"/>
                <a:cs typeface="Arial"/>
              </a:rPr>
              <a:t>سج</a:t>
            </a:r>
            <a:r>
              <a:rPr sz="900" spc="-260" dirty="0">
                <a:latin typeface="Arial"/>
                <a:cs typeface="Arial"/>
              </a:rPr>
              <a:t>Ύم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385" dirty="0">
                <a:latin typeface="Arial"/>
                <a:cs typeface="Arial"/>
              </a:rPr>
              <a:t>ΔϠ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35" dirty="0">
                <a:latin typeface="Arial"/>
                <a:cs typeface="Arial"/>
              </a:rPr>
              <a:t>ح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،</a:t>
            </a:r>
            <a:r>
              <a:rPr sz="900" spc="-35" dirty="0">
                <a:latin typeface="Arial"/>
                <a:cs typeface="Arial"/>
              </a:rPr>
              <a:t>"</a:t>
            </a:r>
            <a:r>
              <a:rPr sz="1350" spc="37" baseline="9259" dirty="0">
                <a:latin typeface="Arial"/>
                <a:cs typeface="Arial"/>
              </a:rPr>
              <a:t>ً</a:t>
            </a:r>
            <a:r>
              <a:rPr sz="900" spc="-575" dirty="0">
                <a:latin typeface="Arial"/>
                <a:cs typeface="Arial"/>
              </a:rPr>
              <a:t>Ύ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spc="-30" dirty="0">
                <a:latin typeface="Arial"/>
                <a:cs typeface="Arial"/>
              </a:rPr>
              <a:t>ع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430" dirty="0">
                <a:latin typeface="Arial"/>
                <a:cs typeface="Arial"/>
              </a:rPr>
              <a:t>ب</a:t>
            </a:r>
            <a:r>
              <a:rPr sz="900" spc="-270" dirty="0">
                <a:latin typeface="Arial"/>
                <a:cs typeface="Arial"/>
              </a:rPr>
              <a:t>س</a:t>
            </a:r>
            <a:r>
              <a:rPr sz="900" spc="-720" dirty="0">
                <a:latin typeface="Arial"/>
                <a:cs typeface="Arial"/>
              </a:rPr>
              <a:t>΃</a:t>
            </a:r>
            <a:r>
              <a:rPr sz="900" spc="40" dirty="0">
                <a:latin typeface="Arial"/>
                <a:cs typeface="Arial"/>
              </a:rPr>
              <a:t> </a:t>
            </a:r>
            <a:r>
              <a:rPr sz="900" spc="-190" dirty="0">
                <a:latin typeface="Arial"/>
                <a:cs typeface="Arial"/>
              </a:rPr>
              <a:t>Δ</a:t>
            </a:r>
            <a:r>
              <a:rPr sz="900" spc="-75" dirty="0">
                <a:latin typeface="Arial"/>
                <a:cs typeface="Arial"/>
              </a:rPr>
              <a:t>ϳ</a:t>
            </a:r>
            <a:r>
              <a:rPr sz="900" dirty="0">
                <a:latin typeface="Arial"/>
                <a:cs typeface="Arial"/>
              </a:rPr>
              <a:t>رظ</a:t>
            </a:r>
            <a:r>
              <a:rPr sz="900" spc="-260" dirty="0">
                <a:latin typeface="Arial"/>
                <a:cs typeface="Arial"/>
              </a:rPr>
              <a:t>ن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160" dirty="0">
                <a:latin typeface="Arial"/>
                <a:cs typeface="Arial"/>
              </a:rPr>
              <a:t>Δ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-425" dirty="0">
                <a:latin typeface="Arial"/>
                <a:cs typeface="Arial"/>
              </a:rPr>
              <a:t>Ύ</a:t>
            </a:r>
            <a:r>
              <a:rPr sz="900" spc="-400" dirty="0">
                <a:latin typeface="Arial"/>
                <a:cs typeface="Arial"/>
              </a:rPr>
              <a:t>س</a:t>
            </a:r>
            <a:r>
              <a:rPr sz="900" dirty="0">
                <a:latin typeface="Arial"/>
                <a:cs typeface="Arial"/>
              </a:rPr>
              <a:t>1</a:t>
            </a:r>
            <a:r>
              <a:rPr sz="900" spc="-85" dirty="0">
                <a:latin typeface="Arial"/>
                <a:cs typeface="Arial"/>
              </a:rPr>
              <a:t>2</a:t>
            </a:r>
            <a:r>
              <a:rPr sz="900" dirty="0">
                <a:latin typeface="Arial"/>
                <a:cs typeface="Arial"/>
              </a:rPr>
              <a:t>"ز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310" dirty="0">
                <a:latin typeface="Arial"/>
                <a:cs typeface="Arial"/>
              </a:rPr>
              <a:t>Ύجت</a:t>
            </a:r>
            <a:r>
              <a:rPr sz="900" spc="-110" dirty="0">
                <a:latin typeface="Arial"/>
                <a:cs typeface="Arial"/>
              </a:rPr>
              <a:t>ϳ</a:t>
            </a:r>
            <a:r>
              <a:rPr sz="900" spc="300" dirty="0">
                <a:latin typeface="Arial"/>
                <a:cs typeface="Arial"/>
              </a:rPr>
              <a:t>ا</a:t>
            </a:r>
            <a:r>
              <a:rPr sz="900" spc="25" dirty="0">
                <a:latin typeface="Arial"/>
                <a:cs typeface="Arial"/>
              </a:rPr>
              <a:t> </a:t>
            </a:r>
            <a:r>
              <a:rPr sz="900" spc="-260" dirty="0">
                <a:latin typeface="Arial"/>
                <a:cs typeface="Arial"/>
              </a:rPr>
              <a:t>Ύم</a:t>
            </a:r>
            <a:r>
              <a:rPr sz="900" spc="-430" dirty="0">
                <a:latin typeface="Arial"/>
                <a:cs typeface="Arial"/>
              </a:rPr>
              <a:t>ب</a:t>
            </a:r>
            <a:r>
              <a:rPr sz="900" spc="-114" dirty="0">
                <a:latin typeface="Arial"/>
                <a:cs typeface="Arial"/>
              </a:rPr>
              <a:t>ϭ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"</a:t>
            </a:r>
            <a:r>
              <a:rPr sz="900" spc="650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25</a:t>
            </a:r>
            <a:r>
              <a:rPr sz="900" spc="-120" dirty="0">
                <a:latin typeface="Arial"/>
                <a:cs typeface="Arial"/>
              </a:rPr>
              <a:t>0</a:t>
            </a:r>
            <a:r>
              <a:rPr sz="900" spc="-5" dirty="0">
                <a:latin typeface="Arial"/>
                <a:cs typeface="Arial"/>
              </a:rPr>
              <a:t>"</a:t>
            </a:r>
            <a:r>
              <a:rPr sz="900" dirty="0">
                <a:latin typeface="Arial"/>
                <a:cs typeface="Arial"/>
              </a:rPr>
              <a:t>هار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spc="-190" dirty="0">
                <a:latin typeface="Arial"/>
                <a:cs typeface="Arial"/>
              </a:rPr>
              <a:t>ك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385" dirty="0">
                <a:latin typeface="Arial"/>
                <a:cs typeface="Arial"/>
              </a:rPr>
              <a:t>ΔϠ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35" dirty="0">
                <a:latin typeface="Arial"/>
                <a:cs typeface="Arial"/>
              </a:rPr>
              <a:t>ح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:"</a:t>
            </a:r>
            <a:r>
              <a:rPr sz="900" spc="-10" dirty="0">
                <a:latin typeface="Arial"/>
                <a:cs typeface="Arial"/>
              </a:rPr>
              <a:t>ن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30" dirty="0">
                <a:latin typeface="Arial"/>
                <a:cs typeface="Arial"/>
              </a:rPr>
              <a:t>ع</a:t>
            </a:r>
            <a:r>
              <a:rPr sz="900" spc="-355" dirty="0">
                <a:latin typeface="Arial"/>
                <a:cs typeface="Arial"/>
              </a:rPr>
              <a:t>ΎϘتم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spc="-30" dirty="0">
                <a:latin typeface="Arial"/>
                <a:cs typeface="Arial"/>
              </a:rPr>
              <a:t>غ</a:t>
            </a:r>
            <a:r>
              <a:rPr sz="900" spc="-114" dirty="0">
                <a:latin typeface="Arial"/>
                <a:cs typeface="Arial"/>
              </a:rPr>
              <a:t>ϭ</a:t>
            </a:r>
            <a:r>
              <a:rPr sz="900" spc="2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"ن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spc="-459" dirty="0">
                <a:latin typeface="Arial"/>
                <a:cs typeface="Arial"/>
              </a:rPr>
              <a:t>ϔ</a:t>
            </a:r>
            <a:r>
              <a:rPr sz="900" dirty="0">
                <a:latin typeface="Arial"/>
                <a:cs typeface="Arial"/>
              </a:rPr>
              <a:t>ظ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endParaRPr sz="900">
              <a:latin typeface="Arial"/>
              <a:cs typeface="Arial"/>
            </a:endParaRPr>
          </a:p>
          <a:p>
            <a:pPr marL="2352675">
              <a:lnSpc>
                <a:spcPct val="100000"/>
              </a:lnSpc>
              <a:spcBef>
                <a:spcPts val="95"/>
              </a:spcBef>
            </a:pPr>
            <a:r>
              <a:rPr sz="900" spc="-35" dirty="0">
                <a:latin typeface="Arial"/>
                <a:cs typeface="Arial"/>
              </a:rPr>
              <a:t>.</a:t>
            </a:r>
            <a:r>
              <a:rPr sz="1350" spc="37" baseline="9259" dirty="0">
                <a:latin typeface="Arial"/>
                <a:cs typeface="Arial"/>
              </a:rPr>
              <a:t>ً</a:t>
            </a:r>
            <a:r>
              <a:rPr sz="900" spc="-575" dirty="0">
                <a:latin typeface="Arial"/>
                <a:cs typeface="Arial"/>
              </a:rPr>
              <a:t>Ύ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spc="-30" dirty="0">
                <a:latin typeface="Arial"/>
                <a:cs typeface="Arial"/>
              </a:rPr>
              <a:t>ع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430" dirty="0">
                <a:latin typeface="Arial"/>
                <a:cs typeface="Arial"/>
              </a:rPr>
              <a:t>ب</a:t>
            </a:r>
            <a:r>
              <a:rPr sz="900" spc="-270" dirty="0">
                <a:latin typeface="Arial"/>
                <a:cs typeface="Arial"/>
              </a:rPr>
              <a:t>س</a:t>
            </a:r>
            <a:r>
              <a:rPr sz="900" spc="-720" dirty="0">
                <a:latin typeface="Arial"/>
                <a:cs typeface="Arial"/>
              </a:rPr>
              <a:t>΃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190" dirty="0">
                <a:latin typeface="Arial"/>
                <a:cs typeface="Arial"/>
              </a:rPr>
              <a:t>Δ</a:t>
            </a:r>
            <a:r>
              <a:rPr sz="900" spc="-75" dirty="0">
                <a:latin typeface="Arial"/>
                <a:cs typeface="Arial"/>
              </a:rPr>
              <a:t>ϳ</a:t>
            </a:r>
            <a:r>
              <a:rPr sz="900" dirty="0">
                <a:latin typeface="Arial"/>
                <a:cs typeface="Arial"/>
              </a:rPr>
              <a:t>رظ</a:t>
            </a:r>
            <a:r>
              <a:rPr sz="900" spc="-260" dirty="0">
                <a:latin typeface="Arial"/>
                <a:cs typeface="Arial"/>
              </a:rPr>
              <a:t>ن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90" dirty="0">
                <a:latin typeface="Arial"/>
                <a:cs typeface="Arial"/>
              </a:rPr>
              <a:t>Δ</a:t>
            </a:r>
            <a:r>
              <a:rPr sz="900" spc="-75" dirty="0">
                <a:latin typeface="Arial"/>
                <a:cs typeface="Arial"/>
              </a:rPr>
              <a:t>ϳ</a:t>
            </a:r>
            <a:r>
              <a:rPr sz="900" spc="-135" dirty="0">
                <a:latin typeface="Arial"/>
                <a:cs typeface="Arial"/>
              </a:rPr>
              <a:t>سϳردت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60" dirty="0">
                <a:latin typeface="Arial"/>
                <a:cs typeface="Arial"/>
              </a:rPr>
              <a:t>Δ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-425" dirty="0">
                <a:latin typeface="Arial"/>
                <a:cs typeface="Arial"/>
              </a:rPr>
              <a:t>Ύ</a:t>
            </a:r>
            <a:r>
              <a:rPr sz="900" spc="-400" dirty="0">
                <a:latin typeface="Arial"/>
                <a:cs typeface="Arial"/>
              </a:rPr>
              <a:t>س</a:t>
            </a:r>
            <a:r>
              <a:rPr sz="900" dirty="0">
                <a:latin typeface="Arial"/>
                <a:cs typeface="Arial"/>
              </a:rPr>
              <a:t>1</a:t>
            </a:r>
            <a:r>
              <a:rPr sz="900" spc="-85" dirty="0">
                <a:latin typeface="Arial"/>
                <a:cs typeface="Arial"/>
              </a:rPr>
              <a:t>6</a:t>
            </a:r>
            <a:r>
              <a:rPr sz="900" dirty="0">
                <a:latin typeface="Arial"/>
                <a:cs typeface="Arial"/>
              </a:rPr>
              <a:t>""ز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310" dirty="0">
                <a:latin typeface="Arial"/>
                <a:cs typeface="Arial"/>
              </a:rPr>
              <a:t>Ύجت</a:t>
            </a:r>
            <a:r>
              <a:rPr sz="900" spc="-110" dirty="0">
                <a:latin typeface="Arial"/>
                <a:cs typeface="Arial"/>
              </a:rPr>
              <a:t>ϳ</a:t>
            </a:r>
            <a:r>
              <a:rPr sz="900" spc="300" dirty="0">
                <a:latin typeface="Arial"/>
                <a:cs typeface="Arial"/>
              </a:rPr>
              <a:t>ا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260" dirty="0">
                <a:latin typeface="Arial"/>
                <a:cs typeface="Arial"/>
              </a:rPr>
              <a:t>Ύم</a:t>
            </a:r>
            <a:r>
              <a:rPr sz="900" spc="-430" dirty="0">
                <a:latin typeface="Arial"/>
                <a:cs typeface="Arial"/>
              </a:rPr>
              <a:t>ب</a:t>
            </a:r>
            <a:r>
              <a:rPr sz="900" spc="-114" dirty="0">
                <a:latin typeface="Arial"/>
                <a:cs typeface="Arial"/>
              </a:rPr>
              <a:t>ϭ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"</a:t>
            </a:r>
            <a:r>
              <a:rPr sz="900" spc="650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15</a:t>
            </a:r>
            <a:r>
              <a:rPr sz="900" spc="-120" dirty="0">
                <a:latin typeface="Arial"/>
                <a:cs typeface="Arial"/>
              </a:rPr>
              <a:t>0</a:t>
            </a:r>
            <a:r>
              <a:rPr sz="900" spc="-10" dirty="0">
                <a:latin typeface="Arial"/>
                <a:cs typeface="Arial"/>
              </a:rPr>
              <a:t>"</a:t>
            </a:r>
            <a:r>
              <a:rPr sz="900" dirty="0">
                <a:latin typeface="Arial"/>
                <a:cs typeface="Arial"/>
              </a:rPr>
              <a:t>س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-380" dirty="0">
                <a:latin typeface="Arial"/>
                <a:cs typeface="Arial"/>
              </a:rPr>
              <a:t>Ύك</a:t>
            </a:r>
            <a:r>
              <a:rPr sz="900" spc="-430" dirty="0">
                <a:latin typeface="Arial"/>
                <a:cs typeface="Arial"/>
              </a:rPr>
              <a:t>ب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385" dirty="0">
                <a:latin typeface="Arial"/>
                <a:cs typeface="Arial"/>
              </a:rPr>
              <a:t>ΔϠ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35" dirty="0">
                <a:latin typeface="Arial"/>
                <a:cs typeface="Arial"/>
              </a:rPr>
              <a:t>ح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40" dirty="0">
                <a:latin typeface="Arial"/>
                <a:cs typeface="Arial"/>
              </a:rPr>
              <a:t>،</a:t>
            </a:r>
            <a:r>
              <a:rPr sz="1350" spc="37" baseline="9259" dirty="0">
                <a:latin typeface="Arial"/>
                <a:cs typeface="Arial"/>
              </a:rPr>
              <a:t>ً</a:t>
            </a:r>
            <a:r>
              <a:rPr sz="900" spc="-575" dirty="0">
                <a:latin typeface="Arial"/>
                <a:cs typeface="Arial"/>
              </a:rPr>
              <a:t>Ύ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spc="-30" dirty="0">
                <a:latin typeface="Arial"/>
                <a:cs typeface="Arial"/>
              </a:rPr>
              <a:t>ع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430" dirty="0">
                <a:latin typeface="Arial"/>
                <a:cs typeface="Arial"/>
              </a:rPr>
              <a:t>ب</a:t>
            </a:r>
            <a:r>
              <a:rPr sz="900" spc="-270" dirty="0">
                <a:latin typeface="Arial"/>
                <a:cs typeface="Arial"/>
              </a:rPr>
              <a:t>س</a:t>
            </a:r>
            <a:r>
              <a:rPr sz="900" spc="-720" dirty="0">
                <a:latin typeface="Arial"/>
                <a:cs typeface="Arial"/>
              </a:rPr>
              <a:t>΃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190" dirty="0">
                <a:latin typeface="Arial"/>
                <a:cs typeface="Arial"/>
              </a:rPr>
              <a:t>Δ</a:t>
            </a:r>
            <a:r>
              <a:rPr sz="900" spc="-75" dirty="0">
                <a:latin typeface="Arial"/>
                <a:cs typeface="Arial"/>
              </a:rPr>
              <a:t>ϳ</a:t>
            </a:r>
            <a:r>
              <a:rPr sz="900" dirty="0">
                <a:latin typeface="Arial"/>
                <a:cs typeface="Arial"/>
              </a:rPr>
              <a:t>رظ</a:t>
            </a:r>
            <a:r>
              <a:rPr sz="900" spc="-260" dirty="0">
                <a:latin typeface="Arial"/>
                <a:cs typeface="Arial"/>
              </a:rPr>
              <a:t>ن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948689" y="7028175"/>
            <a:ext cx="5943600" cy="2562225"/>
          </a:xfrm>
          <a:custGeom>
            <a:avLst/>
            <a:gdLst/>
            <a:ahLst/>
            <a:cxnLst/>
            <a:rect l="l" t="t" r="r" b="b"/>
            <a:pathLst>
              <a:path w="5943600" h="2562225">
                <a:moveTo>
                  <a:pt x="0" y="2562224"/>
                </a:moveTo>
                <a:lnTo>
                  <a:pt x="5943599" y="2562224"/>
                </a:lnTo>
                <a:lnTo>
                  <a:pt x="5943599" y="0"/>
                </a:lnTo>
                <a:lnTo>
                  <a:pt x="0" y="0"/>
                </a:lnTo>
                <a:lnTo>
                  <a:pt x="0" y="25622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948689" y="7028175"/>
            <a:ext cx="5943600" cy="2562225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R="76835" algn="r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. </a:t>
            </a:r>
            <a:r>
              <a:rPr sz="900" spc="-25" dirty="0">
                <a:latin typeface="Arial"/>
                <a:cs typeface="Arial"/>
              </a:rPr>
              <a:t>هجϭ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ل</a:t>
            </a:r>
            <a:r>
              <a:rPr sz="900" spc="20" dirty="0">
                <a:latin typeface="Arial"/>
                <a:cs typeface="Arial"/>
              </a:rPr>
              <a:t>م</a:t>
            </a:r>
            <a:r>
              <a:rPr sz="900" spc="-190" dirty="0">
                <a:latin typeface="Arial"/>
                <a:cs typeface="Arial"/>
              </a:rPr>
              <a:t>ك</a:t>
            </a:r>
            <a:r>
              <a:rPr sz="900" spc="-720" dirty="0">
                <a:latin typeface="Arial"/>
                <a:cs typeface="Arial"/>
              </a:rPr>
              <a:t>΃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260" dirty="0">
                <a:latin typeface="Arial"/>
                <a:cs typeface="Arial"/>
              </a:rPr>
              <a:t>ϰϠ</a:t>
            </a:r>
            <a:r>
              <a:rPr sz="900" spc="-20" dirty="0">
                <a:latin typeface="Arial"/>
                <a:cs typeface="Arial"/>
              </a:rPr>
              <a:t>ع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ل</a:t>
            </a:r>
            <a:r>
              <a:rPr sz="900" spc="20" dirty="0">
                <a:latin typeface="Arial"/>
                <a:cs typeface="Arial"/>
              </a:rPr>
              <a:t>م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90" dirty="0">
                <a:latin typeface="Arial"/>
                <a:cs typeface="Arial"/>
              </a:rPr>
              <a:t>ا</a:t>
            </a:r>
            <a:r>
              <a:rPr sz="900" spc="95" dirty="0">
                <a:latin typeface="Arial"/>
                <a:cs typeface="Arial"/>
              </a:rPr>
              <a:t>ا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260" dirty="0">
                <a:latin typeface="Arial"/>
                <a:cs typeface="Arial"/>
              </a:rPr>
              <a:t>΄ب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ه</a:t>
            </a:r>
            <a:r>
              <a:rPr sz="900" spc="30" dirty="0">
                <a:latin typeface="Arial"/>
                <a:cs typeface="Arial"/>
              </a:rPr>
              <a:t>ϳ</a:t>
            </a:r>
            <a:r>
              <a:rPr sz="900" spc="-480" dirty="0">
                <a:latin typeface="Arial"/>
                <a:cs typeface="Arial"/>
              </a:rPr>
              <a:t>ف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225" dirty="0">
                <a:latin typeface="Arial"/>
                <a:cs typeface="Arial"/>
              </a:rPr>
              <a:t>ϡ</a:t>
            </a:r>
            <a:r>
              <a:rPr sz="900" dirty="0">
                <a:latin typeface="Arial"/>
                <a:cs typeface="Arial"/>
              </a:rPr>
              <a:t>ز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15" dirty="0">
                <a:latin typeface="Arial"/>
                <a:cs typeface="Arial"/>
              </a:rPr>
              <a:t>ϳ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35" dirty="0">
                <a:latin typeface="Arial"/>
                <a:cs typeface="Arial"/>
              </a:rPr>
              <a:t>،ل</a:t>
            </a:r>
            <a:r>
              <a:rPr sz="900" spc="-50" dirty="0">
                <a:latin typeface="Arial"/>
                <a:cs typeface="Arial"/>
              </a:rPr>
              <a:t>ϭ</a:t>
            </a:r>
            <a:r>
              <a:rPr sz="900" spc="150" dirty="0">
                <a:latin typeface="Arial"/>
                <a:cs typeface="Arial"/>
              </a:rPr>
              <a:t>أا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فر</a:t>
            </a:r>
            <a:r>
              <a:rPr sz="900" spc="5" dirty="0">
                <a:latin typeface="Arial"/>
                <a:cs typeface="Arial"/>
              </a:rPr>
              <a:t>ط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90" dirty="0">
                <a:latin typeface="Arial"/>
                <a:cs typeface="Arial"/>
              </a:rPr>
              <a:t>ϲ</a:t>
            </a:r>
            <a:r>
              <a:rPr sz="900" spc="-95" dirty="0">
                <a:latin typeface="Arial"/>
                <a:cs typeface="Arial"/>
              </a:rPr>
              <a:t>ن</a:t>
            </a:r>
            <a:r>
              <a:rPr sz="900" spc="-540" dirty="0">
                <a:latin typeface="Arial"/>
                <a:cs typeface="Arial"/>
              </a:rPr>
              <a:t>Ύ</a:t>
            </a:r>
            <a:r>
              <a:rPr sz="900" spc="-459" dirty="0">
                <a:latin typeface="Arial"/>
                <a:cs typeface="Arial"/>
              </a:rPr>
              <a:t>ث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فر</a:t>
            </a:r>
            <a:r>
              <a:rPr sz="900" spc="5" dirty="0">
                <a:latin typeface="Arial"/>
                <a:cs typeface="Arial"/>
              </a:rPr>
              <a:t>ط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نم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75" dirty="0">
                <a:latin typeface="Arial"/>
                <a:cs typeface="Arial"/>
              </a:rPr>
              <a:t>ه</a:t>
            </a:r>
            <a:r>
              <a:rPr sz="900" spc="-420" dirty="0">
                <a:latin typeface="Arial"/>
                <a:cs typeface="Arial"/>
              </a:rPr>
              <a:t>ج</a:t>
            </a:r>
            <a:r>
              <a:rPr sz="900" dirty="0">
                <a:latin typeface="Arial"/>
                <a:cs typeface="Arial"/>
              </a:rPr>
              <a:t>َ</a:t>
            </a:r>
            <a:r>
              <a:rPr sz="900" spc="120" dirty="0">
                <a:latin typeface="Arial"/>
                <a:cs typeface="Arial"/>
              </a:rPr>
              <a:t> 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ن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355" dirty="0">
                <a:latin typeface="Arial"/>
                <a:cs typeface="Arial"/>
              </a:rPr>
              <a:t>Ύع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160" dirty="0">
                <a:latin typeface="Arial"/>
                <a:cs typeface="Arial"/>
              </a:rPr>
              <a:t>ϲ</a:t>
            </a:r>
            <a:r>
              <a:rPr sz="900" spc="-245" dirty="0">
                <a:latin typeface="Arial"/>
                <a:cs typeface="Arial"/>
              </a:rPr>
              <a:t>ف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340" dirty="0">
                <a:latin typeface="Arial"/>
                <a:cs typeface="Arial"/>
              </a:rPr>
              <a:t>Δ</a:t>
            </a:r>
            <a:r>
              <a:rPr sz="900" spc="-370" dirty="0">
                <a:latin typeface="Arial"/>
                <a:cs typeface="Arial"/>
              </a:rPr>
              <a:t>ب</a:t>
            </a:r>
            <a:r>
              <a:rPr sz="900" spc="-30" dirty="0">
                <a:latin typeface="Arial"/>
                <a:cs typeface="Arial"/>
              </a:rPr>
              <a:t>غ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-495" dirty="0">
                <a:latin typeface="Arial"/>
                <a:cs typeface="Arial"/>
              </a:rPr>
              <a:t>Ύب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95" dirty="0">
                <a:latin typeface="Arial"/>
                <a:cs typeface="Arial"/>
              </a:rPr>
              <a:t>ΏϠ</a:t>
            </a:r>
            <a:r>
              <a:rPr sz="900" spc="-155" dirty="0">
                <a:latin typeface="Arial"/>
                <a:cs typeface="Arial"/>
              </a:rPr>
              <a:t>ط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ϕ</a:t>
            </a:r>
            <a:r>
              <a:rPr sz="900" spc="-540" dirty="0">
                <a:latin typeface="Arial"/>
                <a:cs typeface="Arial"/>
              </a:rPr>
              <a:t>Ύ</a:t>
            </a:r>
            <a:r>
              <a:rPr sz="900" spc="-505" dirty="0">
                <a:latin typeface="Arial"/>
                <a:cs typeface="Arial"/>
              </a:rPr>
              <a:t>ف</a:t>
            </a:r>
            <a:r>
              <a:rPr sz="900" dirty="0">
                <a:latin typeface="Arial"/>
                <a:cs typeface="Arial"/>
              </a:rPr>
              <a:t>رإ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40" dirty="0">
                <a:latin typeface="Arial"/>
                <a:cs typeface="Arial"/>
              </a:rPr>
              <a:t>Ώ</a:t>
            </a:r>
            <a:r>
              <a:rPr sz="900" spc="-35" dirty="0">
                <a:latin typeface="Arial"/>
                <a:cs typeface="Arial"/>
              </a:rPr>
              <a:t>ج</a:t>
            </a:r>
            <a:r>
              <a:rPr sz="900" spc="15" dirty="0">
                <a:latin typeface="Arial"/>
                <a:cs typeface="Arial"/>
              </a:rPr>
              <a:t>ϳ</a:t>
            </a:r>
            <a:r>
              <a:rPr sz="900" spc="10" dirty="0">
                <a:latin typeface="Arial"/>
                <a:cs typeface="Arial"/>
              </a:rPr>
              <a:t>-</a:t>
            </a:r>
            <a:r>
              <a:rPr sz="90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950">
              <a:latin typeface="Times New Roman"/>
              <a:cs typeface="Times New Roman"/>
            </a:endParaRPr>
          </a:p>
          <a:p>
            <a:pPr marR="76835" algn="r">
              <a:lnSpc>
                <a:spcPct val="100000"/>
              </a:lnSpc>
            </a:pPr>
            <a:r>
              <a:rPr sz="900" spc="-25" dirty="0">
                <a:latin typeface="Arial"/>
                <a:cs typeface="Arial"/>
              </a:rPr>
              <a:t>.</a:t>
            </a:r>
            <a:r>
              <a:rPr sz="900" spc="-190" dirty="0">
                <a:latin typeface="Arial"/>
                <a:cs typeface="Arial"/>
              </a:rPr>
              <a:t>Δ</a:t>
            </a:r>
            <a:r>
              <a:rPr sz="900" spc="-75" dirty="0">
                <a:latin typeface="Arial"/>
                <a:cs typeface="Arial"/>
              </a:rPr>
              <a:t>ϳ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 </a:t>
            </a:r>
            <a:r>
              <a:rPr sz="900" spc="40" dirty="0">
                <a:latin typeface="Arial"/>
                <a:cs typeface="Arial"/>
              </a:rPr>
              <a:t>Ε</a:t>
            </a:r>
            <a:r>
              <a:rPr sz="900" spc="175" dirty="0">
                <a:latin typeface="Arial"/>
                <a:cs typeface="Arial"/>
              </a:rPr>
              <a:t>اه</a:t>
            </a:r>
            <a:r>
              <a:rPr sz="900" spc="229" dirty="0">
                <a:latin typeface="Arial"/>
                <a:cs typeface="Arial"/>
              </a:rPr>
              <a:t>΅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240" dirty="0">
                <a:latin typeface="Arial"/>
                <a:cs typeface="Arial"/>
              </a:rPr>
              <a:t>ص</a:t>
            </a:r>
            <a:r>
              <a:rPr sz="900" spc="-114" dirty="0">
                <a:latin typeface="Arial"/>
                <a:cs typeface="Arial"/>
              </a:rPr>
              <a:t>ϭ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،ةر</a:t>
            </a:r>
            <a:r>
              <a:rPr sz="900" spc="-240" dirty="0">
                <a:latin typeface="Arial"/>
                <a:cs typeface="Arial"/>
              </a:rPr>
              <a:t>ص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spc="-35" dirty="0">
                <a:latin typeface="Arial"/>
                <a:cs typeface="Arial"/>
              </a:rPr>
              <a:t>خ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190" dirty="0">
                <a:latin typeface="Arial"/>
                <a:cs typeface="Arial"/>
              </a:rPr>
              <a:t>Δ</a:t>
            </a:r>
            <a:r>
              <a:rPr sz="900" spc="-75" dirty="0">
                <a:latin typeface="Arial"/>
                <a:cs typeface="Arial"/>
              </a:rPr>
              <a:t>ϳ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dirty="0">
                <a:latin typeface="Arial"/>
                <a:cs typeface="Arial"/>
              </a:rPr>
              <a:t>اذ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ةرϳس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عم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240" dirty="0">
                <a:latin typeface="Arial"/>
                <a:cs typeface="Arial"/>
              </a:rPr>
              <a:t>،اΎسنϠ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340" dirty="0">
                <a:latin typeface="Arial"/>
                <a:cs typeface="Arial"/>
              </a:rPr>
              <a:t>Δ</a:t>
            </a:r>
            <a:r>
              <a:rPr sz="900" spc="-370" dirty="0">
                <a:latin typeface="Arial"/>
                <a:cs typeface="Arial"/>
              </a:rPr>
              <a:t>ب</a:t>
            </a:r>
            <a:r>
              <a:rPr sz="900" spc="-270" dirty="0">
                <a:latin typeface="Arial"/>
                <a:cs typeface="Arial"/>
              </a:rPr>
              <a:t>سنل</a:t>
            </a:r>
            <a:r>
              <a:rPr sz="900" spc="-495" dirty="0">
                <a:latin typeface="Arial"/>
                <a:cs typeface="Arial"/>
              </a:rPr>
              <a:t>Ύب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35" dirty="0">
                <a:latin typeface="Arial"/>
                <a:cs typeface="Arial"/>
              </a:rPr>
              <a:t>ةر</a:t>
            </a:r>
            <a:r>
              <a:rPr sz="900" spc="-55" dirty="0">
                <a:latin typeface="Arial"/>
                <a:cs typeface="Arial"/>
              </a:rPr>
              <a:t>ϭ</a:t>
            </a:r>
            <a:r>
              <a:rPr sz="900" spc="-240" dirty="0">
                <a:latin typeface="Arial"/>
                <a:cs typeface="Arial"/>
              </a:rPr>
              <a:t>ص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سم</a:t>
            </a:r>
            <a:r>
              <a:rPr sz="900" spc="15" dirty="0">
                <a:latin typeface="Arial"/>
                <a:cs typeface="Arial"/>
              </a:rPr>
              <a:t>ط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عم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75" dirty="0">
                <a:latin typeface="Arial"/>
                <a:cs typeface="Arial"/>
              </a:rPr>
              <a:t>،Δم</a:t>
            </a:r>
            <a:r>
              <a:rPr sz="900" spc="-509" dirty="0">
                <a:latin typeface="Arial"/>
                <a:cs typeface="Arial"/>
              </a:rPr>
              <a:t>Ύ</a:t>
            </a:r>
            <a:r>
              <a:rPr sz="900" spc="-355" dirty="0">
                <a:latin typeface="Arial"/>
                <a:cs typeface="Arial"/>
              </a:rPr>
              <a:t>ق</a:t>
            </a:r>
            <a:r>
              <a:rPr sz="900" spc="150" dirty="0">
                <a:latin typeface="Arial"/>
                <a:cs typeface="Arial"/>
              </a:rPr>
              <a:t>إا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/</a:t>
            </a:r>
            <a:r>
              <a:rPr sz="900" spc="-270" dirty="0">
                <a:latin typeface="Arial"/>
                <a:cs typeface="Arial"/>
              </a:rPr>
              <a:t>Δ</a:t>
            </a:r>
            <a:r>
              <a:rPr sz="900" spc="-170" dirty="0">
                <a:latin typeface="Arial"/>
                <a:cs typeface="Arial"/>
              </a:rPr>
              <a:t>ϳ</a:t>
            </a:r>
            <a:r>
              <a:rPr sz="900" dirty="0">
                <a:latin typeface="Arial"/>
                <a:cs typeface="Arial"/>
              </a:rPr>
              <a:t>َ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265" dirty="0">
                <a:latin typeface="Arial"/>
                <a:cs typeface="Arial"/>
              </a:rPr>
              <a:t>ن</a:t>
            </a:r>
            <a:r>
              <a:rPr sz="900" dirty="0">
                <a:latin typeface="Arial"/>
                <a:cs typeface="Arial"/>
              </a:rPr>
              <a:t>ط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90" dirty="0">
                <a:latin typeface="Arial"/>
                <a:cs typeface="Arial"/>
              </a:rPr>
              <a:t>Δ</a:t>
            </a:r>
            <a:r>
              <a:rPr sz="900" spc="-75" dirty="0">
                <a:latin typeface="Arial"/>
                <a:cs typeface="Arial"/>
              </a:rPr>
              <a:t>ϳ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315" dirty="0">
                <a:latin typeface="Arial"/>
                <a:cs typeface="Arial"/>
              </a:rPr>
              <a:t>Ϭ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35" dirty="0">
                <a:latin typeface="Arial"/>
                <a:cs typeface="Arial"/>
              </a:rPr>
              <a:t>ةر</a:t>
            </a:r>
            <a:r>
              <a:rPr sz="900" spc="-55" dirty="0">
                <a:latin typeface="Arial"/>
                <a:cs typeface="Arial"/>
              </a:rPr>
              <a:t>ϭ</a:t>
            </a:r>
            <a:r>
              <a:rPr sz="900" spc="-229" dirty="0">
                <a:latin typeface="Arial"/>
                <a:cs typeface="Arial"/>
              </a:rPr>
              <a:t>ص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ϕ</a:t>
            </a:r>
            <a:r>
              <a:rPr sz="900" spc="-540" dirty="0">
                <a:latin typeface="Arial"/>
                <a:cs typeface="Arial"/>
              </a:rPr>
              <a:t>Ύ</a:t>
            </a:r>
            <a:r>
              <a:rPr sz="900" spc="-505" dirty="0">
                <a:latin typeface="Arial"/>
                <a:cs typeface="Arial"/>
              </a:rPr>
              <a:t>ف</a:t>
            </a:r>
            <a:r>
              <a:rPr sz="900" dirty="0">
                <a:latin typeface="Arial"/>
                <a:cs typeface="Arial"/>
              </a:rPr>
              <a:t>رإ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40" dirty="0">
                <a:latin typeface="Arial"/>
                <a:cs typeface="Arial"/>
              </a:rPr>
              <a:t>Ώ</a:t>
            </a:r>
            <a:r>
              <a:rPr sz="900" spc="-35" dirty="0">
                <a:latin typeface="Arial"/>
                <a:cs typeface="Arial"/>
              </a:rPr>
              <a:t>ج</a:t>
            </a:r>
            <a:r>
              <a:rPr sz="900" spc="15" dirty="0">
                <a:latin typeface="Arial"/>
                <a:cs typeface="Arial"/>
              </a:rPr>
              <a:t>ϳ</a:t>
            </a:r>
            <a:r>
              <a:rPr sz="900" spc="10" dirty="0">
                <a:latin typeface="Arial"/>
                <a:cs typeface="Arial"/>
              </a:rPr>
              <a:t>-</a:t>
            </a:r>
            <a:r>
              <a:rPr sz="900" dirty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950">
              <a:latin typeface="Times New Roman"/>
              <a:cs typeface="Times New Roman"/>
            </a:endParaRPr>
          </a:p>
          <a:p>
            <a:pPr marR="76835" algn="r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.</a:t>
            </a:r>
            <a:r>
              <a:rPr sz="900" spc="-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30" dirty="0">
                <a:latin typeface="Arial"/>
                <a:cs typeface="Arial"/>
              </a:rPr>
              <a:t>ع</a:t>
            </a:r>
            <a:r>
              <a:rPr sz="900" spc="-355" dirty="0">
                <a:latin typeface="Arial"/>
                <a:cs typeface="Arial"/>
              </a:rPr>
              <a:t>ΎϘتم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300" dirty="0">
                <a:latin typeface="Arial"/>
                <a:cs typeface="Arial"/>
              </a:rPr>
              <a:t>ϭ</a:t>
            </a:r>
            <a:r>
              <a:rPr sz="900" spc="-535" dirty="0">
                <a:latin typeface="Arial"/>
                <a:cs typeface="Arial"/>
              </a:rPr>
              <a:t>΃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ل</a:t>
            </a:r>
            <a:r>
              <a:rPr sz="900" spc="20" dirty="0">
                <a:latin typeface="Arial"/>
                <a:cs typeface="Arial"/>
              </a:rPr>
              <a:t>م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15" dirty="0">
                <a:latin typeface="Arial"/>
                <a:cs typeface="Arial"/>
              </a:rPr>
              <a:t>ϳ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ن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340" dirty="0">
                <a:latin typeface="Arial"/>
                <a:cs typeface="Arial"/>
              </a:rPr>
              <a:t>Δ</a:t>
            </a:r>
            <a:r>
              <a:rPr sz="900" spc="-370" dirty="0">
                <a:latin typeface="Arial"/>
                <a:cs typeface="Arial"/>
              </a:rPr>
              <a:t>ب</a:t>
            </a:r>
            <a:r>
              <a:rPr sz="900" spc="-270" dirty="0">
                <a:latin typeface="Arial"/>
                <a:cs typeface="Arial"/>
              </a:rPr>
              <a:t>سنل</a:t>
            </a:r>
            <a:r>
              <a:rPr sz="900" spc="-495" dirty="0">
                <a:latin typeface="Arial"/>
                <a:cs typeface="Arial"/>
              </a:rPr>
              <a:t>Ύب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90" dirty="0">
                <a:latin typeface="Arial"/>
                <a:cs typeface="Arial"/>
              </a:rPr>
              <a:t>Δ</a:t>
            </a:r>
            <a:r>
              <a:rPr sz="900" spc="-75" dirty="0">
                <a:latin typeface="Arial"/>
                <a:cs typeface="Arial"/>
              </a:rPr>
              <a:t>ϳ</a:t>
            </a:r>
            <a:r>
              <a:rPr sz="900" spc="-459" dirty="0">
                <a:latin typeface="Arial"/>
                <a:cs typeface="Arial"/>
              </a:rPr>
              <a:t>ϔ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dirty="0">
                <a:latin typeface="Arial"/>
                <a:cs typeface="Arial"/>
              </a:rPr>
              <a:t>ظ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340" dirty="0">
                <a:latin typeface="Arial"/>
                <a:cs typeface="Arial"/>
              </a:rPr>
              <a:t>Δ</a:t>
            </a:r>
            <a:r>
              <a:rPr sz="900" spc="-370" dirty="0">
                <a:latin typeface="Arial"/>
                <a:cs typeface="Arial"/>
              </a:rPr>
              <a:t>ب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-495" dirty="0">
                <a:latin typeface="Arial"/>
                <a:cs typeface="Arial"/>
              </a:rPr>
              <a:t>Ύب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ϕ</a:t>
            </a:r>
            <a:r>
              <a:rPr sz="900" spc="-235" dirty="0">
                <a:latin typeface="Arial"/>
                <a:cs typeface="Arial"/>
              </a:rPr>
              <a:t>د</a:t>
            </a:r>
            <a:r>
              <a:rPr sz="1350" baseline="3086" dirty="0">
                <a:latin typeface="Arial"/>
                <a:cs typeface="Arial"/>
              </a:rPr>
              <a:t>َ</a:t>
            </a:r>
            <a:r>
              <a:rPr sz="1350" spc="-52" baseline="3086" dirty="0">
                <a:latin typeface="Arial"/>
                <a:cs typeface="Arial"/>
              </a:rPr>
              <a:t> </a:t>
            </a:r>
            <a:r>
              <a:rPr sz="900" spc="-240" dirty="0">
                <a:latin typeface="Arial"/>
                <a:cs typeface="Arial"/>
              </a:rPr>
              <a:t>ص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ف</a:t>
            </a:r>
            <a:r>
              <a:rPr sz="900" spc="-10" dirty="0">
                <a:latin typeface="Arial"/>
                <a:cs typeface="Arial"/>
              </a:rPr>
              <a:t>ϳ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-425" dirty="0">
                <a:latin typeface="Arial"/>
                <a:cs typeface="Arial"/>
              </a:rPr>
              <a:t>ت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عم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ل</a:t>
            </a:r>
            <a:r>
              <a:rPr sz="900" spc="20" dirty="0">
                <a:latin typeface="Arial"/>
                <a:cs typeface="Arial"/>
              </a:rPr>
              <a:t>م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295" dirty="0">
                <a:latin typeface="Arial"/>
                <a:cs typeface="Arial"/>
              </a:rPr>
              <a:t>ΔϬ</a:t>
            </a:r>
            <a:r>
              <a:rPr sz="900" spc="-35" dirty="0">
                <a:latin typeface="Arial"/>
                <a:cs typeface="Arial"/>
              </a:rPr>
              <a:t>ج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نم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340" dirty="0">
                <a:latin typeface="Arial"/>
                <a:cs typeface="Arial"/>
              </a:rPr>
              <a:t>Δ</a:t>
            </a:r>
            <a:r>
              <a:rPr sz="900" spc="-370" dirty="0">
                <a:latin typeface="Arial"/>
                <a:cs typeface="Arial"/>
              </a:rPr>
              <a:t>ث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35" dirty="0">
                <a:latin typeface="Arial"/>
                <a:cs typeface="Arial"/>
              </a:rPr>
              <a:t>ح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370" dirty="0">
                <a:latin typeface="Arial"/>
                <a:cs typeface="Arial"/>
              </a:rPr>
              <a:t>ΔϘف</a:t>
            </a:r>
            <a:r>
              <a:rPr sz="900" spc="-100" dirty="0">
                <a:latin typeface="Arial"/>
                <a:cs typeface="Arial"/>
              </a:rPr>
              <a:t>ا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ϕ</a:t>
            </a:r>
            <a:r>
              <a:rPr sz="900" spc="-540" dirty="0">
                <a:latin typeface="Arial"/>
                <a:cs typeface="Arial"/>
              </a:rPr>
              <a:t>Ύ</a:t>
            </a:r>
            <a:r>
              <a:rPr sz="900" spc="-505" dirty="0">
                <a:latin typeface="Arial"/>
                <a:cs typeface="Arial"/>
              </a:rPr>
              <a:t>ف</a:t>
            </a:r>
            <a:r>
              <a:rPr sz="900" dirty="0">
                <a:latin typeface="Arial"/>
                <a:cs typeface="Arial"/>
              </a:rPr>
              <a:t>رإ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40" dirty="0">
                <a:latin typeface="Arial"/>
                <a:cs typeface="Arial"/>
              </a:rPr>
              <a:t>Ώ</a:t>
            </a:r>
            <a:r>
              <a:rPr sz="900" spc="-35" dirty="0">
                <a:latin typeface="Arial"/>
                <a:cs typeface="Arial"/>
              </a:rPr>
              <a:t>ج</a:t>
            </a:r>
            <a:r>
              <a:rPr sz="900" spc="15" dirty="0">
                <a:latin typeface="Arial"/>
                <a:cs typeface="Arial"/>
              </a:rPr>
              <a:t>ϳ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-</a:t>
            </a:r>
            <a:r>
              <a:rPr sz="900" dirty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950">
              <a:latin typeface="Times New Roman"/>
              <a:cs typeface="Times New Roman"/>
            </a:endParaRPr>
          </a:p>
          <a:p>
            <a:pPr marR="76835" algn="r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. </a:t>
            </a:r>
            <a:r>
              <a:rPr sz="900" spc="-225" dirty="0">
                <a:latin typeface="Arial"/>
                <a:cs typeface="Arial"/>
              </a:rPr>
              <a:t>ϡ</a:t>
            </a:r>
            <a:r>
              <a:rPr sz="900" spc="-380" dirty="0">
                <a:latin typeface="Arial"/>
                <a:cs typeface="Arial"/>
              </a:rPr>
              <a:t>Ύك</a:t>
            </a:r>
            <a:r>
              <a:rPr sz="900" spc="-35" dirty="0">
                <a:latin typeface="Arial"/>
                <a:cs typeface="Arial"/>
              </a:rPr>
              <a:t>ح</a:t>
            </a:r>
            <a:r>
              <a:rPr sz="900" spc="-720" dirty="0">
                <a:latin typeface="Arial"/>
                <a:cs typeface="Arial"/>
              </a:rPr>
              <a:t>΃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نم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هرϳغ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260" dirty="0">
                <a:latin typeface="Arial"/>
                <a:cs typeface="Arial"/>
              </a:rPr>
              <a:t>ϰϠ</a:t>
            </a:r>
            <a:r>
              <a:rPr sz="900" spc="-20" dirty="0">
                <a:latin typeface="Arial"/>
                <a:cs typeface="Arial"/>
              </a:rPr>
              <a:t>ع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ϕ</a:t>
            </a:r>
            <a:r>
              <a:rPr sz="900" spc="-610" dirty="0">
                <a:latin typeface="Arial"/>
                <a:cs typeface="Arial"/>
              </a:rPr>
              <a:t>ب</a:t>
            </a:r>
            <a:r>
              <a:rPr sz="900" dirty="0">
                <a:latin typeface="Arial"/>
                <a:cs typeface="Arial"/>
              </a:rPr>
              <a:t>َ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ط</a:t>
            </a:r>
            <a:r>
              <a:rPr sz="900" spc="15" dirty="0">
                <a:latin typeface="Arial"/>
                <a:cs typeface="Arial"/>
              </a:rPr>
              <a:t>ϳ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375" dirty="0">
                <a:latin typeface="Arial"/>
                <a:cs typeface="Arial"/>
              </a:rPr>
              <a:t>Ύ</a:t>
            </a:r>
            <a:r>
              <a:rPr sz="900" spc="-150" dirty="0">
                <a:latin typeface="Arial"/>
                <a:cs typeface="Arial"/>
              </a:rPr>
              <a:t>م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ه</a:t>
            </a:r>
            <a:r>
              <a:rPr sz="900" spc="30" dirty="0">
                <a:latin typeface="Arial"/>
                <a:cs typeface="Arial"/>
              </a:rPr>
              <a:t>ϳ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20" dirty="0">
                <a:latin typeface="Arial"/>
                <a:cs typeface="Arial"/>
              </a:rPr>
              <a:t>ع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ϕ</a:t>
            </a:r>
            <a:r>
              <a:rPr sz="900" spc="-610" dirty="0">
                <a:latin typeface="Arial"/>
                <a:cs typeface="Arial"/>
              </a:rPr>
              <a:t>ب</a:t>
            </a:r>
            <a:r>
              <a:rPr sz="900" dirty="0">
                <a:latin typeface="Arial"/>
                <a:cs typeface="Arial"/>
              </a:rPr>
              <a:t>َ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ط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spc="-480" dirty="0">
                <a:latin typeface="Arial"/>
                <a:cs typeface="Arial"/>
              </a:rPr>
              <a:t>ف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14" dirty="0">
                <a:latin typeface="Arial"/>
                <a:cs typeface="Arial"/>
              </a:rPr>
              <a:t>ϙل</a:t>
            </a:r>
            <a:r>
              <a:rPr sz="900" spc="-5" dirty="0">
                <a:latin typeface="Arial"/>
                <a:cs typeface="Arial"/>
              </a:rPr>
              <a:t>ذ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370" dirty="0">
                <a:latin typeface="Arial"/>
                <a:cs typeface="Arial"/>
              </a:rPr>
              <a:t>Δϔ</a:t>
            </a:r>
            <a:r>
              <a:rPr sz="900" spc="-254" dirty="0">
                <a:latin typeface="Arial"/>
                <a:cs typeface="Arial"/>
              </a:rPr>
              <a:t>ل</a:t>
            </a:r>
            <a:r>
              <a:rPr sz="900" spc="-185" dirty="0">
                <a:latin typeface="Arial"/>
                <a:cs typeface="Arial"/>
              </a:rPr>
              <a:t>Ύخم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245" dirty="0">
                <a:latin typeface="Arial"/>
                <a:cs typeface="Arial"/>
              </a:rPr>
              <a:t>ϱ</a:t>
            </a:r>
            <a:r>
              <a:rPr sz="900" spc="-420" dirty="0">
                <a:latin typeface="Arial"/>
                <a:cs typeface="Arial"/>
              </a:rPr>
              <a:t>΃</a:t>
            </a:r>
            <a:r>
              <a:rPr sz="900" spc="-114" dirty="0">
                <a:latin typeface="Arial"/>
                <a:cs typeface="Arial"/>
              </a:rPr>
              <a:t>ϭ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135" dirty="0">
                <a:latin typeface="Arial"/>
                <a:cs typeface="Arial"/>
              </a:rPr>
              <a:t>،Δع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320" dirty="0">
                <a:latin typeface="Arial"/>
                <a:cs typeface="Arial"/>
              </a:rPr>
              <a:t>Ύج</a:t>
            </a:r>
            <a:r>
              <a:rPr sz="900" spc="-22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160" dirty="0">
                <a:latin typeface="Arial"/>
                <a:cs typeface="Arial"/>
              </a:rPr>
              <a:t>ϲ</a:t>
            </a:r>
            <a:r>
              <a:rPr sz="900" spc="-245" dirty="0">
                <a:latin typeface="Arial"/>
                <a:cs typeface="Arial"/>
              </a:rPr>
              <a:t>ف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440" dirty="0">
                <a:latin typeface="Arial"/>
                <a:cs typeface="Arial"/>
              </a:rPr>
              <a:t>ΎϬ</a:t>
            </a:r>
            <a:r>
              <a:rPr sz="900" spc="-425" dirty="0">
                <a:latin typeface="Arial"/>
                <a:cs typeface="Arial"/>
              </a:rPr>
              <a:t>ب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55" dirty="0">
                <a:latin typeface="Arial"/>
                <a:cs typeface="Arial"/>
              </a:rPr>
              <a:t>ل</a:t>
            </a:r>
            <a:r>
              <a:rPr sz="900" spc="-65" dirty="0">
                <a:latin typeface="Arial"/>
                <a:cs typeface="Arial"/>
              </a:rPr>
              <a:t>ϭ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110" dirty="0">
                <a:latin typeface="Arial"/>
                <a:cs typeface="Arial"/>
              </a:rPr>
              <a:t>Δم</a:t>
            </a:r>
            <a:r>
              <a:rPr sz="900" dirty="0">
                <a:latin typeface="Arial"/>
                <a:cs typeface="Arial"/>
              </a:rPr>
              <a:t>ظ</a:t>
            </a:r>
            <a:r>
              <a:rPr sz="900" spc="-265" dirty="0">
                <a:latin typeface="Arial"/>
                <a:cs typeface="Arial"/>
              </a:rPr>
              <a:t>ن</a:t>
            </a:r>
            <a:r>
              <a:rPr sz="900" spc="150" dirty="0">
                <a:latin typeface="Arial"/>
                <a:cs typeface="Arial"/>
              </a:rPr>
              <a:t>أ</a:t>
            </a:r>
            <a:r>
              <a:rPr sz="900" spc="155" dirty="0">
                <a:latin typeface="Arial"/>
                <a:cs typeface="Arial"/>
              </a:rPr>
              <a:t>ا</a:t>
            </a:r>
            <a:r>
              <a:rPr sz="900" spc="-114" dirty="0">
                <a:latin typeface="Arial"/>
                <a:cs typeface="Arial"/>
              </a:rPr>
              <a:t>ϭ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225" dirty="0">
                <a:latin typeface="Arial"/>
                <a:cs typeface="Arial"/>
              </a:rPr>
              <a:t>ϡ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-355" dirty="0">
                <a:latin typeface="Arial"/>
                <a:cs typeface="Arial"/>
              </a:rPr>
              <a:t>Ύع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90" dirty="0">
                <a:latin typeface="Arial"/>
                <a:cs typeface="Arial"/>
              </a:rPr>
              <a:t>ع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35" dirty="0">
                <a:latin typeface="Arial"/>
                <a:cs typeface="Arial"/>
              </a:rPr>
              <a:t>ج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145" dirty="0">
                <a:latin typeface="Arial"/>
                <a:cs typeface="Arial"/>
              </a:rPr>
              <a:t>ة</a:t>
            </a:r>
            <a:r>
              <a:rPr sz="900" spc="-440" dirty="0">
                <a:latin typeface="Arial"/>
                <a:cs typeface="Arial"/>
              </a:rPr>
              <a:t>Ύ</a:t>
            </a:r>
            <a:r>
              <a:rPr sz="900" spc="-30" dirty="0">
                <a:latin typeface="Arial"/>
                <a:cs typeface="Arial"/>
              </a:rPr>
              <a:t>ع</a:t>
            </a:r>
            <a:r>
              <a:rPr sz="900" dirty="0">
                <a:latin typeface="Arial"/>
                <a:cs typeface="Arial"/>
              </a:rPr>
              <a:t>ار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425" dirty="0">
                <a:latin typeface="Arial"/>
                <a:cs typeface="Arial"/>
              </a:rPr>
              <a:t>ب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90" dirty="0">
                <a:latin typeface="Arial"/>
                <a:cs typeface="Arial"/>
              </a:rPr>
              <a:t>ϲ</a:t>
            </a:r>
            <a:r>
              <a:rPr sz="900" spc="-95" dirty="0">
                <a:latin typeface="Arial"/>
                <a:cs typeface="Arial"/>
              </a:rPr>
              <a:t>ن</a:t>
            </a:r>
            <a:r>
              <a:rPr sz="900" spc="-540" dirty="0">
                <a:latin typeface="Arial"/>
                <a:cs typeface="Arial"/>
              </a:rPr>
              <a:t>Ύ</a:t>
            </a:r>
            <a:r>
              <a:rPr sz="900" spc="-459" dirty="0">
                <a:latin typeface="Arial"/>
                <a:cs typeface="Arial"/>
              </a:rPr>
              <a:t>ث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فر</a:t>
            </a:r>
            <a:r>
              <a:rPr sz="900" spc="5" dirty="0">
                <a:latin typeface="Arial"/>
                <a:cs typeface="Arial"/>
              </a:rPr>
              <a:t>ط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225" dirty="0">
                <a:latin typeface="Arial"/>
                <a:cs typeface="Arial"/>
              </a:rPr>
              <a:t>ϡ</a:t>
            </a:r>
            <a:r>
              <a:rPr sz="900" dirty="0">
                <a:latin typeface="Arial"/>
                <a:cs typeface="Arial"/>
              </a:rPr>
              <a:t>ز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15" dirty="0">
                <a:latin typeface="Arial"/>
                <a:cs typeface="Arial"/>
              </a:rPr>
              <a:t>ϳ</a:t>
            </a:r>
            <a:r>
              <a:rPr sz="900" spc="10" dirty="0">
                <a:latin typeface="Arial"/>
                <a:cs typeface="Arial"/>
              </a:rPr>
              <a:t>-</a:t>
            </a:r>
            <a:r>
              <a:rPr sz="900" dirty="0">
                <a:latin typeface="Arial"/>
                <a:cs typeface="Arial"/>
              </a:rPr>
              <a:t>4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sz="950">
              <a:latin typeface="Times New Roman"/>
              <a:cs typeface="Times New Roman"/>
            </a:endParaRPr>
          </a:p>
          <a:p>
            <a:pPr marR="76835" algn="r">
              <a:lnSpc>
                <a:spcPct val="100000"/>
              </a:lnSpc>
            </a:pPr>
            <a:r>
              <a:rPr sz="900" spc="-15" dirty="0">
                <a:latin typeface="Arial"/>
                <a:cs typeface="Arial"/>
              </a:rPr>
              <a:t>.</a:t>
            </a:r>
            <a:r>
              <a:rPr sz="900" spc="25" dirty="0">
                <a:latin typeface="Arial"/>
                <a:cs typeface="Arial"/>
              </a:rPr>
              <a:t>ل</a:t>
            </a:r>
            <a:r>
              <a:rPr sz="900" spc="20" dirty="0">
                <a:latin typeface="Arial"/>
                <a:cs typeface="Arial"/>
              </a:rPr>
              <a:t>م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85" dirty="0">
                <a:latin typeface="Arial"/>
                <a:cs typeface="Arial"/>
              </a:rPr>
              <a:t>ه</a:t>
            </a:r>
            <a:r>
              <a:rPr sz="900" spc="-200" dirty="0">
                <a:latin typeface="Arial"/>
                <a:cs typeface="Arial"/>
              </a:rPr>
              <a:t>ئ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720" dirty="0">
                <a:latin typeface="Arial"/>
                <a:cs typeface="Arial"/>
              </a:rPr>
              <a:t>΃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-425" dirty="0">
                <a:latin typeface="Arial"/>
                <a:cs typeface="Arial"/>
              </a:rPr>
              <a:t>ب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ن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355" dirty="0">
                <a:latin typeface="Arial"/>
                <a:cs typeface="Arial"/>
              </a:rPr>
              <a:t>Ύع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ض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90" dirty="0">
                <a:latin typeface="Arial"/>
                <a:cs typeface="Arial"/>
              </a:rPr>
              <a:t>غ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430" dirty="0">
                <a:latin typeface="Arial"/>
                <a:cs typeface="Arial"/>
              </a:rPr>
              <a:t>ب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فر</a:t>
            </a:r>
            <a:r>
              <a:rPr sz="900" spc="-114" dirty="0">
                <a:latin typeface="Arial"/>
                <a:cs typeface="Arial"/>
              </a:rPr>
              <a:t>ص</a:t>
            </a:r>
            <a:r>
              <a:rPr sz="900" spc="15" dirty="0">
                <a:latin typeface="Arial"/>
                <a:cs typeface="Arial"/>
              </a:rPr>
              <a:t>ϳ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-</a:t>
            </a:r>
            <a:r>
              <a:rPr sz="900" dirty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950">
              <a:latin typeface="Times New Roman"/>
              <a:cs typeface="Times New Roman"/>
            </a:endParaRPr>
          </a:p>
          <a:p>
            <a:pPr marR="76835" algn="r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. </a:t>
            </a:r>
            <a:r>
              <a:rPr sz="900" spc="-5" dirty="0">
                <a:latin typeface="Arial"/>
                <a:cs typeface="Arial"/>
              </a:rPr>
              <a:t>ن</a:t>
            </a:r>
            <a:r>
              <a:rPr sz="900" spc="-380" dirty="0">
                <a:latin typeface="Arial"/>
                <a:cs typeface="Arial"/>
              </a:rPr>
              <a:t>Ύك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615" dirty="0">
                <a:latin typeface="Arial"/>
                <a:cs typeface="Arial"/>
              </a:rPr>
              <a:t>Ώ</a:t>
            </a:r>
            <a:r>
              <a:rPr sz="900" dirty="0">
                <a:latin typeface="Arial"/>
                <a:cs typeface="Arial"/>
              </a:rPr>
              <a:t>ٍ </a:t>
            </a:r>
            <a:r>
              <a:rPr sz="900" spc="65" dirty="0">
                <a:latin typeface="Arial"/>
                <a:cs typeface="Arial"/>
              </a:rPr>
              <a:t> </a:t>
            </a:r>
            <a:r>
              <a:rPr sz="900" spc="-430" dirty="0">
                <a:latin typeface="Arial"/>
                <a:cs typeface="Arial"/>
              </a:rPr>
              <a:t>ب</a:t>
            </a:r>
            <a:r>
              <a:rPr sz="900" spc="-270" dirty="0">
                <a:latin typeface="Arial"/>
                <a:cs typeface="Arial"/>
              </a:rPr>
              <a:t>س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175" dirty="0">
                <a:latin typeface="Arial"/>
                <a:cs typeface="Arial"/>
              </a:rPr>
              <a:t>ϱأ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40" dirty="0">
                <a:latin typeface="Arial"/>
                <a:cs typeface="Arial"/>
              </a:rPr>
              <a:t>Ώ</a:t>
            </a:r>
            <a:r>
              <a:rPr sz="900" spc="-350" dirty="0">
                <a:latin typeface="Arial"/>
                <a:cs typeface="Arial"/>
              </a:rPr>
              <a:t>Ύ</a:t>
            </a:r>
            <a:r>
              <a:rPr sz="900" spc="-455" dirty="0">
                <a:latin typeface="Arial"/>
                <a:cs typeface="Arial"/>
              </a:rPr>
              <a:t>ص</a:t>
            </a:r>
            <a:r>
              <a:rPr sz="900" spc="-265" dirty="0">
                <a:latin typeface="Arial"/>
                <a:cs typeface="Arial"/>
              </a:rPr>
              <a:t>ن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 </a:t>
            </a:r>
            <a:r>
              <a:rPr sz="900" spc="5" dirty="0">
                <a:latin typeface="Arial"/>
                <a:cs typeface="Arial"/>
              </a:rPr>
              <a:t>ض</a:t>
            </a:r>
            <a:r>
              <a:rPr sz="900" spc="-10" dirty="0">
                <a:latin typeface="Arial"/>
                <a:cs typeface="Arial"/>
              </a:rPr>
              <a:t>ϳ</a:t>
            </a:r>
            <a:r>
              <a:rPr sz="900" spc="-459" dirty="0">
                <a:latin typeface="Arial"/>
                <a:cs typeface="Arial"/>
              </a:rPr>
              <a:t>ϔ</a:t>
            </a:r>
            <a:r>
              <a:rPr sz="900" spc="-35" dirty="0">
                <a:latin typeface="Arial"/>
                <a:cs typeface="Arial"/>
              </a:rPr>
              <a:t>خ</a:t>
            </a:r>
            <a:r>
              <a:rPr sz="900" spc="-425" dirty="0">
                <a:latin typeface="Arial"/>
                <a:cs typeface="Arial"/>
              </a:rPr>
              <a:t>ت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720" dirty="0">
                <a:latin typeface="Arial"/>
                <a:cs typeface="Arial"/>
              </a:rPr>
              <a:t>΃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210" dirty="0">
                <a:latin typeface="Arial"/>
                <a:cs typeface="Arial"/>
              </a:rPr>
              <a:t>دϘ</a:t>
            </a:r>
            <a:r>
              <a:rPr sz="900" spc="-200" dirty="0">
                <a:latin typeface="Arial"/>
                <a:cs typeface="Arial"/>
              </a:rPr>
              <a:t>ع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 </a:t>
            </a:r>
            <a:r>
              <a:rPr sz="900" spc="-235" dirty="0">
                <a:latin typeface="Arial"/>
                <a:cs typeface="Arial"/>
              </a:rPr>
              <a:t>اΎϬ</a:t>
            </a:r>
            <a:r>
              <a:rPr sz="900" spc="-265" dirty="0">
                <a:latin typeface="Arial"/>
                <a:cs typeface="Arial"/>
              </a:rPr>
              <a:t>ن</a:t>
            </a:r>
            <a:r>
              <a:rPr sz="900" dirty="0">
                <a:latin typeface="Arial"/>
                <a:cs typeface="Arial"/>
              </a:rPr>
              <a:t>إ </a:t>
            </a:r>
            <a:r>
              <a:rPr sz="900" spc="45" dirty="0">
                <a:latin typeface="Arial"/>
                <a:cs typeface="Arial"/>
              </a:rPr>
              <a:t>لϭأا</a:t>
            </a:r>
            <a:r>
              <a:rPr sz="900" dirty="0">
                <a:latin typeface="Arial"/>
                <a:cs typeface="Arial"/>
              </a:rPr>
              <a:t> فرط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ϕ</a:t>
            </a:r>
            <a:r>
              <a:rPr sz="900" spc="-35" dirty="0">
                <a:latin typeface="Arial"/>
                <a:cs typeface="Arial"/>
              </a:rPr>
              <a:t>ح</a:t>
            </a:r>
            <a:r>
              <a:rPr sz="900" spc="30" dirty="0">
                <a:latin typeface="Arial"/>
                <a:cs typeface="Arial"/>
              </a:rPr>
              <a:t>ϳ</a:t>
            </a:r>
            <a:r>
              <a:rPr sz="900" spc="10" dirty="0">
                <a:latin typeface="Arial"/>
                <a:cs typeface="Arial"/>
              </a:rPr>
              <a:t>-</a:t>
            </a:r>
            <a:r>
              <a:rPr sz="900" dirty="0"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  <a:p>
            <a:pPr marL="262890" marR="76835" indent="3221990" algn="r">
              <a:lnSpc>
                <a:spcPts val="2200"/>
              </a:lnSpc>
              <a:spcBef>
                <a:spcPts val="244"/>
              </a:spcBef>
            </a:pPr>
            <a:r>
              <a:rPr sz="900" dirty="0">
                <a:latin typeface="Arial"/>
                <a:cs typeface="Arial"/>
              </a:rPr>
              <a:t>. </a:t>
            </a:r>
            <a:r>
              <a:rPr sz="900" spc="45" dirty="0">
                <a:latin typeface="Arial"/>
                <a:cs typeface="Arial"/>
              </a:rPr>
              <a:t>لϭأا فرط</a:t>
            </a:r>
            <a:r>
              <a:rPr sz="900" spc="-275" dirty="0">
                <a:latin typeface="Arial"/>
                <a:cs typeface="Arial"/>
              </a:rPr>
              <a:t>لا </a:t>
            </a:r>
            <a:r>
              <a:rPr sz="900" spc="-5" dirty="0">
                <a:latin typeface="Arial"/>
                <a:cs typeface="Arial"/>
              </a:rPr>
              <a:t>ن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365" dirty="0">
                <a:latin typeface="Arial"/>
                <a:cs typeface="Arial"/>
              </a:rPr>
              <a:t>ΔϘ</a:t>
            </a:r>
            <a:r>
              <a:rPr sz="900" spc="-240" dirty="0">
                <a:latin typeface="Arial"/>
                <a:cs typeface="Arial"/>
              </a:rPr>
              <a:t>فا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45" dirty="0">
                <a:latin typeface="Arial"/>
                <a:cs typeface="Arial"/>
              </a:rPr>
              <a:t>م</a:t>
            </a:r>
            <a:r>
              <a:rPr sz="900" spc="-425" dirty="0">
                <a:latin typeface="Arial"/>
                <a:cs typeface="Arial"/>
              </a:rPr>
              <a:t>ب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300" dirty="0">
                <a:latin typeface="Arial"/>
                <a:cs typeface="Arial"/>
              </a:rPr>
              <a:t>ا</a:t>
            </a:r>
            <a:r>
              <a:rPr sz="900" dirty="0">
                <a:latin typeface="Arial"/>
                <a:cs typeface="Arial"/>
              </a:rPr>
              <a:t>إ </a:t>
            </a:r>
            <a:r>
              <a:rPr sz="900" spc="-210" dirty="0">
                <a:latin typeface="Arial"/>
                <a:cs typeface="Arial"/>
              </a:rPr>
              <a:t>دϘ</a:t>
            </a:r>
            <a:r>
              <a:rPr sz="900" spc="-200" dirty="0">
                <a:latin typeface="Arial"/>
                <a:cs typeface="Arial"/>
              </a:rPr>
              <a:t>ع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 </a:t>
            </a:r>
            <a:r>
              <a:rPr sz="900" spc="-235" dirty="0">
                <a:latin typeface="Arial"/>
                <a:cs typeface="Arial"/>
              </a:rPr>
              <a:t>اΎϬ</a:t>
            </a:r>
            <a:r>
              <a:rPr sz="900" spc="-265" dirty="0">
                <a:latin typeface="Arial"/>
                <a:cs typeface="Arial"/>
              </a:rPr>
              <a:t>ن</a:t>
            </a:r>
            <a:r>
              <a:rPr sz="900" dirty="0">
                <a:latin typeface="Arial"/>
                <a:cs typeface="Arial"/>
              </a:rPr>
              <a:t>إ </a:t>
            </a:r>
            <a:r>
              <a:rPr sz="900" spc="-90" dirty="0">
                <a:latin typeface="Arial"/>
                <a:cs typeface="Arial"/>
              </a:rPr>
              <a:t>ϲ</a:t>
            </a:r>
            <a:r>
              <a:rPr sz="900" spc="-95" dirty="0">
                <a:latin typeface="Arial"/>
                <a:cs typeface="Arial"/>
              </a:rPr>
              <a:t>ن</a:t>
            </a:r>
            <a:r>
              <a:rPr sz="900" spc="-540" dirty="0">
                <a:latin typeface="Arial"/>
                <a:cs typeface="Arial"/>
              </a:rPr>
              <a:t>Ύ</a:t>
            </a:r>
            <a:r>
              <a:rPr sz="900" spc="-459" dirty="0">
                <a:latin typeface="Arial"/>
                <a:cs typeface="Arial"/>
              </a:rPr>
              <a:t>ث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 فرط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ϕ</a:t>
            </a:r>
            <a:r>
              <a:rPr sz="900" spc="-35" dirty="0">
                <a:latin typeface="Arial"/>
                <a:cs typeface="Arial"/>
              </a:rPr>
              <a:t>ح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spc="330" dirty="0">
                <a:latin typeface="Arial"/>
                <a:cs typeface="Arial"/>
              </a:rPr>
              <a:t>ا</a:t>
            </a:r>
            <a:r>
              <a:rPr sz="900" spc="10" dirty="0">
                <a:latin typeface="Arial"/>
                <a:cs typeface="Arial"/>
              </a:rPr>
              <a:t>-</a:t>
            </a:r>
            <a:r>
              <a:rPr sz="900" dirty="0">
                <a:latin typeface="Arial"/>
                <a:cs typeface="Arial"/>
              </a:rPr>
              <a:t>7 </a:t>
            </a:r>
            <a:r>
              <a:rPr sz="900" spc="10" dirty="0">
                <a:latin typeface="Arial"/>
                <a:cs typeface="Arial"/>
              </a:rPr>
              <a:t>ϲجر</a:t>
            </a:r>
            <a:r>
              <a:rPr sz="900" spc="-320" dirty="0">
                <a:latin typeface="Arial"/>
                <a:cs typeface="Arial"/>
              </a:rPr>
              <a:t>Ύخ</a:t>
            </a:r>
            <a:r>
              <a:rPr sz="900" spc="-22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ن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-355" dirty="0">
                <a:latin typeface="Arial"/>
                <a:cs typeface="Arial"/>
              </a:rPr>
              <a:t>Ύع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114" dirty="0">
                <a:latin typeface="Arial"/>
                <a:cs typeface="Arial"/>
              </a:rPr>
              <a:t>ϭ</a:t>
            </a:r>
            <a:r>
              <a:rPr sz="900" spc="-25" dirty="0">
                <a:latin typeface="Arial"/>
                <a:cs typeface="Arial"/>
              </a:rPr>
              <a:t> </a:t>
            </a:r>
            <a:r>
              <a:rPr sz="900" spc="-270" dirty="0">
                <a:latin typeface="Arial"/>
                <a:cs typeface="Arial"/>
              </a:rPr>
              <a:t>Δ</a:t>
            </a:r>
            <a:r>
              <a:rPr sz="900" spc="-170" dirty="0">
                <a:latin typeface="Arial"/>
                <a:cs typeface="Arial"/>
              </a:rPr>
              <a:t>ϳ</a:t>
            </a:r>
            <a:r>
              <a:rPr sz="900" dirty="0">
                <a:latin typeface="Arial"/>
                <a:cs typeface="Arial"/>
              </a:rPr>
              <a:t>َ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215" dirty="0">
                <a:latin typeface="Arial"/>
                <a:cs typeface="Arial"/>
              </a:rPr>
              <a:t>س</a:t>
            </a:r>
            <a:r>
              <a:rPr sz="900" spc="-50" dirty="0">
                <a:latin typeface="Arial"/>
                <a:cs typeface="Arial"/>
              </a:rPr>
              <a:t>ا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 </a:t>
            </a:r>
            <a:r>
              <a:rPr sz="900" spc="-55" dirty="0">
                <a:latin typeface="Arial"/>
                <a:cs typeface="Arial"/>
              </a:rPr>
              <a:t>ل</a:t>
            </a:r>
            <a:r>
              <a:rPr sz="900" spc="-65" dirty="0">
                <a:latin typeface="Arial"/>
                <a:cs typeface="Arial"/>
              </a:rPr>
              <a:t>ϭ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35" dirty="0">
                <a:latin typeface="Arial"/>
                <a:cs typeface="Arial"/>
              </a:rPr>
              <a:t>ج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295" dirty="0">
                <a:latin typeface="Arial"/>
                <a:cs typeface="Arial"/>
              </a:rPr>
              <a:t>Δ</a:t>
            </a:r>
            <a:r>
              <a:rPr sz="900" spc="-245" dirty="0">
                <a:latin typeface="Arial"/>
                <a:cs typeface="Arial"/>
              </a:rPr>
              <a:t>ن</a:t>
            </a:r>
            <a:r>
              <a:rPr sz="900" spc="-35" dirty="0">
                <a:latin typeface="Arial"/>
                <a:cs typeface="Arial"/>
              </a:rPr>
              <a:t>ج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spc="-90" dirty="0">
                <a:latin typeface="Arial"/>
                <a:cs typeface="Arial"/>
              </a:rPr>
              <a:t>ع</a:t>
            </a:r>
            <a:r>
              <a:rPr sz="900" spc="-240" dirty="0">
                <a:latin typeface="Arial"/>
                <a:cs typeface="Arial"/>
              </a:rPr>
              <a:t>فر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ىر</a:t>
            </a:r>
            <a:r>
              <a:rPr sz="900" spc="-35" dirty="0">
                <a:latin typeface="Arial"/>
                <a:cs typeface="Arial"/>
              </a:rPr>
              <a:t>خ</a:t>
            </a:r>
            <a:r>
              <a:rPr sz="900" dirty="0">
                <a:latin typeface="Arial"/>
                <a:cs typeface="Arial"/>
              </a:rPr>
              <a:t>آ</a:t>
            </a:r>
            <a:r>
              <a:rPr sz="900" spc="-114" dirty="0">
                <a:latin typeface="Arial"/>
                <a:cs typeface="Arial"/>
              </a:rPr>
              <a:t>ϭ</a:t>
            </a:r>
            <a:r>
              <a:rPr sz="900" spc="-1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،ظ</a:t>
            </a:r>
            <a:r>
              <a:rPr sz="900" spc="-459" dirty="0">
                <a:latin typeface="Arial"/>
                <a:cs typeface="Arial"/>
              </a:rPr>
              <a:t>ϔ</a:t>
            </a:r>
            <a:r>
              <a:rPr sz="900" spc="-35" dirty="0">
                <a:latin typeface="Arial"/>
                <a:cs typeface="Arial"/>
              </a:rPr>
              <a:t>ح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-55" dirty="0">
                <a:latin typeface="Arial"/>
                <a:cs typeface="Arial"/>
              </a:rPr>
              <a:t>ل</a:t>
            </a:r>
            <a:r>
              <a:rPr sz="900" spc="-65" dirty="0">
                <a:latin typeface="Arial"/>
                <a:cs typeface="Arial"/>
              </a:rPr>
              <a:t>ϭ</a:t>
            </a:r>
            <a:r>
              <a:rPr sz="900" spc="150" dirty="0">
                <a:latin typeface="Arial"/>
                <a:cs typeface="Arial"/>
              </a:rPr>
              <a:t>أا</a:t>
            </a:r>
            <a:r>
              <a:rPr sz="900" dirty="0">
                <a:latin typeface="Arial"/>
                <a:cs typeface="Arial"/>
              </a:rPr>
              <a:t> فر</a:t>
            </a:r>
            <a:r>
              <a:rPr sz="900" spc="5" dirty="0">
                <a:latin typeface="Arial"/>
                <a:cs typeface="Arial"/>
              </a:rPr>
              <a:t>ط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spc="-195" dirty="0">
                <a:latin typeface="Arial"/>
                <a:cs typeface="Arial"/>
              </a:rPr>
              <a:t>Δخس</a:t>
            </a:r>
            <a:r>
              <a:rPr sz="900" spc="-265" dirty="0">
                <a:latin typeface="Arial"/>
                <a:cs typeface="Arial"/>
              </a:rPr>
              <a:t>ن</a:t>
            </a:r>
            <a:r>
              <a:rPr sz="900" spc="-114" dirty="0">
                <a:latin typeface="Arial"/>
                <a:cs typeface="Arial"/>
              </a:rPr>
              <a:t>ϭ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،</a:t>
            </a:r>
            <a:r>
              <a:rPr sz="900" spc="75" dirty="0">
                <a:latin typeface="Arial"/>
                <a:cs typeface="Arial"/>
              </a:rPr>
              <a:t>ه</a:t>
            </a:r>
            <a:r>
              <a:rPr sz="900" spc="-430" dirty="0">
                <a:latin typeface="Arial"/>
                <a:cs typeface="Arial"/>
              </a:rPr>
              <a:t>ب</a:t>
            </a:r>
            <a:r>
              <a:rPr sz="900" spc="-490" dirty="0">
                <a:latin typeface="Arial"/>
                <a:cs typeface="Arial"/>
              </a:rPr>
              <a:t>ج</a:t>
            </a:r>
            <a:r>
              <a:rPr sz="1350" baseline="-9259" dirty="0">
                <a:latin typeface="Arial"/>
                <a:cs typeface="Arial"/>
              </a:rPr>
              <a:t>˶ </a:t>
            </a:r>
            <a:r>
              <a:rPr sz="1350" spc="-82" baseline="-9259" dirty="0">
                <a:latin typeface="Arial"/>
                <a:cs typeface="Arial"/>
              </a:rPr>
              <a:t> </a:t>
            </a:r>
            <a:r>
              <a:rPr sz="900" spc="-120" dirty="0">
                <a:latin typeface="Arial"/>
                <a:cs typeface="Arial"/>
              </a:rPr>
              <a:t>ϭ</a:t>
            </a:r>
            <a:r>
              <a:rPr sz="900" spc="50" dirty="0">
                <a:latin typeface="Arial"/>
                <a:cs typeface="Arial"/>
              </a:rPr>
              <a:t>م</a:t>
            </a:r>
            <a:r>
              <a:rPr sz="900" spc="-425" dirty="0">
                <a:latin typeface="Arial"/>
                <a:cs typeface="Arial"/>
              </a:rPr>
              <a:t>ب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ل</a:t>
            </a:r>
            <a:r>
              <a:rPr sz="900" spc="20" dirty="0">
                <a:latin typeface="Arial"/>
                <a:cs typeface="Arial"/>
              </a:rPr>
              <a:t>م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90" dirty="0">
                <a:latin typeface="Arial"/>
                <a:cs typeface="Arial"/>
              </a:rPr>
              <a:t>ϲ</a:t>
            </a:r>
            <a:r>
              <a:rPr sz="900" spc="-95" dirty="0">
                <a:latin typeface="Arial"/>
                <a:cs typeface="Arial"/>
              </a:rPr>
              <a:t>ن</a:t>
            </a:r>
            <a:r>
              <a:rPr sz="900" spc="-540" dirty="0">
                <a:latin typeface="Arial"/>
                <a:cs typeface="Arial"/>
              </a:rPr>
              <a:t>Ύ</a:t>
            </a:r>
            <a:r>
              <a:rPr sz="900" spc="-459" dirty="0">
                <a:latin typeface="Arial"/>
                <a:cs typeface="Arial"/>
              </a:rPr>
              <a:t>ث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2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فر</a:t>
            </a:r>
            <a:r>
              <a:rPr sz="900" spc="5" dirty="0">
                <a:latin typeface="Arial"/>
                <a:cs typeface="Arial"/>
              </a:rPr>
              <a:t>ط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-195" dirty="0">
                <a:latin typeface="Arial"/>
                <a:cs typeface="Arial"/>
              </a:rPr>
              <a:t>Δخس</a:t>
            </a:r>
            <a:r>
              <a:rPr sz="900" spc="-260" dirty="0">
                <a:latin typeface="Arial"/>
                <a:cs typeface="Arial"/>
              </a:rPr>
              <a:t>ن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"</a:t>
            </a:r>
            <a:r>
              <a:rPr sz="900" spc="-50" dirty="0">
                <a:latin typeface="Arial"/>
                <a:cs typeface="Arial"/>
              </a:rPr>
              <a:t>خ</a:t>
            </a:r>
            <a:r>
              <a:rPr sz="900" spc="-265" dirty="0">
                <a:latin typeface="Arial"/>
                <a:cs typeface="Arial"/>
              </a:rPr>
              <a:t>سن</a:t>
            </a:r>
            <a:r>
              <a:rPr sz="900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ث</a:t>
            </a:r>
            <a:r>
              <a:rPr sz="900" spc="-40" dirty="0">
                <a:latin typeface="Arial"/>
                <a:cs typeface="Arial"/>
              </a:rPr>
              <a:t>اث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نم</a:t>
            </a:r>
            <a:r>
              <a:rPr sz="900" spc="-5" dirty="0">
                <a:latin typeface="Arial"/>
                <a:cs typeface="Arial"/>
              </a:rPr>
              <a:t> د</a:t>
            </a:r>
            <a:r>
              <a:rPr sz="900" spc="-470" dirty="0">
                <a:latin typeface="Arial"/>
                <a:cs typeface="Arial"/>
              </a:rPr>
              <a:t>Ϙ</a:t>
            </a:r>
            <a:r>
              <a:rPr sz="900" spc="-140" dirty="0">
                <a:latin typeface="Arial"/>
                <a:cs typeface="Arial"/>
              </a:rPr>
              <a:t>ع</a:t>
            </a:r>
            <a:r>
              <a:rPr sz="900" spc="-275" dirty="0">
                <a:latin typeface="Arial"/>
                <a:cs typeface="Arial"/>
              </a:rPr>
              <a:t>ل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ا</a:t>
            </a:r>
            <a:r>
              <a:rPr sz="900" spc="-5" dirty="0">
                <a:latin typeface="Arial"/>
                <a:cs typeface="Arial"/>
              </a:rPr>
              <a:t>ذ</a:t>
            </a:r>
            <a:r>
              <a:rPr sz="900" spc="145" dirty="0">
                <a:latin typeface="Arial"/>
                <a:cs typeface="Arial"/>
              </a:rPr>
              <a:t>ه</a:t>
            </a:r>
            <a:r>
              <a:rPr sz="900" spc="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-345" dirty="0">
                <a:latin typeface="Arial"/>
                <a:cs typeface="Arial"/>
              </a:rPr>
              <a:t>ر</a:t>
            </a:r>
            <a:r>
              <a:rPr sz="900" dirty="0">
                <a:latin typeface="Arial"/>
                <a:cs typeface="Arial"/>
              </a:rPr>
              <a:t>ِ</a:t>
            </a:r>
            <a:r>
              <a:rPr sz="900" spc="85" dirty="0">
                <a:latin typeface="Arial"/>
                <a:cs typeface="Arial"/>
              </a:rPr>
              <a:t> </a:t>
            </a:r>
            <a:r>
              <a:rPr sz="900" spc="-430" dirty="0">
                <a:latin typeface="Arial"/>
                <a:cs typeface="Arial"/>
              </a:rPr>
              <a:t>ح</a:t>
            </a:r>
            <a:r>
              <a:rPr sz="900" dirty="0">
                <a:latin typeface="Arial"/>
                <a:cs typeface="Arial"/>
              </a:rPr>
              <a:t>˵ </a:t>
            </a:r>
            <a:r>
              <a:rPr sz="900" spc="-110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-</a:t>
            </a:r>
            <a:r>
              <a:rPr sz="900" dirty="0"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  <a:p>
            <a:pPr marR="83820" algn="r">
              <a:lnSpc>
                <a:spcPts val="905"/>
              </a:lnSpc>
            </a:pPr>
            <a:r>
              <a:rPr sz="900" dirty="0">
                <a:latin typeface="Arial"/>
                <a:cs typeface="Arial"/>
              </a:rPr>
              <a:t>. س</a:t>
            </a:r>
            <a:r>
              <a:rPr sz="900" spc="10" dirty="0">
                <a:latin typeface="Arial"/>
                <a:cs typeface="Arial"/>
              </a:rPr>
              <a:t>ϳ</a:t>
            </a:r>
            <a:r>
              <a:rPr sz="900" dirty="0">
                <a:latin typeface="Arial"/>
                <a:cs typeface="Arial"/>
              </a:rPr>
              <a:t>ر</a:t>
            </a:r>
            <a:r>
              <a:rPr sz="900" spc="-5" dirty="0">
                <a:latin typeface="Arial"/>
                <a:cs typeface="Arial"/>
              </a:rPr>
              <a:t>د</a:t>
            </a:r>
            <a:r>
              <a:rPr sz="900" spc="-430" dirty="0">
                <a:latin typeface="Arial"/>
                <a:cs typeface="Arial"/>
              </a:rPr>
              <a:t>ت</a:t>
            </a:r>
            <a:r>
              <a:rPr sz="900" spc="-500" dirty="0">
                <a:latin typeface="Arial"/>
                <a:cs typeface="Arial"/>
              </a:rPr>
              <a:t>Ϡ</a:t>
            </a:r>
            <a:r>
              <a:rPr sz="900" spc="-275" dirty="0">
                <a:latin typeface="Arial"/>
                <a:cs typeface="Arial"/>
              </a:rPr>
              <a:t>ل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04800" y="307848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7847" y="310859"/>
            <a:ext cx="0" cy="10072370"/>
          </a:xfrm>
          <a:custGeom>
            <a:avLst/>
            <a:gdLst/>
            <a:ahLst/>
            <a:cxnLst/>
            <a:rect l="l" t="t" r="r" b="b"/>
            <a:pathLst>
              <a:path h="10072370">
                <a:moveTo>
                  <a:pt x="0" y="0"/>
                </a:moveTo>
                <a:lnTo>
                  <a:pt x="0" y="10071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254240" y="310859"/>
            <a:ext cx="0" cy="10072370"/>
          </a:xfrm>
          <a:custGeom>
            <a:avLst/>
            <a:gdLst/>
            <a:ahLst/>
            <a:cxnLst/>
            <a:rect l="l" t="t" r="r" b="b"/>
            <a:pathLst>
              <a:path h="10072370">
                <a:moveTo>
                  <a:pt x="0" y="0"/>
                </a:moveTo>
                <a:lnTo>
                  <a:pt x="0" y="1007184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04800" y="10385749"/>
            <a:ext cx="6952615" cy="0"/>
          </a:xfrm>
          <a:custGeom>
            <a:avLst/>
            <a:gdLst/>
            <a:ahLst/>
            <a:cxnLst/>
            <a:rect l="l" t="t" r="r" b="b"/>
            <a:pathLst>
              <a:path w="6952615">
                <a:moveTo>
                  <a:pt x="0" y="0"/>
                </a:moveTo>
                <a:lnTo>
                  <a:pt x="6952487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431</Words>
  <Application>Microsoft Office PowerPoint</Application>
  <PresentationFormat>Benutzerdefiniert</PresentationFormat>
  <Paragraphs>47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2015-04-12T19:54:47Z</dcterms:created>
  <dcterms:modified xsi:type="dcterms:W3CDTF">2015-04-12T17:54:49Z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