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762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4156" y="1279060"/>
            <a:ext cx="5237480" cy="218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4390">
              <a:lnSpc>
                <a:spcPct val="100000"/>
              </a:lnSpc>
            </a:pPr>
            <a:r>
              <a:rPr sz="1800" i="1" dirty="0">
                <a:latin typeface="Arial"/>
                <a:cs typeface="Arial"/>
              </a:rPr>
              <a:t>)</a:t>
            </a:r>
            <a:r>
              <a:rPr sz="1800" i="1" spc="-1205" dirty="0">
                <a:latin typeface="Arial"/>
                <a:cs typeface="Arial"/>
              </a:rPr>
              <a:t>نوΎعتلا </a:t>
            </a:r>
            <a:r>
              <a:rPr sz="1800" i="1" spc="-615" dirty="0">
                <a:latin typeface="Arial"/>
                <a:cs typeface="Arial"/>
              </a:rPr>
              <a:t>ϰϠع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680" dirty="0">
                <a:latin typeface="Arial"/>
                <a:cs typeface="Arial"/>
              </a:rPr>
              <a:t>Δ</a:t>
            </a:r>
            <a:r>
              <a:rPr sz="1800" i="1" spc="-795" dirty="0">
                <a:latin typeface="Arial"/>
                <a:cs typeface="Arial"/>
              </a:rPr>
              <a:t>Ϙ</a:t>
            </a:r>
            <a:r>
              <a:rPr sz="1800" i="1" spc="-1300" dirty="0">
                <a:latin typeface="Arial"/>
                <a:cs typeface="Arial"/>
              </a:rPr>
              <a:t>فاوملا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625" dirty="0">
                <a:latin typeface="Arial"/>
                <a:cs typeface="Arial"/>
              </a:rPr>
              <a:t>ΏϠط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1100" dirty="0">
                <a:latin typeface="Arial"/>
                <a:cs typeface="Arial"/>
              </a:rPr>
              <a:t>جذوم</a:t>
            </a:r>
            <a:r>
              <a:rPr sz="1800" i="1" spc="-1090" dirty="0">
                <a:latin typeface="Arial"/>
                <a:cs typeface="Arial"/>
              </a:rPr>
              <a:t>ن</a:t>
            </a:r>
            <a:r>
              <a:rPr sz="1800" i="1" dirty="0">
                <a:latin typeface="Arial"/>
                <a:cs typeface="Arial"/>
              </a:rPr>
              <a:t>(</a:t>
            </a:r>
            <a:endParaRPr sz="1800">
              <a:latin typeface="Arial"/>
              <a:cs typeface="Arial"/>
            </a:endParaRPr>
          </a:p>
          <a:p>
            <a:pPr marR="6350" algn="r">
              <a:lnSpc>
                <a:spcPts val="2110"/>
              </a:lnSpc>
              <a:spcBef>
                <a:spcPts val="1295"/>
              </a:spcBef>
            </a:pPr>
            <a:r>
              <a:rPr sz="1800" i="1" spc="-330" dirty="0">
                <a:latin typeface="Arial"/>
                <a:cs typeface="Arial"/>
              </a:rPr>
              <a:t>س</a:t>
            </a:r>
            <a:r>
              <a:rPr sz="1800" i="1" spc="35" dirty="0">
                <a:latin typeface="Arial"/>
                <a:cs typeface="Arial"/>
              </a:rPr>
              <a:t>ϳ</a:t>
            </a:r>
            <a:r>
              <a:rPr sz="1800" i="1" spc="-944" dirty="0">
                <a:latin typeface="Arial"/>
                <a:cs typeface="Arial"/>
              </a:rPr>
              <a:t>ر</a:t>
            </a:r>
            <a:r>
              <a:rPr sz="1800" i="1" spc="-1205" dirty="0">
                <a:latin typeface="Arial"/>
                <a:cs typeface="Arial"/>
              </a:rPr>
              <a:t>د</a:t>
            </a:r>
            <a:r>
              <a:rPr sz="1800" i="1" spc="-1370" dirty="0">
                <a:latin typeface="Arial"/>
                <a:cs typeface="Arial"/>
              </a:rPr>
              <a:t>ت</a:t>
            </a:r>
            <a:r>
              <a:rPr sz="1800" i="1" spc="-1000" dirty="0">
                <a:latin typeface="Arial"/>
                <a:cs typeface="Arial"/>
              </a:rPr>
              <a:t>Ϡ</a:t>
            </a:r>
            <a:r>
              <a:rPr sz="1800" i="1" spc="-1440" dirty="0">
                <a:latin typeface="Arial"/>
                <a:cs typeface="Arial"/>
              </a:rPr>
              <a:t>ل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145" dirty="0">
                <a:latin typeface="Arial"/>
                <a:cs typeface="Arial"/>
              </a:rPr>
              <a:t>ϲ</a:t>
            </a:r>
            <a:r>
              <a:rPr sz="1800" i="1" spc="-860" dirty="0">
                <a:latin typeface="Arial"/>
                <a:cs typeface="Arial"/>
              </a:rPr>
              <a:t>ج</a:t>
            </a:r>
            <a:r>
              <a:rPr sz="1800" i="1" spc="-944" dirty="0">
                <a:latin typeface="Arial"/>
                <a:cs typeface="Arial"/>
              </a:rPr>
              <a:t>ر</a:t>
            </a:r>
            <a:r>
              <a:rPr sz="1800" i="1" spc="-1160" dirty="0">
                <a:latin typeface="Arial"/>
                <a:cs typeface="Arial"/>
              </a:rPr>
              <a:t>Ύ</a:t>
            </a:r>
            <a:r>
              <a:rPr sz="1800" i="1" spc="-860" dirty="0">
                <a:latin typeface="Arial"/>
                <a:cs typeface="Arial"/>
              </a:rPr>
              <a:t>خ</a:t>
            </a:r>
            <a:r>
              <a:rPr sz="1800" i="1" spc="-1445" dirty="0">
                <a:latin typeface="Arial"/>
                <a:cs typeface="Arial"/>
              </a:rPr>
              <a:t>ل</a:t>
            </a:r>
            <a:r>
              <a:rPr sz="1800" i="1" spc="-1440" dirty="0">
                <a:latin typeface="Arial"/>
                <a:cs typeface="Arial"/>
              </a:rPr>
              <a:t>ا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865" dirty="0">
                <a:latin typeface="Arial"/>
                <a:cs typeface="Arial"/>
              </a:rPr>
              <a:t>ن</a:t>
            </a:r>
            <a:r>
              <a:rPr sz="1800" i="1" spc="-1030" dirty="0">
                <a:latin typeface="Arial"/>
                <a:cs typeface="Arial"/>
              </a:rPr>
              <a:t>و</a:t>
            </a:r>
            <a:r>
              <a:rPr sz="1800" i="1" spc="-1160" dirty="0">
                <a:latin typeface="Arial"/>
                <a:cs typeface="Arial"/>
              </a:rPr>
              <a:t>Ύ</a:t>
            </a:r>
            <a:r>
              <a:rPr sz="1800" i="1" spc="-1105" dirty="0">
                <a:latin typeface="Arial"/>
                <a:cs typeface="Arial"/>
              </a:rPr>
              <a:t>ع</a:t>
            </a:r>
            <a:r>
              <a:rPr sz="1800" i="1" spc="-1370" dirty="0">
                <a:latin typeface="Arial"/>
                <a:cs typeface="Arial"/>
              </a:rPr>
              <a:t>ت</a:t>
            </a:r>
            <a:r>
              <a:rPr sz="1800" i="1" spc="-1445" dirty="0">
                <a:latin typeface="Arial"/>
                <a:cs typeface="Arial"/>
              </a:rPr>
              <a:t>لا</a:t>
            </a:r>
            <a:r>
              <a:rPr sz="1800" i="1" spc="-1030" dirty="0">
                <a:latin typeface="Arial"/>
                <a:cs typeface="Arial"/>
              </a:rPr>
              <a:t>و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50" dirty="0">
                <a:latin typeface="Arial"/>
                <a:cs typeface="Arial"/>
              </a:rPr>
              <a:t>Δ</a:t>
            </a:r>
            <a:r>
              <a:rPr sz="1800" i="1" spc="-335" dirty="0">
                <a:latin typeface="Arial"/>
                <a:cs typeface="Arial"/>
              </a:rPr>
              <a:t>ϳ</a:t>
            </a:r>
            <a:r>
              <a:rPr sz="1800" i="1" dirty="0">
                <a:latin typeface="Arial"/>
                <a:cs typeface="Arial"/>
              </a:rPr>
              <a:t>َ</a:t>
            </a:r>
            <a:r>
              <a:rPr sz="1800" i="1" spc="-150" dirty="0">
                <a:latin typeface="Arial"/>
                <a:cs typeface="Arial"/>
              </a:rPr>
              <a:t> </a:t>
            </a:r>
            <a:r>
              <a:rPr sz="1800" i="1" spc="-850" dirty="0">
                <a:latin typeface="Arial"/>
                <a:cs typeface="Arial"/>
              </a:rPr>
              <a:t>س</a:t>
            </a:r>
            <a:r>
              <a:rPr sz="1800" i="1" spc="-1445" dirty="0">
                <a:latin typeface="Arial"/>
                <a:cs typeface="Arial"/>
              </a:rPr>
              <a:t>ا</a:t>
            </a:r>
            <a:r>
              <a:rPr sz="1800" i="1" spc="-944" dirty="0">
                <a:latin typeface="Arial"/>
                <a:cs typeface="Arial"/>
              </a:rPr>
              <a:t>ر</a:t>
            </a:r>
            <a:r>
              <a:rPr sz="1800" i="1" spc="-1205" dirty="0">
                <a:latin typeface="Arial"/>
                <a:cs typeface="Arial"/>
              </a:rPr>
              <a:t>د</a:t>
            </a:r>
            <a:r>
              <a:rPr sz="1800" i="1" spc="-1445" dirty="0">
                <a:latin typeface="Arial"/>
                <a:cs typeface="Arial"/>
              </a:rPr>
              <a:t>ل</a:t>
            </a:r>
            <a:r>
              <a:rPr sz="1800" i="1" spc="-1440" dirty="0">
                <a:latin typeface="Arial"/>
                <a:cs typeface="Arial"/>
              </a:rPr>
              <a:t>ا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900" dirty="0">
                <a:latin typeface="Arial"/>
                <a:cs typeface="Arial"/>
              </a:rPr>
              <a:t>ل</a:t>
            </a:r>
            <a:r>
              <a:rPr sz="1800" i="1" spc="-1030" dirty="0">
                <a:latin typeface="Arial"/>
                <a:cs typeface="Arial"/>
              </a:rPr>
              <a:t>و</a:t>
            </a:r>
            <a:r>
              <a:rPr sz="1800" i="1" spc="-1445" dirty="0">
                <a:latin typeface="Arial"/>
                <a:cs typeface="Arial"/>
              </a:rPr>
              <a:t>ا</a:t>
            </a:r>
            <a:r>
              <a:rPr sz="1800" i="1" spc="-1205" dirty="0">
                <a:latin typeface="Arial"/>
                <a:cs typeface="Arial"/>
              </a:rPr>
              <a:t>د</a:t>
            </a:r>
            <a:r>
              <a:rPr sz="1800" i="1" spc="-860" dirty="0">
                <a:latin typeface="Arial"/>
                <a:cs typeface="Arial"/>
              </a:rPr>
              <a:t>ج</a:t>
            </a:r>
            <a:r>
              <a:rPr sz="1800" i="1" spc="-1445" dirty="0">
                <a:latin typeface="Arial"/>
                <a:cs typeface="Arial"/>
              </a:rPr>
              <a:t>ل</a:t>
            </a:r>
            <a:r>
              <a:rPr sz="1800" i="1" spc="-1440" dirty="0">
                <a:latin typeface="Arial"/>
                <a:cs typeface="Arial"/>
              </a:rPr>
              <a:t>ا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550" dirty="0">
                <a:latin typeface="Arial"/>
                <a:cs typeface="Arial"/>
              </a:rPr>
              <a:t>Δ</a:t>
            </a:r>
            <a:r>
              <a:rPr sz="1800" i="1" spc="-1370" dirty="0">
                <a:latin typeface="Arial"/>
                <a:cs typeface="Arial"/>
              </a:rPr>
              <a:t>ن</a:t>
            </a:r>
            <a:r>
              <a:rPr sz="1800" i="1" spc="-860" dirty="0">
                <a:latin typeface="Arial"/>
                <a:cs typeface="Arial"/>
              </a:rPr>
              <a:t>ج</a:t>
            </a:r>
            <a:r>
              <a:rPr sz="1800" i="1" spc="-1440" dirty="0">
                <a:latin typeface="Arial"/>
                <a:cs typeface="Arial"/>
              </a:rPr>
              <a:t>ل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330" dirty="0">
                <a:latin typeface="Arial"/>
                <a:cs typeface="Arial"/>
              </a:rPr>
              <a:t>س</a:t>
            </a:r>
            <a:r>
              <a:rPr sz="1800" i="1" spc="35" dirty="0">
                <a:latin typeface="Arial"/>
                <a:cs typeface="Arial"/>
              </a:rPr>
              <a:t>ϳ</a:t>
            </a:r>
            <a:r>
              <a:rPr sz="1800" i="1" spc="-1370" dirty="0">
                <a:latin typeface="Arial"/>
                <a:cs typeface="Arial"/>
              </a:rPr>
              <a:t>ئ</a:t>
            </a:r>
            <a:r>
              <a:rPr sz="1800" i="1" spc="-940" dirty="0">
                <a:latin typeface="Arial"/>
                <a:cs typeface="Arial"/>
              </a:rPr>
              <a:t>ر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spc="-1305" dirty="0">
                <a:latin typeface="Arial"/>
                <a:cs typeface="Arial"/>
              </a:rPr>
              <a:t>ة</a:t>
            </a:r>
            <a:r>
              <a:rPr sz="1800" i="1" spc="-1205" dirty="0">
                <a:latin typeface="Arial"/>
                <a:cs typeface="Arial"/>
              </a:rPr>
              <a:t>د</a:t>
            </a:r>
            <a:r>
              <a:rPr sz="1800" i="1" spc="-1160" dirty="0">
                <a:latin typeface="Arial"/>
                <a:cs typeface="Arial"/>
              </a:rPr>
              <a:t>Ύ</a:t>
            </a:r>
            <a:r>
              <a:rPr sz="1800" i="1" spc="-1105" dirty="0">
                <a:latin typeface="Arial"/>
                <a:cs typeface="Arial"/>
              </a:rPr>
              <a:t>ع</a:t>
            </a:r>
            <a:r>
              <a:rPr sz="1800" i="1" spc="-850" dirty="0">
                <a:latin typeface="Arial"/>
                <a:cs typeface="Arial"/>
              </a:rPr>
              <a:t>س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2110"/>
              </a:lnSpc>
            </a:pPr>
            <a:r>
              <a:rPr sz="1800" i="1" spc="-380" dirty="0">
                <a:latin typeface="Arial"/>
                <a:cs typeface="Arial"/>
              </a:rPr>
              <a:t>ه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1015" dirty="0">
                <a:latin typeface="Arial"/>
                <a:cs typeface="Arial"/>
              </a:rPr>
              <a:t>همϠس</a:t>
            </a:r>
            <a:endParaRPr sz="1800">
              <a:latin typeface="Arial"/>
              <a:cs typeface="Arial"/>
            </a:endParaRPr>
          </a:p>
          <a:p>
            <a:pPr marL="12700" indent="2287270">
              <a:lnSpc>
                <a:spcPct val="100000"/>
              </a:lnSpc>
              <a:spcBef>
                <a:spcPts val="480"/>
              </a:spcBef>
            </a:pPr>
            <a:r>
              <a:rPr sz="1800" i="1" spc="-1245" dirty="0">
                <a:latin typeface="Arial"/>
                <a:cs typeface="Arial"/>
              </a:rPr>
              <a:t>،</a:t>
            </a:r>
            <a:r>
              <a:rPr sz="1800" i="1" spc="-1225" dirty="0">
                <a:latin typeface="Arial"/>
                <a:cs typeface="Arial"/>
              </a:rPr>
              <a:t>،،</a:t>
            </a:r>
            <a:r>
              <a:rPr sz="1800" i="1" spc="-1220" dirty="0">
                <a:latin typeface="Arial"/>
                <a:cs typeface="Arial"/>
              </a:rPr>
              <a:t>د</a:t>
            </a:r>
            <a:r>
              <a:rPr sz="1800" i="1" spc="-1170" dirty="0">
                <a:latin typeface="Arial"/>
                <a:cs typeface="Arial"/>
              </a:rPr>
              <a:t>عبو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1150" dirty="0">
                <a:latin typeface="Arial"/>
                <a:cs typeface="Arial"/>
              </a:rPr>
              <a:t>هتΎكربو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380" dirty="0">
                <a:latin typeface="Arial"/>
                <a:cs typeface="Arial"/>
              </a:rPr>
              <a:t>ه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785" dirty="0">
                <a:latin typeface="Arial"/>
                <a:cs typeface="Arial"/>
              </a:rPr>
              <a:t>Δم</a:t>
            </a:r>
            <a:r>
              <a:rPr sz="1800" i="1" spc="-950" dirty="0">
                <a:latin typeface="Arial"/>
                <a:cs typeface="Arial"/>
              </a:rPr>
              <a:t>ح</a:t>
            </a:r>
            <a:r>
              <a:rPr sz="1800" i="1" spc="-975" dirty="0">
                <a:latin typeface="Arial"/>
                <a:cs typeface="Arial"/>
              </a:rPr>
              <a:t>رو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440" dirty="0">
                <a:latin typeface="Arial"/>
                <a:cs typeface="Arial"/>
              </a:rPr>
              <a:t>ϡ</a:t>
            </a:r>
            <a:r>
              <a:rPr sz="1800" i="1" spc="-725" dirty="0">
                <a:latin typeface="Arial"/>
                <a:cs typeface="Arial"/>
              </a:rPr>
              <a:t>كϳϠع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665" dirty="0">
                <a:latin typeface="Arial"/>
                <a:cs typeface="Arial"/>
              </a:rPr>
              <a:t>ϡاس</a:t>
            </a:r>
            <a:r>
              <a:rPr sz="1800" i="1" spc="-1440" dirty="0">
                <a:latin typeface="Arial"/>
                <a:cs typeface="Arial"/>
              </a:rPr>
              <a:t>لا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10"/>
              </a:lnSpc>
              <a:spcBef>
                <a:spcPts val="720"/>
              </a:spcBef>
            </a:pPr>
            <a:r>
              <a:rPr sz="1800" i="1" spc="-894" dirty="0">
                <a:latin typeface="Arial"/>
                <a:cs typeface="Arial"/>
              </a:rPr>
              <a:t>ΔϳلΎت</a:t>
            </a:r>
            <a:r>
              <a:rPr sz="1800" i="1" spc="-1440" dirty="0">
                <a:latin typeface="Arial"/>
                <a:cs typeface="Arial"/>
              </a:rPr>
              <a:t>لا </a:t>
            </a:r>
            <a:r>
              <a:rPr sz="1800" i="1" spc="-985" dirty="0">
                <a:latin typeface="Arial"/>
                <a:cs typeface="Arial"/>
              </a:rPr>
              <a:t>ع</a:t>
            </a:r>
            <a:r>
              <a:rPr sz="1800" i="1" spc="-1100" dirty="0">
                <a:latin typeface="Arial"/>
                <a:cs typeface="Arial"/>
              </a:rPr>
              <a:t>م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955" dirty="0">
                <a:latin typeface="Arial"/>
                <a:cs typeface="Arial"/>
              </a:rPr>
              <a:t>نو</a:t>
            </a:r>
            <a:r>
              <a:rPr sz="1800" i="1" spc="-1045" dirty="0">
                <a:latin typeface="Arial"/>
                <a:cs typeface="Arial"/>
              </a:rPr>
              <a:t>Ύ</a:t>
            </a:r>
            <a:r>
              <a:rPr sz="1800" i="1" spc="-1220" dirty="0">
                <a:latin typeface="Arial"/>
                <a:cs typeface="Arial"/>
              </a:rPr>
              <a:t>ع</a:t>
            </a:r>
            <a:r>
              <a:rPr sz="1800" i="1" spc="-1275" dirty="0">
                <a:latin typeface="Arial"/>
                <a:cs typeface="Arial"/>
              </a:rPr>
              <a:t>تϠل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940" dirty="0">
                <a:latin typeface="Arial"/>
                <a:cs typeface="Arial"/>
              </a:rPr>
              <a:t>ΔϳϠكلΎب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...................</a:t>
            </a:r>
            <a:r>
              <a:rPr sz="1800" i="1" spc="5" dirty="0">
                <a:latin typeface="Arial"/>
                <a:cs typeface="Arial"/>
              </a:rPr>
              <a:t>/</a:t>
            </a:r>
            <a:r>
              <a:rPr sz="1800" i="1" spc="-470" dirty="0">
                <a:latin typeface="Arial"/>
                <a:cs typeface="Arial"/>
              </a:rPr>
              <a:t>ϡ</a:t>
            </a:r>
            <a:r>
              <a:rPr sz="1800" i="1" spc="-805" dirty="0">
                <a:latin typeface="Arial"/>
                <a:cs typeface="Arial"/>
              </a:rPr>
              <a:t>س</a:t>
            </a:r>
            <a:r>
              <a:rPr sz="1800" i="1" spc="-1335" dirty="0">
                <a:latin typeface="Arial"/>
                <a:cs typeface="Arial"/>
              </a:rPr>
              <a:t>ق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560" dirty="0">
                <a:latin typeface="Arial"/>
                <a:cs typeface="Arial"/>
              </a:rPr>
              <a:t>Δ</a:t>
            </a:r>
            <a:r>
              <a:rPr sz="1800" i="1" spc="-840" dirty="0">
                <a:latin typeface="Arial"/>
                <a:cs typeface="Arial"/>
              </a:rPr>
              <a:t>ج</a:t>
            </a:r>
            <a:r>
              <a:rPr sz="1800" i="1" spc="-935" dirty="0">
                <a:latin typeface="Arial"/>
                <a:cs typeface="Arial"/>
              </a:rPr>
              <a:t>Ύ</a:t>
            </a:r>
            <a:r>
              <a:rPr sz="1800" i="1" spc="-1095" dirty="0">
                <a:latin typeface="Arial"/>
                <a:cs typeface="Arial"/>
              </a:rPr>
              <a:t>ح</a:t>
            </a:r>
            <a:r>
              <a:rPr sz="1800" i="1" spc="-1370" dirty="0">
                <a:latin typeface="Arial"/>
                <a:cs typeface="Arial"/>
              </a:rPr>
              <a:t>ب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894" dirty="0">
                <a:latin typeface="Arial"/>
                <a:cs typeface="Arial"/>
              </a:rPr>
              <a:t>ϡك</a:t>
            </a:r>
            <a:r>
              <a:rPr sz="1800" i="1" spc="-1130" dirty="0">
                <a:latin typeface="Arial"/>
                <a:cs typeface="Arial"/>
              </a:rPr>
              <a:t>ت</a:t>
            </a:r>
            <a:r>
              <a:rPr sz="1800" i="1" spc="-1080" dirty="0">
                <a:latin typeface="Arial"/>
                <a:cs typeface="Arial"/>
              </a:rPr>
              <a:t>دΎعس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955" dirty="0">
                <a:latin typeface="Arial"/>
                <a:cs typeface="Arial"/>
              </a:rPr>
              <a:t>د</a:t>
            </a:r>
            <a:r>
              <a:rPr sz="1800" i="1" spc="-210" dirty="0">
                <a:latin typeface="Arial"/>
                <a:cs typeface="Arial"/>
              </a:rPr>
              <a:t>ϳ</a:t>
            </a:r>
            <a:r>
              <a:rPr sz="1800" i="1" spc="-1390" dirty="0">
                <a:latin typeface="Arial"/>
                <a:cs typeface="Arial"/>
              </a:rPr>
              <a:t>فأ</a:t>
            </a:r>
            <a:endParaRPr sz="1800">
              <a:latin typeface="Arial"/>
              <a:cs typeface="Arial"/>
            </a:endParaRPr>
          </a:p>
          <a:p>
            <a:pPr marR="6350" algn="r">
              <a:lnSpc>
                <a:spcPts val="2070"/>
              </a:lnSpc>
            </a:pPr>
            <a:r>
              <a:rPr sz="1800" i="1" spc="-635" dirty="0">
                <a:latin typeface="Arial"/>
                <a:cs typeface="Arial"/>
              </a:rPr>
              <a:t>ϡ</a:t>
            </a:r>
            <a:r>
              <a:rPr sz="1800" i="1" spc="-955" dirty="0">
                <a:latin typeface="Arial"/>
                <a:cs typeface="Arial"/>
              </a:rPr>
              <a:t>Ύ</a:t>
            </a:r>
            <a:r>
              <a:rPr sz="1800" i="1" spc="-1260" dirty="0">
                <a:latin typeface="Arial"/>
                <a:cs typeface="Arial"/>
              </a:rPr>
              <a:t>ع</a:t>
            </a:r>
            <a:r>
              <a:rPr sz="1800" i="1" spc="-1270" dirty="0">
                <a:latin typeface="Arial"/>
                <a:cs typeface="Arial"/>
              </a:rPr>
              <a:t>ل</a:t>
            </a:r>
            <a:r>
              <a:rPr sz="1800" i="1" spc="-1440" dirty="0">
                <a:latin typeface="Arial"/>
                <a:cs typeface="Arial"/>
              </a:rPr>
              <a:t>ا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869" dirty="0">
                <a:latin typeface="Arial"/>
                <a:cs typeface="Arial"/>
              </a:rPr>
              <a:t>ن</a:t>
            </a:r>
            <a:r>
              <a:rPr sz="1800" i="1" spc="-1100" dirty="0">
                <a:latin typeface="Arial"/>
                <a:cs typeface="Arial"/>
              </a:rPr>
              <a:t>م</a:t>
            </a:r>
            <a:r>
              <a:rPr sz="1800" i="1" dirty="0">
                <a:latin typeface="Arial"/>
                <a:cs typeface="Arial"/>
              </a:rPr>
              <a:t> ........</a:t>
            </a:r>
            <a:r>
              <a:rPr sz="1800" i="1" spc="5" dirty="0">
                <a:latin typeface="Arial"/>
                <a:cs typeface="Arial"/>
              </a:rPr>
              <a:t>.</a:t>
            </a:r>
            <a:r>
              <a:rPr sz="1800" i="1" spc="-1019" dirty="0">
                <a:latin typeface="Arial"/>
                <a:cs typeface="Arial"/>
              </a:rPr>
              <a:t>ϲساردلا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900" dirty="0">
                <a:latin typeface="Arial"/>
                <a:cs typeface="Arial"/>
              </a:rPr>
              <a:t>ل</a:t>
            </a:r>
            <a:r>
              <a:rPr sz="1800" i="1" spc="-1120" dirty="0">
                <a:latin typeface="Arial"/>
                <a:cs typeface="Arial"/>
              </a:rPr>
              <a:t>صفلا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i="1" spc="-830" dirty="0">
                <a:latin typeface="Arial"/>
                <a:cs typeface="Arial"/>
              </a:rPr>
              <a:t>لاخ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900" dirty="0">
                <a:latin typeface="Arial"/>
                <a:cs typeface="Arial"/>
              </a:rPr>
              <a:t>ϙلذو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1245" dirty="0">
                <a:latin typeface="Arial"/>
                <a:cs typeface="Arial"/>
              </a:rPr>
              <a:t>،</a:t>
            </a:r>
            <a:r>
              <a:rPr sz="1800" i="1" spc="-530" dirty="0">
                <a:latin typeface="Arial"/>
                <a:cs typeface="Arial"/>
              </a:rPr>
              <a:t>ϡ</a:t>
            </a:r>
            <a:r>
              <a:rPr sz="1800" i="1" spc="-915" dirty="0">
                <a:latin typeface="Arial"/>
                <a:cs typeface="Arial"/>
              </a:rPr>
              <a:t>ه</a:t>
            </a:r>
            <a:r>
              <a:rPr sz="1800" i="1" spc="-880" dirty="0">
                <a:latin typeface="Arial"/>
                <a:cs typeface="Arial"/>
              </a:rPr>
              <a:t>΅Ύمسأ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2120"/>
              </a:lnSpc>
              <a:tabLst>
                <a:tab pos="704215" algn="l"/>
                <a:tab pos="1320800" algn="l"/>
              </a:tabLst>
            </a:pPr>
            <a:r>
              <a:rPr sz="1800" i="1" spc="-1225" dirty="0">
                <a:latin typeface="Arial"/>
                <a:cs typeface="Arial"/>
              </a:rPr>
              <a:t>ـ</a:t>
            </a:r>
            <a:r>
              <a:rPr sz="1800" i="1" spc="-1205" dirty="0">
                <a:latin typeface="Arial"/>
                <a:cs typeface="Arial"/>
              </a:rPr>
              <a:t>ه</a:t>
            </a:r>
            <a:r>
              <a:rPr sz="1800" spc="-5" dirty="0">
                <a:latin typeface="Arial"/>
                <a:cs typeface="Arial"/>
              </a:rPr>
              <a:t>14</a:t>
            </a:r>
            <a:r>
              <a:rPr sz="1800" dirty="0">
                <a:latin typeface="Arial"/>
                <a:cs typeface="Arial"/>
              </a:rPr>
              <a:t>3	</a:t>
            </a:r>
            <a:r>
              <a:rPr sz="1800" i="1" spc="15" dirty="0">
                <a:latin typeface="Arial"/>
                <a:cs typeface="Arial"/>
              </a:rPr>
              <a:t>/</a:t>
            </a:r>
            <a:r>
              <a:rPr sz="1800" spc="-5" dirty="0">
                <a:latin typeface="Arial"/>
                <a:cs typeface="Arial"/>
              </a:rPr>
              <a:t>14</a:t>
            </a:r>
            <a:r>
              <a:rPr sz="1800" dirty="0">
                <a:latin typeface="Arial"/>
                <a:cs typeface="Arial"/>
              </a:rPr>
              <a:t>3	</a:t>
            </a:r>
            <a:r>
              <a:rPr sz="1800" i="1" spc="-795" dirty="0">
                <a:latin typeface="Arial"/>
                <a:cs typeface="Arial"/>
              </a:rPr>
              <a:t>ϲعم</a:t>
            </a:r>
            <a:r>
              <a:rPr sz="1800" i="1" spc="-840" dirty="0">
                <a:latin typeface="Arial"/>
                <a:cs typeface="Arial"/>
              </a:rPr>
              <a:t>Ύ</a:t>
            </a:r>
            <a:r>
              <a:rPr sz="1800" i="1" spc="-860" dirty="0">
                <a:latin typeface="Arial"/>
                <a:cs typeface="Arial"/>
              </a:rPr>
              <a:t>ج</a:t>
            </a:r>
            <a:r>
              <a:rPr sz="1800" i="1" spc="-1440" dirty="0">
                <a:latin typeface="Arial"/>
                <a:cs typeface="Arial"/>
              </a:rPr>
              <a:t>لا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5365" y="5044909"/>
            <a:ext cx="5314315" cy="154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5615">
              <a:lnSpc>
                <a:spcPts val="1885"/>
              </a:lnSpc>
            </a:pPr>
            <a:r>
              <a:rPr sz="1600" i="1" spc="-1090" dirty="0">
                <a:latin typeface="Arial"/>
                <a:cs typeface="Arial"/>
              </a:rPr>
              <a:t>دعب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780" dirty="0">
                <a:latin typeface="Arial"/>
                <a:cs typeface="Arial"/>
              </a:rPr>
              <a:t>Δن</a:t>
            </a:r>
            <a:r>
              <a:rPr sz="1600" i="1" spc="-940" dirty="0">
                <a:latin typeface="Arial"/>
                <a:cs typeface="Arial"/>
              </a:rPr>
              <a:t>ج</a:t>
            </a:r>
            <a:r>
              <a:rPr sz="1600" i="1" spc="-885" dirty="0">
                <a:latin typeface="Arial"/>
                <a:cs typeface="Arial"/>
              </a:rPr>
              <a:t>Ϡ</a:t>
            </a:r>
            <a:r>
              <a:rPr sz="1600" i="1" spc="-1280" dirty="0">
                <a:latin typeface="Arial"/>
                <a:cs typeface="Arial"/>
              </a:rPr>
              <a:t>لا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535" dirty="0">
                <a:latin typeface="Arial"/>
                <a:cs typeface="Arial"/>
              </a:rPr>
              <a:t>Δϳصو</a:t>
            </a:r>
            <a:r>
              <a:rPr sz="1600" i="1" spc="-750" dirty="0">
                <a:latin typeface="Arial"/>
                <a:cs typeface="Arial"/>
              </a:rPr>
              <a:t>ت</a:t>
            </a:r>
            <a:r>
              <a:rPr sz="1600" i="1" spc="-1220" dirty="0">
                <a:latin typeface="Arial"/>
                <a:cs typeface="Arial"/>
              </a:rPr>
              <a:t>ب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1025" dirty="0">
                <a:latin typeface="Arial"/>
                <a:cs typeface="Arial"/>
              </a:rPr>
              <a:t>Ύ</a:t>
            </a:r>
            <a:r>
              <a:rPr sz="1600" i="1" spc="-1225" dirty="0">
                <a:latin typeface="Arial"/>
                <a:cs typeface="Arial"/>
              </a:rPr>
              <a:t>نت</a:t>
            </a:r>
            <a:r>
              <a:rPr sz="1600" i="1" spc="-1120" dirty="0">
                <a:latin typeface="Arial"/>
                <a:cs typeface="Arial"/>
              </a:rPr>
              <a:t>د</a:t>
            </a:r>
            <a:r>
              <a:rPr sz="1600" i="1" spc="-965" dirty="0">
                <a:latin typeface="Arial"/>
                <a:cs typeface="Arial"/>
              </a:rPr>
              <a:t>Ύ</a:t>
            </a:r>
            <a:r>
              <a:rPr sz="1600" i="1" spc="-1235" dirty="0">
                <a:latin typeface="Arial"/>
                <a:cs typeface="Arial"/>
              </a:rPr>
              <a:t>ف</a:t>
            </a:r>
            <a:r>
              <a:rPr sz="1600" i="1" spc="-1230" dirty="0">
                <a:latin typeface="Arial"/>
                <a:cs typeface="Arial"/>
              </a:rPr>
              <a:t>إ</a:t>
            </a:r>
            <a:r>
              <a:rPr sz="1600" i="1" spc="-915" dirty="0">
                <a:latin typeface="Arial"/>
                <a:cs typeface="Arial"/>
              </a:rPr>
              <a:t>و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1110" dirty="0">
                <a:latin typeface="Arial"/>
                <a:cs typeface="Arial"/>
              </a:rPr>
              <a:t>،</a:t>
            </a:r>
            <a:r>
              <a:rPr sz="1600" i="1" spc="-780" dirty="0">
                <a:latin typeface="Arial"/>
                <a:cs typeface="Arial"/>
              </a:rPr>
              <a:t>Δن</a:t>
            </a:r>
            <a:r>
              <a:rPr sz="1600" i="1" spc="-940" dirty="0">
                <a:latin typeface="Arial"/>
                <a:cs typeface="Arial"/>
              </a:rPr>
              <a:t>ج</a:t>
            </a:r>
            <a:r>
              <a:rPr sz="1600" i="1" spc="-885" dirty="0">
                <a:latin typeface="Arial"/>
                <a:cs typeface="Arial"/>
              </a:rPr>
              <a:t>Ϡ</a:t>
            </a:r>
            <a:r>
              <a:rPr sz="1600" i="1" spc="-1280" dirty="0">
                <a:latin typeface="Arial"/>
                <a:cs typeface="Arial"/>
              </a:rPr>
              <a:t>لا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545" dirty="0">
                <a:latin typeface="Arial"/>
                <a:cs typeface="Arial"/>
              </a:rPr>
              <a:t>ϰϠع</a:t>
            </a:r>
            <a:r>
              <a:rPr sz="1600" i="1" spc="-5" dirty="0">
                <a:latin typeface="Arial"/>
                <a:cs typeface="Arial"/>
              </a:rPr>
              <a:t> </a:t>
            </a:r>
            <a:r>
              <a:rPr sz="1600" i="1" spc="-850" dirty="0">
                <a:latin typeface="Arial"/>
                <a:cs typeface="Arial"/>
              </a:rPr>
              <a:t>ضرعل</a:t>
            </a:r>
            <a:r>
              <a:rPr sz="1600" i="1" spc="-844" dirty="0">
                <a:latin typeface="Arial"/>
                <a:cs typeface="Arial"/>
              </a:rPr>
              <a:t>ا</a:t>
            </a:r>
            <a:r>
              <a:rPr sz="1600" i="1" spc="-915" dirty="0">
                <a:latin typeface="Arial"/>
                <a:cs typeface="Arial"/>
              </a:rPr>
              <a:t>و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1110" dirty="0">
                <a:latin typeface="Arial"/>
                <a:cs typeface="Arial"/>
              </a:rPr>
              <a:t>،</a:t>
            </a:r>
            <a:r>
              <a:rPr sz="1600" i="1" spc="-795" dirty="0">
                <a:latin typeface="Arial"/>
                <a:cs typeface="Arial"/>
              </a:rPr>
              <a:t>ϡك</a:t>
            </a:r>
            <a:r>
              <a:rPr sz="1600" i="1" spc="-1019" dirty="0">
                <a:latin typeface="Arial"/>
                <a:cs typeface="Arial"/>
              </a:rPr>
              <a:t>ت</a:t>
            </a:r>
            <a:r>
              <a:rPr sz="1600" i="1" spc="-1120" dirty="0">
                <a:latin typeface="Arial"/>
                <a:cs typeface="Arial"/>
              </a:rPr>
              <a:t>د</a:t>
            </a:r>
            <a:r>
              <a:rPr sz="1600" i="1" spc="-965" dirty="0">
                <a:latin typeface="Arial"/>
                <a:cs typeface="Arial"/>
              </a:rPr>
              <a:t>Ύ</a:t>
            </a:r>
            <a:r>
              <a:rPr sz="1600" i="1" spc="-985" dirty="0">
                <a:latin typeface="Arial"/>
                <a:cs typeface="Arial"/>
              </a:rPr>
              <a:t>ع</a:t>
            </a:r>
            <a:r>
              <a:rPr sz="1600" i="1" spc="-770" dirty="0">
                <a:latin typeface="Arial"/>
                <a:cs typeface="Arial"/>
              </a:rPr>
              <a:t>س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690" dirty="0">
                <a:latin typeface="Arial"/>
                <a:cs typeface="Arial"/>
              </a:rPr>
              <a:t>عا</a:t>
            </a:r>
            <a:r>
              <a:rPr sz="1600" i="1" spc="-700" dirty="0">
                <a:latin typeface="Arial"/>
                <a:cs typeface="Arial"/>
              </a:rPr>
              <a:t>ط</a:t>
            </a:r>
            <a:r>
              <a:rPr sz="1600" i="1" spc="-1280" dirty="0">
                <a:latin typeface="Arial"/>
                <a:cs typeface="Arial"/>
              </a:rPr>
              <a:t>ا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900" dirty="0">
                <a:latin typeface="Arial"/>
                <a:cs typeface="Arial"/>
              </a:rPr>
              <a:t>ل</a:t>
            </a:r>
            <a:r>
              <a:rPr sz="1600" i="1" spc="-910" dirty="0">
                <a:latin typeface="Arial"/>
                <a:cs typeface="Arial"/>
              </a:rPr>
              <a:t>م</a:t>
            </a:r>
            <a:r>
              <a:rPr sz="1600" i="1" spc="-175" dirty="0">
                <a:latin typeface="Arial"/>
                <a:cs typeface="Arial"/>
              </a:rPr>
              <a:t>΄</a:t>
            </a:r>
            <a:r>
              <a:rPr sz="1600" i="1" spc="-1220" dirty="0">
                <a:latin typeface="Arial"/>
                <a:cs typeface="Arial"/>
              </a:rPr>
              <a:t>ب</a:t>
            </a:r>
            <a:endParaRPr sz="1600">
              <a:latin typeface="Arial"/>
              <a:cs typeface="Arial"/>
            </a:endParaRPr>
          </a:p>
          <a:p>
            <a:pPr marL="1367790">
              <a:lnSpc>
                <a:spcPts val="1885"/>
              </a:lnSpc>
            </a:pPr>
            <a:r>
              <a:rPr sz="1600" i="1" spc="-10" dirty="0">
                <a:latin typeface="Arial"/>
                <a:cs typeface="Arial"/>
              </a:rPr>
              <a:t>.</a:t>
            </a:r>
            <a:r>
              <a:rPr sz="1600" i="1" spc="-819" dirty="0">
                <a:latin typeface="Arial"/>
                <a:cs typeface="Arial"/>
              </a:rPr>
              <a:t>Δب</a:t>
            </a:r>
            <a:r>
              <a:rPr sz="1600" i="1" spc="-990" dirty="0">
                <a:latin typeface="Arial"/>
                <a:cs typeface="Arial"/>
              </a:rPr>
              <a:t>و</a:t>
            </a:r>
            <a:r>
              <a:rPr sz="1600" i="1" spc="-885" dirty="0">
                <a:latin typeface="Arial"/>
                <a:cs typeface="Arial"/>
              </a:rPr>
              <a:t>Ϡ</a:t>
            </a:r>
            <a:r>
              <a:rPr sz="1600" i="1" spc="-680" dirty="0">
                <a:latin typeface="Arial"/>
                <a:cs typeface="Arial"/>
              </a:rPr>
              <a:t>ط</a:t>
            </a:r>
            <a:r>
              <a:rPr sz="1600" i="1" spc="-985" dirty="0">
                <a:latin typeface="Arial"/>
                <a:cs typeface="Arial"/>
              </a:rPr>
              <a:t>م</a:t>
            </a:r>
            <a:r>
              <a:rPr sz="1600" i="1" spc="-1280" dirty="0">
                <a:latin typeface="Arial"/>
                <a:cs typeface="Arial"/>
              </a:rPr>
              <a:t>لا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484" dirty="0">
                <a:latin typeface="Arial"/>
                <a:cs typeface="Arial"/>
              </a:rPr>
              <a:t>Ε</a:t>
            </a:r>
            <a:r>
              <a:rPr sz="1600" i="1" spc="-715" dirty="0">
                <a:latin typeface="Arial"/>
                <a:cs typeface="Arial"/>
              </a:rPr>
              <a:t>ا</a:t>
            </a:r>
            <a:r>
              <a:rPr sz="1600" i="1" spc="-1170" dirty="0">
                <a:latin typeface="Arial"/>
                <a:cs typeface="Arial"/>
              </a:rPr>
              <a:t>دن</a:t>
            </a:r>
            <a:r>
              <a:rPr sz="1600" i="1" spc="-1180" dirty="0">
                <a:latin typeface="Arial"/>
                <a:cs typeface="Arial"/>
              </a:rPr>
              <a:t>ت</a:t>
            </a:r>
            <a:r>
              <a:rPr sz="1600" i="1" spc="-1010" dirty="0">
                <a:latin typeface="Arial"/>
                <a:cs typeface="Arial"/>
              </a:rPr>
              <a:t>سمل</a:t>
            </a:r>
            <a:r>
              <a:rPr sz="1600" i="1" spc="-1280" dirty="0">
                <a:latin typeface="Arial"/>
                <a:cs typeface="Arial"/>
              </a:rPr>
              <a:t>ا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900" dirty="0">
                <a:latin typeface="Arial"/>
                <a:cs typeface="Arial"/>
              </a:rPr>
              <a:t>ل</a:t>
            </a:r>
            <a:r>
              <a:rPr sz="1600" i="1" spc="-910" dirty="0">
                <a:latin typeface="Arial"/>
                <a:cs typeface="Arial"/>
              </a:rPr>
              <a:t>م</a:t>
            </a:r>
            <a:r>
              <a:rPr sz="1600" i="1" spc="-1025" dirty="0">
                <a:latin typeface="Arial"/>
                <a:cs typeface="Arial"/>
              </a:rPr>
              <a:t>Ύ</a:t>
            </a:r>
            <a:r>
              <a:rPr sz="1600" i="1" spc="-980" dirty="0">
                <a:latin typeface="Arial"/>
                <a:cs typeface="Arial"/>
              </a:rPr>
              <a:t>ك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1010" dirty="0">
                <a:latin typeface="Arial"/>
                <a:cs typeface="Arial"/>
              </a:rPr>
              <a:t>هϘف</a:t>
            </a:r>
            <a:r>
              <a:rPr sz="1600" i="1" spc="-1025" dirty="0">
                <a:latin typeface="Arial"/>
                <a:cs typeface="Arial"/>
              </a:rPr>
              <a:t>ر</a:t>
            </a:r>
            <a:r>
              <a:rPr sz="1600" i="1" spc="-1035" dirty="0">
                <a:latin typeface="Arial"/>
                <a:cs typeface="Arial"/>
              </a:rPr>
              <a:t>ب</a:t>
            </a:r>
            <a:r>
              <a:rPr sz="1600" i="1" spc="-915" dirty="0">
                <a:latin typeface="Arial"/>
                <a:cs typeface="Arial"/>
              </a:rPr>
              <a:t>و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1110" dirty="0">
                <a:latin typeface="Arial"/>
                <a:cs typeface="Arial"/>
              </a:rPr>
              <a:t>،</a:t>
            </a:r>
            <a:r>
              <a:rPr sz="1600" i="1" spc="-765" dirty="0">
                <a:latin typeface="Arial"/>
                <a:cs typeface="Arial"/>
              </a:rPr>
              <a:t>Δع</a:t>
            </a:r>
            <a:r>
              <a:rPr sz="1600" i="1" spc="-925" dirty="0">
                <a:latin typeface="Arial"/>
                <a:cs typeface="Arial"/>
              </a:rPr>
              <a:t>م</a:t>
            </a:r>
            <a:r>
              <a:rPr sz="1600" i="1" spc="-1025" dirty="0">
                <a:latin typeface="Arial"/>
                <a:cs typeface="Arial"/>
              </a:rPr>
              <a:t>Ύ</a:t>
            </a:r>
            <a:r>
              <a:rPr sz="1600" i="1" spc="-780" dirty="0">
                <a:latin typeface="Arial"/>
                <a:cs typeface="Arial"/>
              </a:rPr>
              <a:t>ج</a:t>
            </a:r>
            <a:r>
              <a:rPr sz="1600" i="1" spc="-1280" dirty="0">
                <a:latin typeface="Arial"/>
                <a:cs typeface="Arial"/>
              </a:rPr>
              <a:t>لا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660" dirty="0">
                <a:latin typeface="Arial"/>
                <a:cs typeface="Arial"/>
              </a:rPr>
              <a:t>ر</a:t>
            </a:r>
            <a:r>
              <a:rPr sz="1600" i="1" spc="-155" dirty="0">
                <a:latin typeface="Arial"/>
                <a:cs typeface="Arial"/>
              </a:rPr>
              <a:t>ϳ</a:t>
            </a:r>
            <a:r>
              <a:rPr sz="1600" i="1" spc="-1025" dirty="0">
                <a:latin typeface="Arial"/>
                <a:cs typeface="Arial"/>
              </a:rPr>
              <a:t>دم</a:t>
            </a:r>
            <a:r>
              <a:rPr sz="1600" i="1" spc="-5" dirty="0">
                <a:latin typeface="Arial"/>
                <a:cs typeface="Arial"/>
              </a:rPr>
              <a:t> </a:t>
            </a:r>
            <a:r>
              <a:rPr sz="1600" i="1" spc="130" dirty="0">
                <a:latin typeface="Arial"/>
                <a:cs typeface="Arial"/>
              </a:rPr>
              <a:t>ϲ</a:t>
            </a:r>
            <a:r>
              <a:rPr sz="1600" i="1" spc="-1280" dirty="0">
                <a:latin typeface="Arial"/>
                <a:cs typeface="Arial"/>
              </a:rPr>
              <a:t>ل</a:t>
            </a:r>
            <a:r>
              <a:rPr sz="1600" i="1" spc="-1025" dirty="0">
                <a:latin typeface="Arial"/>
                <a:cs typeface="Arial"/>
              </a:rPr>
              <a:t>Ύ</a:t>
            </a:r>
            <a:r>
              <a:rPr sz="1600" i="1" spc="-985" dirty="0">
                <a:latin typeface="Arial"/>
                <a:cs typeface="Arial"/>
              </a:rPr>
              <a:t>ع</a:t>
            </a:r>
            <a:r>
              <a:rPr sz="1600" i="1" spc="-980" dirty="0">
                <a:latin typeface="Arial"/>
                <a:cs typeface="Arial"/>
              </a:rPr>
              <a:t>م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840" dirty="0">
                <a:latin typeface="Arial"/>
                <a:cs typeface="Arial"/>
              </a:rPr>
              <a:t>ΔϘف</a:t>
            </a:r>
            <a:r>
              <a:rPr sz="1600" i="1" spc="-1280" dirty="0">
                <a:latin typeface="Arial"/>
                <a:cs typeface="Arial"/>
              </a:rPr>
              <a:t>ا</a:t>
            </a:r>
            <a:r>
              <a:rPr sz="1600" i="1" spc="-919" dirty="0">
                <a:latin typeface="Arial"/>
                <a:cs typeface="Arial"/>
              </a:rPr>
              <a:t>و</a:t>
            </a:r>
            <a:r>
              <a:rPr sz="1600" i="1" spc="-980" dirty="0">
                <a:latin typeface="Arial"/>
                <a:cs typeface="Arial"/>
              </a:rPr>
              <a:t>م</a:t>
            </a:r>
            <a:endParaRPr sz="1600">
              <a:latin typeface="Arial"/>
              <a:cs typeface="Arial"/>
            </a:endParaRPr>
          </a:p>
          <a:p>
            <a:pPr marL="2001520">
              <a:lnSpc>
                <a:spcPct val="100000"/>
              </a:lnSpc>
              <a:spcBef>
                <a:spcPts val="600"/>
              </a:spcBef>
            </a:pPr>
            <a:r>
              <a:rPr sz="1600" i="1" spc="-1110" dirty="0">
                <a:latin typeface="Arial"/>
                <a:cs typeface="Arial"/>
              </a:rPr>
              <a:t>،،،</a:t>
            </a:r>
            <a:r>
              <a:rPr sz="1600" i="1" spc="-605" dirty="0">
                <a:latin typeface="Arial"/>
                <a:cs typeface="Arial"/>
              </a:rPr>
              <a:t>ϡاس</a:t>
            </a:r>
            <a:r>
              <a:rPr sz="1600" i="1" spc="-1280" dirty="0">
                <a:latin typeface="Arial"/>
                <a:cs typeface="Arial"/>
              </a:rPr>
              <a:t>لا</a:t>
            </a:r>
            <a:r>
              <a:rPr sz="1600" i="1" spc="-915" dirty="0">
                <a:latin typeface="Arial"/>
                <a:cs typeface="Arial"/>
              </a:rPr>
              <a:t>و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360" dirty="0">
                <a:latin typeface="Arial"/>
                <a:cs typeface="Arial"/>
              </a:rPr>
              <a:t>ϲ</a:t>
            </a:r>
            <a:r>
              <a:rPr sz="1600" i="1" spc="-730" dirty="0">
                <a:latin typeface="Arial"/>
                <a:cs typeface="Arial"/>
              </a:rPr>
              <a:t>ت</a:t>
            </a:r>
            <a:r>
              <a:rPr sz="1600" i="1" spc="-1025" dirty="0">
                <a:latin typeface="Arial"/>
                <a:cs typeface="Arial"/>
              </a:rPr>
              <a:t>Ύ</a:t>
            </a:r>
            <a:r>
              <a:rPr sz="1600" i="1" spc="25" dirty="0">
                <a:latin typeface="Arial"/>
                <a:cs typeface="Arial"/>
              </a:rPr>
              <a:t>ϳ</a:t>
            </a:r>
            <a:r>
              <a:rPr sz="1600" i="1" spc="-780" dirty="0">
                <a:latin typeface="Arial"/>
                <a:cs typeface="Arial"/>
              </a:rPr>
              <a:t>ح</a:t>
            </a:r>
            <a:r>
              <a:rPr sz="1600" i="1" spc="-1220" dirty="0">
                <a:latin typeface="Arial"/>
                <a:cs typeface="Arial"/>
              </a:rPr>
              <a:t>ت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1090" dirty="0">
                <a:latin typeface="Arial"/>
                <a:cs typeface="Arial"/>
              </a:rPr>
              <a:t>غ</a:t>
            </a:r>
            <a:r>
              <a:rPr sz="1600" i="1" spc="-1085" dirty="0">
                <a:latin typeface="Arial"/>
                <a:cs typeface="Arial"/>
              </a:rPr>
              <a:t>ل</a:t>
            </a:r>
            <a:r>
              <a:rPr sz="1600" i="1" spc="-1025" dirty="0">
                <a:latin typeface="Arial"/>
                <a:cs typeface="Arial"/>
              </a:rPr>
              <a:t>Ύ</a:t>
            </a:r>
            <a:r>
              <a:rPr sz="1600" i="1" spc="-1220" dirty="0">
                <a:latin typeface="Arial"/>
                <a:cs typeface="Arial"/>
              </a:rPr>
              <a:t>ب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1280" dirty="0">
                <a:latin typeface="Arial"/>
                <a:cs typeface="Arial"/>
              </a:rPr>
              <a:t>ا</a:t>
            </a:r>
            <a:r>
              <a:rPr sz="1600" i="1" spc="-919" dirty="0">
                <a:latin typeface="Arial"/>
                <a:cs typeface="Arial"/>
              </a:rPr>
              <a:t>و</a:t>
            </a:r>
            <a:r>
              <a:rPr sz="1600" i="1" spc="-885" dirty="0">
                <a:latin typeface="Arial"/>
                <a:cs typeface="Arial"/>
              </a:rPr>
              <a:t>Ϡ</a:t>
            </a:r>
            <a:r>
              <a:rPr sz="1600" i="1" spc="-1225" dirty="0">
                <a:latin typeface="Arial"/>
                <a:cs typeface="Arial"/>
              </a:rPr>
              <a:t>ب</a:t>
            </a:r>
            <a:r>
              <a:rPr sz="1600" i="1" spc="-900" dirty="0">
                <a:latin typeface="Arial"/>
                <a:cs typeface="Arial"/>
              </a:rPr>
              <a:t>Ϙ</a:t>
            </a:r>
            <a:r>
              <a:rPr sz="1600" i="1" spc="-1160" dirty="0">
                <a:latin typeface="Arial"/>
                <a:cs typeface="Arial"/>
              </a:rPr>
              <a:t>ت</a:t>
            </a:r>
            <a:r>
              <a:rPr sz="1600" i="1" spc="-915" dirty="0">
                <a:latin typeface="Arial"/>
                <a:cs typeface="Arial"/>
              </a:rPr>
              <a:t>و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2120"/>
              </a:lnSpc>
            </a:pPr>
            <a:r>
              <a:rPr sz="1800" i="1" dirty="0">
                <a:latin typeface="Arial"/>
                <a:cs typeface="Arial"/>
              </a:rPr>
              <a:t>............................</a:t>
            </a:r>
            <a:r>
              <a:rPr sz="1800" i="1" spc="5" dirty="0">
                <a:latin typeface="Arial"/>
                <a:cs typeface="Arial"/>
              </a:rPr>
              <a:t>.</a:t>
            </a:r>
            <a:r>
              <a:rPr sz="1800" i="1" spc="-645" dirty="0">
                <a:latin typeface="Arial"/>
                <a:cs typeface="Arial"/>
              </a:rPr>
              <a:t>ΔϳϠك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1205" dirty="0">
                <a:latin typeface="Arial"/>
                <a:cs typeface="Arial"/>
              </a:rPr>
              <a:t>د</a:t>
            </a:r>
            <a:r>
              <a:rPr sz="1800" i="1" spc="-640" dirty="0">
                <a:latin typeface="Arial"/>
                <a:cs typeface="Arial"/>
              </a:rPr>
              <a:t>ϳمع</a:t>
            </a:r>
            <a:endParaRPr sz="1800">
              <a:latin typeface="Arial"/>
              <a:cs typeface="Arial"/>
            </a:endParaRPr>
          </a:p>
          <a:p>
            <a:pPr marL="1626870">
              <a:lnSpc>
                <a:spcPts val="2120"/>
              </a:lnSpc>
            </a:pPr>
            <a:r>
              <a:rPr sz="1800" i="1" dirty="0">
                <a:latin typeface="Arial"/>
                <a:cs typeface="Arial"/>
              </a:rPr>
              <a:t>.</a:t>
            </a:r>
            <a:r>
              <a:rPr sz="1800" i="1" spc="-1210" dirty="0">
                <a:latin typeface="Arial"/>
                <a:cs typeface="Arial"/>
              </a:rPr>
              <a:t>د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96727" y="3454516"/>
          <a:ext cx="6070600" cy="149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539"/>
                <a:gridCol w="1611501"/>
                <a:gridCol w="2732928"/>
                <a:gridCol w="343143"/>
              </a:tblGrid>
              <a:tr h="27471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i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Ύسلا </a:t>
                      </a:r>
                      <a:r>
                        <a:rPr sz="1400" i="1" spc="-10" dirty="0">
                          <a:latin typeface="Arial"/>
                          <a:cs typeface="Arial"/>
                        </a:rPr>
                        <a:t>دد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Arial"/>
                          <a:cs typeface="Arial"/>
                        </a:rPr>
                        <a:t>ϡساا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Arial"/>
                          <a:cs typeface="Arial"/>
                        </a:rPr>
                        <a:t>ϲϠمع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Arial"/>
                          <a:cs typeface="Arial"/>
                        </a:rPr>
                        <a:t>ϱرظن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</Words>
  <Application>Microsoft Office PowerPoint</Application>
  <PresentationFormat>Benutzerdefiniert</PresentationFormat>
  <Paragraphs>18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2015-04-12T19:54:44Z</dcterms:created>
  <dcterms:modified xsi:type="dcterms:W3CDTF">2015-04-12T17:54:45Z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