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693400" cy="7562850"/>
  <p:notesSz cx="106934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00997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7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0" dirty="0"/>
              <a:t>د</a:t>
            </a:r>
            <a:r>
              <a:rPr spc="-450" dirty="0"/>
              <a:t>ي</a:t>
            </a:r>
            <a:r>
              <a:rPr spc="-100" dirty="0"/>
              <a:t>ع</a:t>
            </a:r>
            <a:r>
              <a:rPr spc="25" dirty="0"/>
              <a:t>م</a:t>
            </a:r>
            <a:r>
              <a:rPr spc="-70" dirty="0"/>
              <a:t> 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0" dirty="0"/>
              <a:t>د</a:t>
            </a:r>
            <a:r>
              <a:rPr spc="-450" dirty="0"/>
              <a:t>ي</a:t>
            </a:r>
            <a:r>
              <a:rPr spc="-100" dirty="0"/>
              <a:t>ع</a:t>
            </a:r>
            <a:r>
              <a:rPr spc="25" dirty="0"/>
              <a:t>م</a:t>
            </a:r>
            <a:r>
              <a:rPr spc="-70" dirty="0"/>
              <a:t> 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0" dirty="0"/>
              <a:t>د</a:t>
            </a:r>
            <a:r>
              <a:rPr spc="-450" dirty="0"/>
              <a:t>ي</a:t>
            </a:r>
            <a:r>
              <a:rPr spc="-100" dirty="0"/>
              <a:t>ع</a:t>
            </a:r>
            <a:r>
              <a:rPr spc="25" dirty="0"/>
              <a:t>م</a:t>
            </a:r>
            <a:r>
              <a:rPr spc="-70" dirty="0"/>
              <a:t> 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0" dirty="0"/>
              <a:t>د</a:t>
            </a:r>
            <a:r>
              <a:rPr spc="-450" dirty="0"/>
              <a:t>ي</a:t>
            </a:r>
            <a:r>
              <a:rPr spc="-100" dirty="0"/>
              <a:t>ع</a:t>
            </a:r>
            <a:r>
              <a:rPr spc="25" dirty="0"/>
              <a:t>م</a:t>
            </a:r>
            <a:r>
              <a:rPr spc="-70" dirty="0"/>
              <a:t> 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0" dirty="0"/>
              <a:t>د</a:t>
            </a:r>
            <a:r>
              <a:rPr spc="-450" dirty="0"/>
              <a:t>ي</a:t>
            </a:r>
            <a:r>
              <a:rPr spc="-100" dirty="0"/>
              <a:t>ع</a:t>
            </a:r>
            <a:r>
              <a:rPr spc="25" dirty="0"/>
              <a:t>م</a:t>
            </a:r>
            <a:r>
              <a:rPr spc="-70" dirty="0"/>
              <a:t> 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7916936" y="6860737"/>
            <a:ext cx="2597150" cy="144780"/>
          </a:xfrm>
          <a:custGeom>
            <a:avLst/>
            <a:gdLst/>
            <a:ahLst/>
            <a:cxnLst/>
            <a:rect l="l" t="t" r="r" b="b"/>
            <a:pathLst>
              <a:path w="2597150" h="144779">
                <a:moveTo>
                  <a:pt x="0" y="144779"/>
                </a:moveTo>
                <a:lnTo>
                  <a:pt x="2597145" y="144779"/>
                </a:lnTo>
                <a:lnTo>
                  <a:pt x="2597145" y="0"/>
                </a:lnTo>
                <a:lnTo>
                  <a:pt x="0" y="0"/>
                </a:lnTo>
                <a:lnTo>
                  <a:pt x="0" y="144779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7916936" y="7005517"/>
            <a:ext cx="66040" cy="231775"/>
          </a:xfrm>
          <a:custGeom>
            <a:avLst/>
            <a:gdLst/>
            <a:ahLst/>
            <a:cxnLst/>
            <a:rect l="l" t="t" r="r" b="b"/>
            <a:pathLst>
              <a:path w="66040" h="231775">
                <a:moveTo>
                  <a:pt x="0" y="231647"/>
                </a:moveTo>
                <a:lnTo>
                  <a:pt x="65531" y="231647"/>
                </a:lnTo>
                <a:lnTo>
                  <a:pt x="65531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10448543" y="7005517"/>
            <a:ext cx="66040" cy="231775"/>
          </a:xfrm>
          <a:custGeom>
            <a:avLst/>
            <a:gdLst/>
            <a:ahLst/>
            <a:cxnLst/>
            <a:rect l="l" t="t" r="r" b="b"/>
            <a:pathLst>
              <a:path w="66040" h="231775">
                <a:moveTo>
                  <a:pt x="0" y="231647"/>
                </a:moveTo>
                <a:lnTo>
                  <a:pt x="65531" y="231647"/>
                </a:lnTo>
                <a:lnTo>
                  <a:pt x="65531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7916936" y="7237166"/>
            <a:ext cx="2597150" cy="145415"/>
          </a:xfrm>
          <a:custGeom>
            <a:avLst/>
            <a:gdLst/>
            <a:ahLst/>
            <a:cxnLst/>
            <a:rect l="l" t="t" r="r" b="b"/>
            <a:pathLst>
              <a:path w="2597150" h="145415">
                <a:moveTo>
                  <a:pt x="0" y="145089"/>
                </a:moveTo>
                <a:lnTo>
                  <a:pt x="2597145" y="145089"/>
                </a:lnTo>
                <a:lnTo>
                  <a:pt x="2597145" y="0"/>
                </a:lnTo>
                <a:lnTo>
                  <a:pt x="0" y="0"/>
                </a:lnTo>
                <a:lnTo>
                  <a:pt x="0" y="145089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7982467" y="7005517"/>
            <a:ext cx="2466340" cy="231775"/>
          </a:xfrm>
          <a:custGeom>
            <a:avLst/>
            <a:gdLst/>
            <a:ahLst/>
            <a:cxnLst/>
            <a:rect l="l" t="t" r="r" b="b"/>
            <a:pathLst>
              <a:path w="2466340" h="231775">
                <a:moveTo>
                  <a:pt x="0" y="231647"/>
                </a:moveTo>
                <a:lnTo>
                  <a:pt x="2466081" y="231647"/>
                </a:lnTo>
                <a:lnTo>
                  <a:pt x="2466081" y="0"/>
                </a:lnTo>
                <a:lnTo>
                  <a:pt x="0" y="0"/>
                </a:lnTo>
                <a:lnTo>
                  <a:pt x="0" y="23164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301752" y="6860737"/>
            <a:ext cx="7609205" cy="62865"/>
          </a:xfrm>
          <a:custGeom>
            <a:avLst/>
            <a:gdLst/>
            <a:ahLst/>
            <a:cxnLst/>
            <a:rect l="l" t="t" r="r" b="b"/>
            <a:pathLst>
              <a:path w="7609205" h="62865">
                <a:moveTo>
                  <a:pt x="0" y="62483"/>
                </a:moveTo>
                <a:lnTo>
                  <a:pt x="7609087" y="62483"/>
                </a:lnTo>
                <a:lnTo>
                  <a:pt x="7609087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301752" y="6923220"/>
            <a:ext cx="66040" cy="396875"/>
          </a:xfrm>
          <a:custGeom>
            <a:avLst/>
            <a:gdLst/>
            <a:ahLst/>
            <a:cxnLst/>
            <a:rect l="l" t="t" r="r" b="b"/>
            <a:pathLst>
              <a:path w="66039" h="396875">
                <a:moveTo>
                  <a:pt x="0" y="396550"/>
                </a:moveTo>
                <a:lnTo>
                  <a:pt x="65531" y="396550"/>
                </a:lnTo>
                <a:lnTo>
                  <a:pt x="65531" y="0"/>
                </a:lnTo>
                <a:lnTo>
                  <a:pt x="0" y="0"/>
                </a:lnTo>
                <a:lnTo>
                  <a:pt x="0" y="39655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7845307" y="6923220"/>
            <a:ext cx="66040" cy="396875"/>
          </a:xfrm>
          <a:custGeom>
            <a:avLst/>
            <a:gdLst/>
            <a:ahLst/>
            <a:cxnLst/>
            <a:rect l="l" t="t" r="r" b="b"/>
            <a:pathLst>
              <a:path w="66040" h="396875">
                <a:moveTo>
                  <a:pt x="0" y="396550"/>
                </a:moveTo>
                <a:lnTo>
                  <a:pt x="65531" y="396550"/>
                </a:lnTo>
                <a:lnTo>
                  <a:pt x="65531" y="0"/>
                </a:lnTo>
                <a:lnTo>
                  <a:pt x="0" y="0"/>
                </a:lnTo>
                <a:lnTo>
                  <a:pt x="0" y="39655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01752" y="7319771"/>
            <a:ext cx="7609205" cy="62865"/>
          </a:xfrm>
          <a:custGeom>
            <a:avLst/>
            <a:gdLst/>
            <a:ahLst/>
            <a:cxnLst/>
            <a:rect l="l" t="t" r="r" b="b"/>
            <a:pathLst>
              <a:path w="7609205" h="62865">
                <a:moveTo>
                  <a:pt x="0" y="62483"/>
                </a:moveTo>
                <a:lnTo>
                  <a:pt x="7609087" y="62483"/>
                </a:lnTo>
                <a:lnTo>
                  <a:pt x="7609087" y="0"/>
                </a:lnTo>
                <a:lnTo>
                  <a:pt x="0" y="0"/>
                </a:lnTo>
                <a:lnTo>
                  <a:pt x="0" y="62483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367284" y="6923220"/>
            <a:ext cx="7478395" cy="396875"/>
          </a:xfrm>
          <a:custGeom>
            <a:avLst/>
            <a:gdLst/>
            <a:ahLst/>
            <a:cxnLst/>
            <a:rect l="l" t="t" r="r" b="b"/>
            <a:pathLst>
              <a:path w="7478395" h="396875">
                <a:moveTo>
                  <a:pt x="0" y="396550"/>
                </a:moveTo>
                <a:lnTo>
                  <a:pt x="7478023" y="396550"/>
                </a:lnTo>
                <a:lnTo>
                  <a:pt x="7478023" y="0"/>
                </a:lnTo>
                <a:lnTo>
                  <a:pt x="0" y="0"/>
                </a:lnTo>
                <a:lnTo>
                  <a:pt x="0" y="396550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693419" y="129540"/>
            <a:ext cx="1728215" cy="69799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807719" y="129540"/>
            <a:ext cx="1517904" cy="69799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3910584" y="265176"/>
            <a:ext cx="6781799" cy="542544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3"/>
            <a:ext cx="9624059" cy="12100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5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56108" y="6985677"/>
            <a:ext cx="1107440" cy="152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chemeClr val="bg1"/>
                </a:solidFill>
                <a:latin typeface="Tahoma"/>
                <a:cs typeface="Tahoma"/>
              </a:defRPr>
            </a:lvl1pPr>
          </a:lstStyle>
          <a:p>
            <a:pPr marL="12700">
              <a:lnSpc>
                <a:spcPct val="100000"/>
              </a:lnSpc>
            </a:pPr>
            <a:r>
              <a:rPr spc="0" dirty="0"/>
              <a:t>د</a:t>
            </a:r>
            <a:r>
              <a:rPr spc="-450" dirty="0"/>
              <a:t>ي</a:t>
            </a:r>
            <a:r>
              <a:rPr spc="-100" dirty="0"/>
              <a:t>ع</a:t>
            </a:r>
            <a:r>
              <a:rPr spc="25" dirty="0"/>
              <a:t>م</a:t>
            </a:r>
            <a:r>
              <a:rPr spc="-70" dirty="0"/>
              <a:t> 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4/12/2015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2686" y="348931"/>
            <a:ext cx="4415155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-140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200" spc="5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295" dirty="0">
                <a:solidFill>
                  <a:srgbClr val="FFFFFF"/>
                </a:solidFill>
                <a:latin typeface="Tahoma"/>
                <a:cs typeface="Tahoma"/>
              </a:rPr>
              <a:t>لع</a:t>
            </a:r>
            <a:r>
              <a:rPr sz="1200" spc="-31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65" dirty="0">
                <a:solidFill>
                  <a:srgbClr val="FFFFFF"/>
                </a:solidFill>
                <a:latin typeface="Tahoma"/>
                <a:cs typeface="Tahoma"/>
              </a:rPr>
              <a:t>ث</a:t>
            </a:r>
            <a:r>
              <a:rPr sz="1200" spc="-190" dirty="0">
                <a:solidFill>
                  <a:srgbClr val="FFFFFF"/>
                </a:solidFill>
                <a:latin typeface="Tahoma"/>
                <a:cs typeface="Tahoma"/>
              </a:rPr>
              <a:t>حبلاو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30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459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200" spc="-41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235" dirty="0">
                <a:solidFill>
                  <a:srgbClr val="FFFFFF"/>
                </a:solidFill>
                <a:latin typeface="Tahoma"/>
                <a:cs typeface="Tahoma"/>
              </a:rPr>
              <a:t>ع</a:t>
            </a:r>
            <a:r>
              <a:rPr sz="1200" spc="-254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FFFFFF"/>
                </a:solidFill>
                <a:latin typeface="Tahoma"/>
                <a:cs typeface="Tahoma"/>
              </a:rPr>
              <a:t>تاسارد</a:t>
            </a:r>
            <a:r>
              <a:rPr sz="1200" spc="-18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36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45" dirty="0">
                <a:solidFill>
                  <a:srgbClr val="FFFFFF"/>
                </a:solidFill>
                <a:latin typeface="Tahoma"/>
                <a:cs typeface="Tahoma"/>
              </a:rPr>
              <a:t>عم</a:t>
            </a:r>
            <a:r>
              <a:rPr sz="1200" spc="45" dirty="0">
                <a:solidFill>
                  <a:srgbClr val="FFFFFF"/>
                </a:solidFill>
                <a:latin typeface="Tahoma"/>
                <a:cs typeface="Tahoma"/>
              </a:rPr>
              <a:t>اجا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36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195" dirty="0">
                <a:solidFill>
                  <a:srgbClr val="FFFFFF"/>
                </a:solidFill>
                <a:latin typeface="Tahoma"/>
                <a:cs typeface="Tahoma"/>
              </a:rPr>
              <a:t>اك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200" spc="254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200" spc="-215" dirty="0">
                <a:solidFill>
                  <a:srgbClr val="FFFFFF"/>
                </a:solidFill>
                <a:latin typeface="Tahoma"/>
                <a:cs typeface="Tahoma"/>
              </a:rPr>
              <a:t>ث</a:t>
            </a:r>
            <a:r>
              <a:rPr sz="1200" spc="-175" dirty="0">
                <a:solidFill>
                  <a:srgbClr val="FFFFFF"/>
                </a:solidFill>
                <a:latin typeface="Tahoma"/>
                <a:cs typeface="Tahoma"/>
              </a:rPr>
              <a:t>ح</a:t>
            </a:r>
            <a:r>
              <a:rPr sz="1200" spc="-260" dirty="0">
                <a:solidFill>
                  <a:srgbClr val="FFFFFF"/>
                </a:solidFill>
                <a:latin typeface="Tahoma"/>
                <a:cs typeface="Tahoma"/>
              </a:rPr>
              <a:t>اب</a:t>
            </a:r>
            <a:r>
              <a:rPr sz="1200" spc="-37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75" dirty="0">
                <a:solidFill>
                  <a:srgbClr val="FFFFFF"/>
                </a:solidFill>
                <a:latin typeface="Tahoma"/>
                <a:cs typeface="Tahoma"/>
              </a:rPr>
              <a:t>يدعاس</a:t>
            </a:r>
            <a:r>
              <a:rPr sz="1200" spc="-145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Tahoma"/>
                <a:cs typeface="Tahoma"/>
              </a:rPr>
              <a:t>ت</a:t>
            </a:r>
            <a:r>
              <a:rPr sz="1200" spc="-225" dirty="0">
                <a:solidFill>
                  <a:srgbClr val="FFFFFF"/>
                </a:solidFill>
                <a:latin typeface="Tahoma"/>
                <a:cs typeface="Tahoma"/>
              </a:rPr>
              <a:t>اغل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يس</a:t>
            </a:r>
            <a:r>
              <a:rPr sz="1200" spc="-114" dirty="0">
                <a:solidFill>
                  <a:srgbClr val="FFFFFF"/>
                </a:solidFill>
                <a:latin typeface="Tahoma"/>
                <a:cs typeface="Tahoma"/>
              </a:rPr>
              <a:t>ر</a:t>
            </a:r>
            <a:r>
              <a:rPr sz="1200" spc="15" dirty="0">
                <a:solidFill>
                  <a:srgbClr val="FFFFFF"/>
                </a:solidFill>
                <a:latin typeface="Tahoma"/>
                <a:cs typeface="Tahoma"/>
              </a:rPr>
              <a:t>دم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50" dirty="0">
                <a:solidFill>
                  <a:srgbClr val="FFFFFF"/>
                </a:solidFill>
                <a:latin typeface="Tahoma"/>
                <a:cs typeface="Tahoma"/>
              </a:rPr>
              <a:t>ني</a:t>
            </a: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رضا</a:t>
            </a:r>
            <a:r>
              <a:rPr sz="1200" spc="-40" dirty="0">
                <a:solidFill>
                  <a:srgbClr val="FFFFFF"/>
                </a:solidFill>
                <a:latin typeface="Tahoma"/>
                <a:cs typeface="Tahoma"/>
              </a:rPr>
              <a:t>ح</a:t>
            </a:r>
            <a:r>
              <a:rPr sz="1200" spc="-10" dirty="0">
                <a:solidFill>
                  <a:srgbClr val="FFFFFF"/>
                </a:solidFill>
                <a:latin typeface="Tahoma"/>
                <a:cs typeface="Tahoma"/>
              </a:rPr>
              <a:t>او</a:t>
            </a:r>
            <a:r>
              <a:rPr sz="12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50" dirty="0">
                <a:solidFill>
                  <a:srgbClr val="FFFFFF"/>
                </a:solidFill>
                <a:latin typeface="Tahoma"/>
                <a:cs typeface="Tahoma"/>
              </a:rPr>
              <a:t>ني</a:t>
            </a:r>
            <a:r>
              <a:rPr sz="1200" spc="-215" dirty="0">
                <a:solidFill>
                  <a:srgbClr val="FFFFFF"/>
                </a:solidFill>
                <a:latin typeface="Tahoma"/>
                <a:cs typeface="Tahoma"/>
              </a:rPr>
              <a:t>ديع</a:t>
            </a:r>
            <a:r>
              <a:rPr sz="1200" spc="-200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340" dirty="0">
                <a:solidFill>
                  <a:srgbClr val="FFFFFF"/>
                </a:solidFill>
                <a:latin typeface="Tahoma"/>
                <a:cs typeface="Tahoma"/>
              </a:rPr>
              <a:t>ؤشل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 ة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590" dirty="0">
                <a:solidFill>
                  <a:srgbClr val="FFFFFF"/>
                </a:solidFill>
                <a:latin typeface="Tahoma"/>
                <a:cs typeface="Tahoma"/>
              </a:rPr>
              <a:t>ئ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اد</a:t>
            </a:r>
            <a:r>
              <a:rPr sz="1200" spc="-18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285" dirty="0">
                <a:solidFill>
                  <a:srgbClr val="FFFFFF"/>
                </a:solidFill>
                <a:latin typeface="Tahoma"/>
                <a:cs typeface="Tahoma"/>
              </a:rPr>
              <a:t>نجل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517265" y="6857869"/>
            <a:ext cx="9969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210" dirty="0">
                <a:latin typeface="Arial"/>
                <a:cs typeface="Arial"/>
              </a:rPr>
              <a:t>˺</a:t>
            </a:r>
            <a:endParaRPr sz="11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0" dirty="0"/>
              <a:t>د</a:t>
            </a:r>
            <a:r>
              <a:rPr spc="-450" dirty="0"/>
              <a:t>ي</a:t>
            </a:r>
            <a:r>
              <a:rPr spc="-100" dirty="0"/>
              <a:t>ع</a:t>
            </a:r>
            <a:r>
              <a:rPr spc="25" dirty="0"/>
              <a:t>م</a:t>
            </a:r>
            <a:r>
              <a:rPr spc="-70" dirty="0"/>
              <a:t> 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16932" y="2954229"/>
            <a:ext cx="9302115" cy="2209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4200" spc="-465" dirty="0">
                <a:latin typeface="Arial"/>
                <a:cs typeface="Arial"/>
              </a:rPr>
              <a:t>ةمئاق</a:t>
            </a:r>
            <a:endParaRPr sz="42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42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3240"/>
              </a:spcBef>
            </a:pPr>
            <a:r>
              <a:rPr sz="4100" b="1" spc="-1345" dirty="0">
                <a:latin typeface="Arial"/>
                <a:cs typeface="Arial"/>
              </a:rPr>
              <a:t>ΔفϠΘΨϤلا</a:t>
            </a:r>
            <a:r>
              <a:rPr sz="4100" b="1" spc="5" dirty="0">
                <a:latin typeface="Arial"/>
                <a:cs typeface="Arial"/>
              </a:rPr>
              <a:t> </a:t>
            </a:r>
            <a:r>
              <a:rPr sz="4100" b="1" spc="-720" dirty="0">
                <a:latin typeface="Arial"/>
                <a:cs typeface="Arial"/>
              </a:rPr>
              <a:t>Δعϣاجلا</a:t>
            </a:r>
            <a:r>
              <a:rPr sz="4100" b="1" dirty="0">
                <a:latin typeface="Arial"/>
                <a:cs typeface="Arial"/>
              </a:rPr>
              <a:t> </a:t>
            </a:r>
            <a:r>
              <a:rPr sz="4100" b="1" spc="-1085" dirty="0">
                <a:latin typeface="Arial"/>
                <a:cs typeface="Arial"/>
              </a:rPr>
              <a:t>ΕايϠϜب</a:t>
            </a:r>
            <a:r>
              <a:rPr sz="4100" b="1" dirty="0">
                <a:latin typeface="Arial"/>
                <a:cs typeface="Arial"/>
              </a:rPr>
              <a:t> </a:t>
            </a:r>
            <a:r>
              <a:rPr sz="4100" b="1" spc="-990" dirty="0">
                <a:latin typeface="Arial"/>
                <a:cs typeface="Arial"/>
              </a:rPr>
              <a:t>Ϊيعϣ</a:t>
            </a:r>
            <a:r>
              <a:rPr sz="4100" b="1" spc="-15" dirty="0">
                <a:latin typeface="Arial"/>
                <a:cs typeface="Arial"/>
              </a:rPr>
              <a:t> </a:t>
            </a:r>
            <a:r>
              <a:rPr sz="4100" b="1" spc="-965" dirty="0">
                <a:latin typeface="Arial"/>
                <a:cs typeface="Arial"/>
              </a:rPr>
              <a:t>ΔفيظϮل</a:t>
            </a:r>
            <a:r>
              <a:rPr sz="4100" b="1" dirty="0">
                <a:latin typeface="Arial"/>
                <a:cs typeface="Arial"/>
              </a:rPr>
              <a:t> </a:t>
            </a:r>
            <a:r>
              <a:rPr sz="4100" b="1" spc="-645" dirty="0">
                <a:latin typeface="Arial"/>
                <a:cs typeface="Arial"/>
              </a:rPr>
              <a:t>نيحشرϤلا</a:t>
            </a:r>
            <a:r>
              <a:rPr sz="4100" b="1" spc="-10" dirty="0">
                <a:latin typeface="Arial"/>
                <a:cs typeface="Arial"/>
              </a:rPr>
              <a:t> </a:t>
            </a:r>
            <a:r>
              <a:rPr sz="4100" b="1" spc="-650" dirty="0">
                <a:latin typeface="Arial"/>
                <a:cs typeface="Arial"/>
              </a:rPr>
              <a:t>ءاϤسأب</a:t>
            </a:r>
            <a:endParaRPr sz="4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12686" y="348931"/>
            <a:ext cx="4415155" cy="4584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200" spc="-140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200" spc="5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295" dirty="0">
                <a:solidFill>
                  <a:srgbClr val="FFFFFF"/>
                </a:solidFill>
                <a:latin typeface="Tahoma"/>
                <a:cs typeface="Tahoma"/>
              </a:rPr>
              <a:t>لع</a:t>
            </a:r>
            <a:r>
              <a:rPr sz="1200" spc="-31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65" dirty="0">
                <a:solidFill>
                  <a:srgbClr val="FFFFFF"/>
                </a:solidFill>
                <a:latin typeface="Tahoma"/>
                <a:cs typeface="Tahoma"/>
              </a:rPr>
              <a:t>ث</a:t>
            </a:r>
            <a:r>
              <a:rPr sz="1200" spc="-190" dirty="0">
                <a:solidFill>
                  <a:srgbClr val="FFFFFF"/>
                </a:solidFill>
                <a:latin typeface="Tahoma"/>
                <a:cs typeface="Tahoma"/>
              </a:rPr>
              <a:t>حبلاو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30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459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200" spc="-41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235" dirty="0">
                <a:solidFill>
                  <a:srgbClr val="FFFFFF"/>
                </a:solidFill>
                <a:latin typeface="Tahoma"/>
                <a:cs typeface="Tahoma"/>
              </a:rPr>
              <a:t>ع</a:t>
            </a:r>
            <a:r>
              <a:rPr sz="1200" spc="-254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55" dirty="0">
                <a:solidFill>
                  <a:srgbClr val="FFFFFF"/>
                </a:solidFill>
                <a:latin typeface="Tahoma"/>
                <a:cs typeface="Tahoma"/>
              </a:rPr>
              <a:t>تاسارد</a:t>
            </a:r>
            <a:r>
              <a:rPr sz="1200" spc="-18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36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45" dirty="0">
                <a:solidFill>
                  <a:srgbClr val="FFFFFF"/>
                </a:solidFill>
                <a:latin typeface="Tahoma"/>
                <a:cs typeface="Tahoma"/>
              </a:rPr>
              <a:t>عم</a:t>
            </a:r>
            <a:r>
              <a:rPr sz="1200" spc="45" dirty="0">
                <a:solidFill>
                  <a:srgbClr val="FFFFFF"/>
                </a:solidFill>
                <a:latin typeface="Tahoma"/>
                <a:cs typeface="Tahoma"/>
              </a:rPr>
              <a:t>اجا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36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195" dirty="0">
                <a:solidFill>
                  <a:srgbClr val="FFFFFF"/>
                </a:solidFill>
                <a:latin typeface="Tahoma"/>
                <a:cs typeface="Tahoma"/>
              </a:rPr>
              <a:t>اك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endParaRPr sz="1200"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765"/>
              </a:spcBef>
            </a:pPr>
            <a:r>
              <a:rPr sz="1200" spc="254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200" spc="-215" dirty="0">
                <a:solidFill>
                  <a:srgbClr val="FFFFFF"/>
                </a:solidFill>
                <a:latin typeface="Tahoma"/>
                <a:cs typeface="Tahoma"/>
              </a:rPr>
              <a:t>ث</a:t>
            </a:r>
            <a:r>
              <a:rPr sz="1200" spc="-175" dirty="0">
                <a:solidFill>
                  <a:srgbClr val="FFFFFF"/>
                </a:solidFill>
                <a:latin typeface="Tahoma"/>
                <a:cs typeface="Tahoma"/>
              </a:rPr>
              <a:t>ح</a:t>
            </a:r>
            <a:r>
              <a:rPr sz="1200" spc="-260" dirty="0">
                <a:solidFill>
                  <a:srgbClr val="FFFFFF"/>
                </a:solidFill>
                <a:latin typeface="Tahoma"/>
                <a:cs typeface="Tahoma"/>
              </a:rPr>
              <a:t>اب</a:t>
            </a:r>
            <a:r>
              <a:rPr sz="1200" spc="-37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175" dirty="0">
                <a:solidFill>
                  <a:srgbClr val="FFFFFF"/>
                </a:solidFill>
                <a:latin typeface="Tahoma"/>
                <a:cs typeface="Tahoma"/>
              </a:rPr>
              <a:t>يدعاس</a:t>
            </a:r>
            <a:r>
              <a:rPr sz="1200" spc="-145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25" dirty="0">
                <a:solidFill>
                  <a:srgbClr val="FFFFFF"/>
                </a:solidFill>
                <a:latin typeface="Tahoma"/>
                <a:cs typeface="Tahoma"/>
              </a:rPr>
              <a:t>ت</a:t>
            </a:r>
            <a:r>
              <a:rPr sz="1200" spc="-225" dirty="0">
                <a:solidFill>
                  <a:srgbClr val="FFFFFF"/>
                </a:solidFill>
                <a:latin typeface="Tahoma"/>
                <a:cs typeface="Tahoma"/>
              </a:rPr>
              <a:t>اغل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يس</a:t>
            </a:r>
            <a:r>
              <a:rPr sz="1200" spc="-114" dirty="0">
                <a:solidFill>
                  <a:srgbClr val="FFFFFF"/>
                </a:solidFill>
                <a:latin typeface="Tahoma"/>
                <a:cs typeface="Tahoma"/>
              </a:rPr>
              <a:t>ر</a:t>
            </a:r>
            <a:r>
              <a:rPr sz="1200" spc="15" dirty="0">
                <a:solidFill>
                  <a:srgbClr val="FFFFFF"/>
                </a:solidFill>
                <a:latin typeface="Tahoma"/>
                <a:cs typeface="Tahoma"/>
              </a:rPr>
              <a:t>دم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50" dirty="0">
                <a:solidFill>
                  <a:srgbClr val="FFFFFF"/>
                </a:solidFill>
                <a:latin typeface="Tahoma"/>
                <a:cs typeface="Tahoma"/>
              </a:rPr>
              <a:t>ني</a:t>
            </a:r>
            <a:r>
              <a:rPr sz="1200" spc="-30" dirty="0">
                <a:solidFill>
                  <a:srgbClr val="FFFFFF"/>
                </a:solidFill>
                <a:latin typeface="Tahoma"/>
                <a:cs typeface="Tahoma"/>
              </a:rPr>
              <a:t>رضا</a:t>
            </a:r>
            <a:r>
              <a:rPr sz="1200" spc="-40" dirty="0">
                <a:solidFill>
                  <a:srgbClr val="FFFFFF"/>
                </a:solidFill>
                <a:latin typeface="Tahoma"/>
                <a:cs typeface="Tahoma"/>
              </a:rPr>
              <a:t>ح</a:t>
            </a:r>
            <a:r>
              <a:rPr sz="1200" spc="-10" dirty="0">
                <a:solidFill>
                  <a:srgbClr val="FFFFFF"/>
                </a:solidFill>
                <a:latin typeface="Tahoma"/>
                <a:cs typeface="Tahoma"/>
              </a:rPr>
              <a:t>او</a:t>
            </a:r>
            <a:r>
              <a:rPr sz="1200" spc="-8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350" dirty="0">
                <a:solidFill>
                  <a:srgbClr val="FFFFFF"/>
                </a:solidFill>
                <a:latin typeface="Tahoma"/>
                <a:cs typeface="Tahoma"/>
              </a:rPr>
              <a:t>ني</a:t>
            </a:r>
            <a:r>
              <a:rPr sz="1200" spc="-215" dirty="0">
                <a:solidFill>
                  <a:srgbClr val="FFFFFF"/>
                </a:solidFill>
                <a:latin typeface="Tahoma"/>
                <a:cs typeface="Tahoma"/>
              </a:rPr>
              <a:t>ديع</a:t>
            </a:r>
            <a:r>
              <a:rPr sz="1200" spc="-200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7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85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200" spc="-1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200" spc="-340" dirty="0">
                <a:solidFill>
                  <a:srgbClr val="FFFFFF"/>
                </a:solidFill>
                <a:latin typeface="Tahoma"/>
                <a:cs typeface="Tahoma"/>
              </a:rPr>
              <a:t>ؤشل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 ة</a:t>
            </a:r>
            <a:r>
              <a:rPr sz="1200" dirty="0">
                <a:solidFill>
                  <a:srgbClr val="FFFFFF"/>
                </a:solidFill>
                <a:latin typeface="Tahoma"/>
                <a:cs typeface="Tahoma"/>
              </a:rPr>
              <a:t>م</a:t>
            </a:r>
            <a:r>
              <a:rPr sz="1200" spc="-590" dirty="0">
                <a:solidFill>
                  <a:srgbClr val="FFFFFF"/>
                </a:solidFill>
                <a:latin typeface="Tahoma"/>
                <a:cs typeface="Tahoma"/>
              </a:rPr>
              <a:t>ئ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اد</a:t>
            </a:r>
            <a:r>
              <a:rPr sz="1200" spc="-185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200" spc="-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200" spc="-9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200" spc="-285" dirty="0">
                <a:solidFill>
                  <a:srgbClr val="FFFFFF"/>
                </a:solidFill>
                <a:latin typeface="Tahoma"/>
                <a:cs typeface="Tahoma"/>
              </a:rPr>
              <a:t>نجل</a:t>
            </a:r>
            <a:r>
              <a:rPr sz="1200" spc="-3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200" spc="-5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endParaRPr sz="1200">
              <a:latin typeface="Tahoma"/>
              <a:cs typeface="Tahoma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351276" y="902452"/>
            <a:ext cx="1924050" cy="134620"/>
          </a:xfrm>
          <a:custGeom>
            <a:avLst/>
            <a:gdLst/>
            <a:ahLst/>
            <a:cxnLst/>
            <a:rect l="l" t="t" r="r" b="b"/>
            <a:pathLst>
              <a:path w="1924050" h="134619">
                <a:moveTo>
                  <a:pt x="0" y="134111"/>
                </a:moveTo>
                <a:lnTo>
                  <a:pt x="1923537" y="134111"/>
                </a:lnTo>
                <a:lnTo>
                  <a:pt x="1923537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8351276" y="1036564"/>
            <a:ext cx="66040" cy="201295"/>
          </a:xfrm>
          <a:custGeom>
            <a:avLst/>
            <a:gdLst/>
            <a:ahLst/>
            <a:cxnLst/>
            <a:rect l="l" t="t" r="r" b="b"/>
            <a:pathLst>
              <a:path w="66040" h="201294">
                <a:moveTo>
                  <a:pt x="0" y="201167"/>
                </a:moveTo>
                <a:lnTo>
                  <a:pt x="65531" y="201167"/>
                </a:lnTo>
                <a:lnTo>
                  <a:pt x="65531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209276" y="1036564"/>
            <a:ext cx="66040" cy="201295"/>
          </a:xfrm>
          <a:custGeom>
            <a:avLst/>
            <a:gdLst/>
            <a:ahLst/>
            <a:cxnLst/>
            <a:rect l="l" t="t" r="r" b="b"/>
            <a:pathLst>
              <a:path w="66040" h="201294">
                <a:moveTo>
                  <a:pt x="0" y="201167"/>
                </a:moveTo>
                <a:lnTo>
                  <a:pt x="65531" y="201167"/>
                </a:lnTo>
                <a:lnTo>
                  <a:pt x="65531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8351276" y="1237732"/>
            <a:ext cx="1924050" cy="134620"/>
          </a:xfrm>
          <a:custGeom>
            <a:avLst/>
            <a:gdLst/>
            <a:ahLst/>
            <a:cxnLst/>
            <a:rect l="l" t="t" r="r" b="b"/>
            <a:pathLst>
              <a:path w="1924050" h="134619">
                <a:moveTo>
                  <a:pt x="0" y="134111"/>
                </a:moveTo>
                <a:lnTo>
                  <a:pt x="1923537" y="134111"/>
                </a:lnTo>
                <a:lnTo>
                  <a:pt x="1923537" y="0"/>
                </a:lnTo>
                <a:lnTo>
                  <a:pt x="0" y="0"/>
                </a:lnTo>
                <a:lnTo>
                  <a:pt x="0" y="134111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416807" y="1036564"/>
            <a:ext cx="1792605" cy="201295"/>
          </a:xfrm>
          <a:custGeom>
            <a:avLst/>
            <a:gdLst/>
            <a:ahLst/>
            <a:cxnLst/>
            <a:rect l="l" t="t" r="r" b="b"/>
            <a:pathLst>
              <a:path w="1792604" h="201294">
                <a:moveTo>
                  <a:pt x="0" y="201167"/>
                </a:moveTo>
                <a:lnTo>
                  <a:pt x="1792473" y="201167"/>
                </a:lnTo>
                <a:lnTo>
                  <a:pt x="1792473" y="0"/>
                </a:lnTo>
                <a:lnTo>
                  <a:pt x="0" y="0"/>
                </a:lnTo>
                <a:lnTo>
                  <a:pt x="0" y="201167"/>
                </a:lnTo>
                <a:close/>
              </a:path>
            </a:pathLst>
          </a:custGeom>
          <a:solidFill>
            <a:srgbClr val="93895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128015" y="902452"/>
            <a:ext cx="8217534" cy="59690"/>
          </a:xfrm>
          <a:custGeom>
            <a:avLst/>
            <a:gdLst/>
            <a:ahLst/>
            <a:cxnLst/>
            <a:rect l="l" t="t" r="r" b="b"/>
            <a:pathLst>
              <a:path w="8217534" h="59690">
                <a:moveTo>
                  <a:pt x="0" y="59435"/>
                </a:moveTo>
                <a:lnTo>
                  <a:pt x="8217163" y="59435"/>
                </a:lnTo>
                <a:lnTo>
                  <a:pt x="821716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128015" y="961888"/>
            <a:ext cx="66040" cy="350520"/>
          </a:xfrm>
          <a:custGeom>
            <a:avLst/>
            <a:gdLst/>
            <a:ahLst/>
            <a:cxnLst/>
            <a:rect l="l" t="t" r="r" b="b"/>
            <a:pathLst>
              <a:path w="66039" h="350519">
                <a:moveTo>
                  <a:pt x="0" y="350519"/>
                </a:moveTo>
                <a:lnTo>
                  <a:pt x="65531" y="350519"/>
                </a:lnTo>
                <a:lnTo>
                  <a:pt x="65531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8279648" y="961888"/>
            <a:ext cx="66040" cy="350520"/>
          </a:xfrm>
          <a:custGeom>
            <a:avLst/>
            <a:gdLst/>
            <a:ahLst/>
            <a:cxnLst/>
            <a:rect l="l" t="t" r="r" b="b"/>
            <a:pathLst>
              <a:path w="66040" h="350519">
                <a:moveTo>
                  <a:pt x="0" y="350519"/>
                </a:moveTo>
                <a:lnTo>
                  <a:pt x="65531" y="350519"/>
                </a:lnTo>
                <a:lnTo>
                  <a:pt x="65531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28015" y="1312408"/>
            <a:ext cx="8217534" cy="59690"/>
          </a:xfrm>
          <a:custGeom>
            <a:avLst/>
            <a:gdLst/>
            <a:ahLst/>
            <a:cxnLst/>
            <a:rect l="l" t="t" r="r" b="b"/>
            <a:pathLst>
              <a:path w="8217534" h="59690">
                <a:moveTo>
                  <a:pt x="0" y="59435"/>
                </a:moveTo>
                <a:lnTo>
                  <a:pt x="8217163" y="59435"/>
                </a:lnTo>
                <a:lnTo>
                  <a:pt x="8217163" y="0"/>
                </a:lnTo>
                <a:lnTo>
                  <a:pt x="0" y="0"/>
                </a:lnTo>
                <a:lnTo>
                  <a:pt x="0" y="59435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193547" y="961888"/>
            <a:ext cx="8086090" cy="350520"/>
          </a:xfrm>
          <a:custGeom>
            <a:avLst/>
            <a:gdLst/>
            <a:ahLst/>
            <a:cxnLst/>
            <a:rect l="l" t="t" r="r" b="b"/>
            <a:pathLst>
              <a:path w="8086090" h="350519">
                <a:moveTo>
                  <a:pt x="0" y="350519"/>
                </a:moveTo>
                <a:lnTo>
                  <a:pt x="8086099" y="350519"/>
                </a:lnTo>
                <a:lnTo>
                  <a:pt x="8086099" y="0"/>
                </a:lnTo>
                <a:lnTo>
                  <a:pt x="0" y="0"/>
                </a:lnTo>
                <a:lnTo>
                  <a:pt x="0" y="350519"/>
                </a:lnTo>
                <a:close/>
              </a:path>
            </a:pathLst>
          </a:custGeom>
          <a:solidFill>
            <a:srgbClr val="4F612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509513" y="1062911"/>
            <a:ext cx="197675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30" dirty="0">
                <a:solidFill>
                  <a:srgbClr val="FFFFFF"/>
                </a:solidFill>
                <a:latin typeface="Tahoma"/>
                <a:cs typeface="Tahoma"/>
              </a:rPr>
              <a:t>] </a:t>
            </a:r>
            <a:r>
              <a:rPr sz="1500" spc="-19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235" dirty="0">
                <a:solidFill>
                  <a:srgbClr val="FFFFFF"/>
                </a:solidFill>
                <a:latin typeface="Tahoma"/>
                <a:cs typeface="Tahoma"/>
              </a:rPr>
              <a:t>د</a:t>
            </a:r>
            <a:r>
              <a:rPr sz="1500" spc="-430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500" spc="-55" dirty="0">
                <a:solidFill>
                  <a:srgbClr val="FFFFFF"/>
                </a:solidFill>
                <a:latin typeface="Tahoma"/>
                <a:cs typeface="Tahoma"/>
              </a:rPr>
              <a:t>عم</a:t>
            </a:r>
            <a:r>
              <a:rPr sz="15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204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30" dirty="0">
                <a:solidFill>
                  <a:srgbClr val="FFFFFF"/>
                </a:solidFill>
                <a:latin typeface="Tahoma"/>
                <a:cs typeface="Tahoma"/>
              </a:rPr>
              <a:t>[</a:t>
            </a:r>
            <a:r>
              <a:rPr sz="15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12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500" spc="-525" dirty="0">
                <a:solidFill>
                  <a:srgbClr val="FFFFFF"/>
                </a:solidFill>
                <a:latin typeface="Tahoma"/>
                <a:cs typeface="Tahoma"/>
              </a:rPr>
              <a:t>في</a:t>
            </a:r>
            <a:r>
              <a:rPr sz="1500" spc="-415" dirty="0">
                <a:solidFill>
                  <a:srgbClr val="FFFFFF"/>
                </a:solidFill>
                <a:latin typeface="Tahoma"/>
                <a:cs typeface="Tahoma"/>
              </a:rPr>
              <a:t>ظ</a:t>
            </a:r>
            <a:r>
              <a:rPr sz="1500" spc="-225" dirty="0">
                <a:solidFill>
                  <a:srgbClr val="FFFFFF"/>
                </a:solidFill>
                <a:latin typeface="Tahoma"/>
                <a:cs typeface="Tahoma"/>
              </a:rPr>
              <a:t>ول</a:t>
            </a:r>
            <a:r>
              <a:rPr sz="1500" spc="-10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90" dirty="0">
                <a:solidFill>
                  <a:srgbClr val="FFFFFF"/>
                </a:solidFill>
                <a:latin typeface="Tahoma"/>
                <a:cs typeface="Tahoma"/>
              </a:rPr>
              <a:t>ن</a:t>
            </a:r>
            <a:r>
              <a:rPr sz="1500" spc="-295" dirty="0">
                <a:solidFill>
                  <a:srgbClr val="FFFFFF"/>
                </a:solidFill>
                <a:latin typeface="Tahoma"/>
                <a:cs typeface="Tahoma"/>
              </a:rPr>
              <a:t>وحش</a:t>
            </a:r>
            <a:r>
              <a:rPr sz="1500" spc="-60" dirty="0">
                <a:solidFill>
                  <a:srgbClr val="FFFFFF"/>
                </a:solidFill>
                <a:latin typeface="Tahoma"/>
                <a:cs typeface="Tahoma"/>
              </a:rPr>
              <a:t>رما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455159" y="1062911"/>
            <a:ext cx="686435" cy="215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500" spc="-125" dirty="0">
                <a:solidFill>
                  <a:srgbClr val="FFFFFF"/>
                </a:solidFill>
                <a:latin typeface="Tahoma"/>
                <a:cs typeface="Tahoma"/>
              </a:rPr>
              <a:t>ة</a:t>
            </a:r>
            <a:r>
              <a:rPr sz="1500" spc="-685" dirty="0">
                <a:solidFill>
                  <a:srgbClr val="FFFFFF"/>
                </a:solidFill>
                <a:latin typeface="Tahoma"/>
                <a:cs typeface="Tahoma"/>
              </a:rPr>
              <a:t>ي</a:t>
            </a:r>
            <a:r>
              <a:rPr sz="1500" spc="-500" dirty="0">
                <a:solidFill>
                  <a:srgbClr val="FFFFFF"/>
                </a:solidFill>
                <a:latin typeface="Tahoma"/>
                <a:cs typeface="Tahoma"/>
              </a:rPr>
              <a:t>ل</a:t>
            </a:r>
            <a:r>
              <a:rPr sz="1500" spc="-395" dirty="0">
                <a:solidFill>
                  <a:srgbClr val="FFFFFF"/>
                </a:solidFill>
                <a:latin typeface="Tahoma"/>
                <a:cs typeface="Tahoma"/>
              </a:rPr>
              <a:t>ك</a:t>
            </a:r>
            <a:r>
              <a:rPr sz="1500" spc="-105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120" dirty="0">
                <a:solidFill>
                  <a:srgbClr val="FFFFFF"/>
                </a:solidFill>
                <a:latin typeface="Tahoma"/>
                <a:cs typeface="Tahoma"/>
              </a:rPr>
              <a:t>:</a:t>
            </a:r>
            <a:r>
              <a:rPr sz="1500" spc="-110" dirty="0">
                <a:solidFill>
                  <a:srgbClr val="FFFFFF"/>
                </a:solidFill>
                <a:latin typeface="Tahoma"/>
                <a:cs typeface="Tahoma"/>
              </a:rPr>
              <a:t> </a:t>
            </a:r>
            <a:r>
              <a:rPr sz="1500" spc="-300" dirty="0">
                <a:solidFill>
                  <a:srgbClr val="FFFFFF"/>
                </a:solidFill>
                <a:latin typeface="Tahoma"/>
                <a:cs typeface="Tahoma"/>
              </a:rPr>
              <a:t>ً</a:t>
            </a:r>
            <a:r>
              <a:rPr sz="1500" spc="114" dirty="0">
                <a:solidFill>
                  <a:srgbClr val="FFFFFF"/>
                </a:solidFill>
                <a:latin typeface="Tahoma"/>
                <a:cs typeface="Tahoma"/>
              </a:rPr>
              <a:t>ا</a:t>
            </a:r>
            <a:r>
              <a:rPr sz="1500" spc="195" dirty="0">
                <a:solidFill>
                  <a:srgbClr val="FFFFFF"/>
                </a:solidFill>
                <a:latin typeface="Tahoma"/>
                <a:cs typeface="Tahoma"/>
              </a:rPr>
              <a:t>و</a:t>
            </a:r>
            <a:r>
              <a:rPr sz="1500" spc="-20" dirty="0">
                <a:solidFill>
                  <a:srgbClr val="FFFFFF"/>
                </a:solidFill>
                <a:latin typeface="Tahoma"/>
                <a:cs typeface="Tahoma"/>
              </a:rPr>
              <a:t>أ</a:t>
            </a:r>
            <a:endParaRPr sz="1500">
              <a:latin typeface="Tahoma"/>
              <a:cs typeface="Tahoma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9950195" y="1409944"/>
            <a:ext cx="332740" cy="307975"/>
          </a:xfrm>
          <a:custGeom>
            <a:avLst/>
            <a:gdLst/>
            <a:ahLst/>
            <a:cxnLst/>
            <a:rect l="l" t="t" r="r" b="b"/>
            <a:pathLst>
              <a:path w="332740" h="307975">
                <a:moveTo>
                  <a:pt x="0" y="307847"/>
                </a:moveTo>
                <a:lnTo>
                  <a:pt x="332231" y="307847"/>
                </a:lnTo>
                <a:lnTo>
                  <a:pt x="332231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9974579" y="1717792"/>
            <a:ext cx="0" cy="161925"/>
          </a:xfrm>
          <a:custGeom>
            <a:avLst/>
            <a:gdLst/>
            <a:ahLst/>
            <a:cxnLst/>
            <a:rect l="l" t="t" r="r" b="b"/>
            <a:pathLst>
              <a:path h="161925">
                <a:moveTo>
                  <a:pt x="0" y="0"/>
                </a:moveTo>
                <a:lnTo>
                  <a:pt x="0" y="161543"/>
                </a:lnTo>
              </a:path>
            </a:pathLst>
          </a:custGeom>
          <a:ln w="5003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10218419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4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950195" y="1879336"/>
            <a:ext cx="332740" cy="307975"/>
          </a:xfrm>
          <a:custGeom>
            <a:avLst/>
            <a:gdLst/>
            <a:ahLst/>
            <a:cxnLst/>
            <a:rect l="l" t="t" r="r" b="b"/>
            <a:pathLst>
              <a:path w="332740" h="307975">
                <a:moveTo>
                  <a:pt x="0" y="307847"/>
                </a:moveTo>
                <a:lnTo>
                  <a:pt x="332231" y="307847"/>
                </a:lnTo>
                <a:lnTo>
                  <a:pt x="332231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998964" y="1717792"/>
            <a:ext cx="219710" cy="161925"/>
          </a:xfrm>
          <a:custGeom>
            <a:avLst/>
            <a:gdLst/>
            <a:ahLst/>
            <a:cxnLst/>
            <a:rect l="l" t="t" r="r" b="b"/>
            <a:pathLst>
              <a:path w="219709" h="161925">
                <a:moveTo>
                  <a:pt x="0" y="161543"/>
                </a:moveTo>
                <a:lnTo>
                  <a:pt x="219455" y="161543"/>
                </a:lnTo>
                <a:lnTo>
                  <a:pt x="21945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10134600" y="1835139"/>
            <a:ext cx="6095" cy="13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10071616" y="1719500"/>
            <a:ext cx="762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280" dirty="0">
                <a:latin typeface="Arial"/>
                <a:cs typeface="Arial"/>
              </a:rPr>
              <a:t>ϡ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889248" y="1409944"/>
            <a:ext cx="1038225" cy="307975"/>
          </a:xfrm>
          <a:custGeom>
            <a:avLst/>
            <a:gdLst/>
            <a:ahLst/>
            <a:cxnLst/>
            <a:rect l="l" t="t" r="r" b="b"/>
            <a:pathLst>
              <a:path w="1038225" h="307975">
                <a:moveTo>
                  <a:pt x="0" y="307847"/>
                </a:moveTo>
                <a:lnTo>
                  <a:pt x="1038142" y="307847"/>
                </a:lnTo>
                <a:lnTo>
                  <a:pt x="1038142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8889248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4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9861803" y="1717792"/>
            <a:ext cx="66040" cy="161925"/>
          </a:xfrm>
          <a:custGeom>
            <a:avLst/>
            <a:gdLst/>
            <a:ahLst/>
            <a:cxnLst/>
            <a:rect l="l" t="t" r="r" b="b"/>
            <a:pathLst>
              <a:path w="66040" h="161925">
                <a:moveTo>
                  <a:pt x="0" y="161543"/>
                </a:moveTo>
                <a:lnTo>
                  <a:pt x="65531" y="161543"/>
                </a:lnTo>
                <a:lnTo>
                  <a:pt x="65531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/>
          <p:nvPr/>
        </p:nvSpPr>
        <p:spPr>
          <a:xfrm>
            <a:off x="8889248" y="1879336"/>
            <a:ext cx="1038225" cy="307975"/>
          </a:xfrm>
          <a:custGeom>
            <a:avLst/>
            <a:gdLst/>
            <a:ahLst/>
            <a:cxnLst/>
            <a:rect l="l" t="t" r="r" b="b"/>
            <a:pathLst>
              <a:path w="1038225" h="307975">
                <a:moveTo>
                  <a:pt x="0" y="307847"/>
                </a:moveTo>
                <a:lnTo>
                  <a:pt x="1038142" y="307847"/>
                </a:lnTo>
                <a:lnTo>
                  <a:pt x="1038142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8953255" y="1717792"/>
            <a:ext cx="908685" cy="161925"/>
          </a:xfrm>
          <a:custGeom>
            <a:avLst/>
            <a:gdLst/>
            <a:ahLst/>
            <a:cxnLst/>
            <a:rect l="l" t="t" r="r" b="b"/>
            <a:pathLst>
              <a:path w="908684" h="161925">
                <a:moveTo>
                  <a:pt x="0" y="161543"/>
                </a:moveTo>
                <a:lnTo>
                  <a:pt x="908602" y="161543"/>
                </a:lnTo>
                <a:lnTo>
                  <a:pt x="908602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9169153" y="1719500"/>
            <a:ext cx="47942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580" dirty="0">
                <a:latin typeface="Arial"/>
                <a:cs typeface="Arial"/>
              </a:rPr>
              <a:t>Ϣ</a:t>
            </a:r>
            <a:r>
              <a:rPr sz="1100" b="1" spc="-125" dirty="0">
                <a:latin typeface="Arial"/>
                <a:cs typeface="Arial"/>
              </a:rPr>
              <a:t>ـ</a:t>
            </a:r>
            <a:r>
              <a:rPr sz="1100" b="1" dirty="0">
                <a:latin typeface="Arial"/>
                <a:cs typeface="Arial"/>
              </a:rPr>
              <a:t>ـ</a:t>
            </a:r>
            <a:r>
              <a:rPr sz="1100" b="1" spc="-10" dirty="0">
                <a:latin typeface="Arial"/>
                <a:cs typeface="Arial"/>
              </a:rPr>
              <a:t>ـ</a:t>
            </a:r>
            <a:r>
              <a:rPr sz="1100" b="1" dirty="0">
                <a:latin typeface="Arial"/>
                <a:cs typeface="Arial"/>
              </a:rPr>
              <a:t>ـ</a:t>
            </a:r>
            <a:r>
              <a:rPr sz="1100" b="1" spc="-10" dirty="0">
                <a:latin typeface="Arial"/>
                <a:cs typeface="Arial"/>
              </a:rPr>
              <a:t>ـ</a:t>
            </a:r>
            <a:r>
              <a:rPr sz="1100" b="1" dirty="0">
                <a:latin typeface="Arial"/>
                <a:cs typeface="Arial"/>
              </a:rPr>
              <a:t>ـ</a:t>
            </a:r>
            <a:r>
              <a:rPr sz="1100" b="1" spc="-10" dirty="0">
                <a:latin typeface="Arial"/>
                <a:cs typeface="Arial"/>
              </a:rPr>
              <a:t>ــساا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8427476" y="1409944"/>
            <a:ext cx="448309" cy="228600"/>
          </a:xfrm>
          <a:custGeom>
            <a:avLst/>
            <a:gdLst/>
            <a:ahLst/>
            <a:cxnLst/>
            <a:rect l="l" t="t" r="r" b="b"/>
            <a:pathLst>
              <a:path w="448309" h="228600">
                <a:moveTo>
                  <a:pt x="0" y="228599"/>
                </a:moveTo>
                <a:lnTo>
                  <a:pt x="448055" y="228599"/>
                </a:lnTo>
                <a:lnTo>
                  <a:pt x="448055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8427476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4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8816095" y="1638543"/>
            <a:ext cx="59690" cy="320040"/>
          </a:xfrm>
          <a:custGeom>
            <a:avLst/>
            <a:gdLst/>
            <a:ahLst/>
            <a:cxnLst/>
            <a:rect l="l" t="t" r="r" b="b"/>
            <a:pathLst>
              <a:path w="59690" h="320039">
                <a:moveTo>
                  <a:pt x="0" y="320039"/>
                </a:moveTo>
                <a:lnTo>
                  <a:pt x="59435" y="320039"/>
                </a:lnTo>
                <a:lnTo>
                  <a:pt x="59435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8427476" y="1958584"/>
            <a:ext cx="448309" cy="228600"/>
          </a:xfrm>
          <a:custGeom>
            <a:avLst/>
            <a:gdLst/>
            <a:ahLst/>
            <a:cxnLst/>
            <a:rect l="l" t="t" r="r" b="b"/>
            <a:pathLst>
              <a:path w="448309" h="228600">
                <a:moveTo>
                  <a:pt x="0" y="228599"/>
                </a:moveTo>
                <a:lnTo>
                  <a:pt x="448055" y="228599"/>
                </a:lnTo>
                <a:lnTo>
                  <a:pt x="448055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491484" y="1638543"/>
            <a:ext cx="325120" cy="160020"/>
          </a:xfrm>
          <a:custGeom>
            <a:avLst/>
            <a:gdLst/>
            <a:ahLst/>
            <a:cxnLst/>
            <a:rect l="l" t="t" r="r" b="b"/>
            <a:pathLst>
              <a:path w="325120" h="160019">
                <a:moveTo>
                  <a:pt x="0" y="160019"/>
                </a:moveTo>
                <a:lnTo>
                  <a:pt x="324611" y="160019"/>
                </a:lnTo>
                <a:lnTo>
                  <a:pt x="32461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8491484" y="1798564"/>
            <a:ext cx="325120" cy="160020"/>
          </a:xfrm>
          <a:custGeom>
            <a:avLst/>
            <a:gdLst/>
            <a:ahLst/>
            <a:cxnLst/>
            <a:rect l="l" t="t" r="r" b="b"/>
            <a:pathLst>
              <a:path w="325120" h="160019">
                <a:moveTo>
                  <a:pt x="0" y="160019"/>
                </a:moveTo>
                <a:lnTo>
                  <a:pt x="324611" y="160019"/>
                </a:lnTo>
                <a:lnTo>
                  <a:pt x="32461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8501640" y="1640252"/>
            <a:ext cx="30734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50165">
              <a:lnSpc>
                <a:spcPts val="1260"/>
              </a:lnSpc>
            </a:pPr>
            <a:r>
              <a:rPr sz="1100" b="1" spc="-270" dirty="0">
                <a:latin typeface="Arial"/>
                <a:cs typeface="Arial"/>
              </a:rPr>
              <a:t>Δنس </a:t>
            </a:r>
            <a:r>
              <a:rPr sz="1100" b="1" spc="-525" dirty="0">
                <a:latin typeface="Arial"/>
                <a:cs typeface="Arial"/>
              </a:rPr>
              <a:t>Ω</a:t>
            </a:r>
            <a:r>
              <a:rPr sz="1100" b="1" spc="345" dirty="0">
                <a:latin typeface="Arial"/>
                <a:cs typeface="Arial"/>
              </a:rPr>
              <a:t>ا</a:t>
            </a:r>
            <a:r>
              <a:rPr sz="1100" b="1" spc="-325" dirty="0">
                <a:latin typeface="Arial"/>
                <a:cs typeface="Arial"/>
              </a:rPr>
              <a:t>يϤل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7857500" y="1409944"/>
            <a:ext cx="561340" cy="169545"/>
          </a:xfrm>
          <a:custGeom>
            <a:avLst/>
            <a:gdLst/>
            <a:ahLst/>
            <a:cxnLst/>
            <a:rect l="l" t="t" r="r" b="b"/>
            <a:pathLst>
              <a:path w="561340" h="169544">
                <a:moveTo>
                  <a:pt x="0" y="169163"/>
                </a:moveTo>
                <a:lnTo>
                  <a:pt x="560831" y="169163"/>
                </a:lnTo>
                <a:lnTo>
                  <a:pt x="56083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7857500" y="1579108"/>
            <a:ext cx="58419" cy="439420"/>
          </a:xfrm>
          <a:custGeom>
            <a:avLst/>
            <a:gdLst/>
            <a:ahLst/>
            <a:cxnLst/>
            <a:rect l="l" t="t" r="r" b="b"/>
            <a:pathLst>
              <a:path w="58420" h="439419">
                <a:moveTo>
                  <a:pt x="0" y="438911"/>
                </a:moveTo>
                <a:lnTo>
                  <a:pt x="57911" y="438911"/>
                </a:lnTo>
                <a:lnTo>
                  <a:pt x="57911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8354324" y="1579108"/>
            <a:ext cx="64135" cy="439420"/>
          </a:xfrm>
          <a:custGeom>
            <a:avLst/>
            <a:gdLst/>
            <a:ahLst/>
            <a:cxnLst/>
            <a:rect l="l" t="t" r="r" b="b"/>
            <a:pathLst>
              <a:path w="64134" h="439419">
                <a:moveTo>
                  <a:pt x="0" y="438911"/>
                </a:moveTo>
                <a:lnTo>
                  <a:pt x="64007" y="438911"/>
                </a:lnTo>
                <a:lnTo>
                  <a:pt x="64007" y="0"/>
                </a:lnTo>
                <a:lnTo>
                  <a:pt x="0" y="0"/>
                </a:lnTo>
                <a:lnTo>
                  <a:pt x="0" y="43891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7857500" y="2018020"/>
            <a:ext cx="561340" cy="169545"/>
          </a:xfrm>
          <a:custGeom>
            <a:avLst/>
            <a:gdLst/>
            <a:ahLst/>
            <a:cxnLst/>
            <a:rect l="l" t="t" r="r" b="b"/>
            <a:pathLst>
              <a:path w="561340" h="169544">
                <a:moveTo>
                  <a:pt x="0" y="169163"/>
                </a:moveTo>
                <a:lnTo>
                  <a:pt x="560831" y="169163"/>
                </a:lnTo>
                <a:lnTo>
                  <a:pt x="560831" y="0"/>
                </a:lnTo>
                <a:lnTo>
                  <a:pt x="0" y="0"/>
                </a:lnTo>
                <a:lnTo>
                  <a:pt x="0" y="1691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7915412" y="1579108"/>
            <a:ext cx="439420" cy="146685"/>
          </a:xfrm>
          <a:custGeom>
            <a:avLst/>
            <a:gdLst/>
            <a:ahLst/>
            <a:cxnLst/>
            <a:rect l="l" t="t" r="r" b="b"/>
            <a:pathLst>
              <a:path w="439420" h="146685">
                <a:moveTo>
                  <a:pt x="0" y="146303"/>
                </a:moveTo>
                <a:lnTo>
                  <a:pt x="438911" y="146303"/>
                </a:lnTo>
                <a:lnTo>
                  <a:pt x="438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7915412" y="1725412"/>
            <a:ext cx="439420" cy="146685"/>
          </a:xfrm>
          <a:custGeom>
            <a:avLst/>
            <a:gdLst/>
            <a:ahLst/>
            <a:cxnLst/>
            <a:rect l="l" t="t" r="r" b="b"/>
            <a:pathLst>
              <a:path w="439420" h="146685">
                <a:moveTo>
                  <a:pt x="0" y="146303"/>
                </a:moveTo>
                <a:lnTo>
                  <a:pt x="438911" y="146303"/>
                </a:lnTo>
                <a:lnTo>
                  <a:pt x="438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7915412" y="1871715"/>
            <a:ext cx="439420" cy="146685"/>
          </a:xfrm>
          <a:custGeom>
            <a:avLst/>
            <a:gdLst/>
            <a:ahLst/>
            <a:cxnLst/>
            <a:rect l="l" t="t" r="r" b="b"/>
            <a:pathLst>
              <a:path w="439420" h="146685">
                <a:moveTo>
                  <a:pt x="0" y="146303"/>
                </a:moveTo>
                <a:lnTo>
                  <a:pt x="438911" y="146303"/>
                </a:lnTo>
                <a:lnTo>
                  <a:pt x="438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7968240" y="1579738"/>
            <a:ext cx="337820" cy="444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-1905" algn="ctr">
              <a:lnSpc>
                <a:spcPts val="1150"/>
              </a:lnSpc>
            </a:pPr>
            <a:r>
              <a:rPr sz="1000" b="1" spc="-315" dirty="0">
                <a:latin typeface="Arial"/>
                <a:cs typeface="Arial"/>
              </a:rPr>
              <a:t>Δ</a:t>
            </a:r>
            <a:r>
              <a:rPr sz="1000" b="1" spc="-440" dirty="0">
                <a:latin typeface="Arial"/>
                <a:cs typeface="Arial"/>
              </a:rPr>
              <a:t>ف</a:t>
            </a:r>
            <a:r>
              <a:rPr sz="1000" b="1" spc="-370" dirty="0">
                <a:latin typeface="Arial"/>
                <a:cs typeface="Arial"/>
              </a:rPr>
              <a:t>ي</a:t>
            </a:r>
            <a:r>
              <a:rPr sz="1000" b="1" spc="-15" dirty="0">
                <a:latin typeface="Arial"/>
                <a:cs typeface="Arial"/>
              </a:rPr>
              <a:t>ظ</a:t>
            </a:r>
            <a:r>
              <a:rPr sz="1000" b="1" spc="-60" dirty="0">
                <a:latin typeface="Arial"/>
                <a:cs typeface="Arial"/>
              </a:rPr>
              <a:t>Ϯ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30" dirty="0">
                <a:latin typeface="Arial"/>
                <a:cs typeface="Arial"/>
              </a:rPr>
              <a:t>ح</a:t>
            </a:r>
            <a:r>
              <a:rPr sz="1000" b="1" spc="-285" dirty="0">
                <a:latin typeface="Arial"/>
                <a:cs typeface="Arial"/>
              </a:rPr>
              <a:t>ش</a:t>
            </a:r>
            <a:r>
              <a:rPr sz="1000" b="1" spc="-114" dirty="0">
                <a:latin typeface="Arial"/>
                <a:cs typeface="Arial"/>
              </a:rPr>
              <a:t>ر</a:t>
            </a:r>
            <a:r>
              <a:rPr sz="1000" b="1" spc="-190" dirty="0">
                <a:latin typeface="Arial"/>
                <a:cs typeface="Arial"/>
              </a:rPr>
              <a:t>Ϥ</a:t>
            </a:r>
            <a:r>
              <a:rPr sz="1000" b="1" spc="-229" dirty="0">
                <a:latin typeface="Arial"/>
                <a:cs typeface="Arial"/>
              </a:rPr>
              <a:t>ل</a:t>
            </a:r>
            <a:r>
              <a:rPr sz="1000" b="1" spc="-5" dirty="0">
                <a:latin typeface="Arial"/>
                <a:cs typeface="Arial"/>
              </a:rPr>
              <a:t>ا </a:t>
            </a:r>
            <a:r>
              <a:rPr sz="1000" b="1" spc="-160" dirty="0">
                <a:latin typeface="Arial"/>
                <a:cs typeface="Arial"/>
              </a:rPr>
              <a:t>اϬل</a:t>
            </a:r>
            <a:endParaRPr sz="1000">
              <a:latin typeface="Arial"/>
              <a:cs typeface="Arial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072499" y="1409944"/>
            <a:ext cx="1765300" cy="307975"/>
          </a:xfrm>
          <a:custGeom>
            <a:avLst/>
            <a:gdLst/>
            <a:ahLst/>
            <a:cxnLst/>
            <a:rect l="l" t="t" r="r" b="b"/>
            <a:pathLst>
              <a:path w="1765300" h="307975">
                <a:moveTo>
                  <a:pt x="0" y="307847"/>
                </a:moveTo>
                <a:lnTo>
                  <a:pt x="1765041" y="307847"/>
                </a:lnTo>
                <a:lnTo>
                  <a:pt x="1765041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6072499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5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7778252" y="1717792"/>
            <a:ext cx="59690" cy="161925"/>
          </a:xfrm>
          <a:custGeom>
            <a:avLst/>
            <a:gdLst/>
            <a:ahLst/>
            <a:cxnLst/>
            <a:rect l="l" t="t" r="r" b="b"/>
            <a:pathLst>
              <a:path w="59690" h="161925">
                <a:moveTo>
                  <a:pt x="0" y="161543"/>
                </a:moveTo>
                <a:lnTo>
                  <a:pt x="59435" y="161543"/>
                </a:lnTo>
                <a:lnTo>
                  <a:pt x="5943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6072499" y="1879336"/>
            <a:ext cx="1765300" cy="307975"/>
          </a:xfrm>
          <a:custGeom>
            <a:avLst/>
            <a:gdLst/>
            <a:ahLst/>
            <a:cxnLst/>
            <a:rect l="l" t="t" r="r" b="b"/>
            <a:pathLst>
              <a:path w="1765300" h="307975">
                <a:moveTo>
                  <a:pt x="0" y="307847"/>
                </a:moveTo>
                <a:lnTo>
                  <a:pt x="1765041" y="307847"/>
                </a:lnTo>
                <a:lnTo>
                  <a:pt x="1765041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/>
          <p:nvPr/>
        </p:nvSpPr>
        <p:spPr>
          <a:xfrm>
            <a:off x="6136507" y="1717792"/>
            <a:ext cx="1642110" cy="161925"/>
          </a:xfrm>
          <a:custGeom>
            <a:avLst/>
            <a:gdLst/>
            <a:ahLst/>
            <a:cxnLst/>
            <a:rect l="l" t="t" r="r" b="b"/>
            <a:pathLst>
              <a:path w="1642109" h="161925">
                <a:moveTo>
                  <a:pt x="0" y="161543"/>
                </a:moveTo>
                <a:lnTo>
                  <a:pt x="1641597" y="161543"/>
                </a:lnTo>
                <a:lnTo>
                  <a:pt x="164159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object 48"/>
          <p:cNvSpPr txBox="1"/>
          <p:nvPr/>
        </p:nvSpPr>
        <p:spPr>
          <a:xfrm>
            <a:off x="6355465" y="1719500"/>
            <a:ext cx="120713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5" dirty="0">
                <a:latin typeface="Arial"/>
                <a:cs typeface="Arial"/>
              </a:rPr>
              <a:t>ا</a:t>
            </a:r>
            <a:r>
              <a:rPr sz="1100" b="1" spc="-330" dirty="0">
                <a:latin typeface="Arial"/>
                <a:cs typeface="Arial"/>
              </a:rPr>
              <a:t>Ϭ</a:t>
            </a:r>
            <a:r>
              <a:rPr sz="1100" b="1" spc="-315" dirty="0">
                <a:latin typeface="Arial"/>
                <a:cs typeface="Arial"/>
              </a:rPr>
              <a:t>ن</a:t>
            </a:r>
            <a:r>
              <a:rPr sz="1100" b="1" spc="-530" dirty="0">
                <a:latin typeface="Arial"/>
                <a:cs typeface="Arial"/>
              </a:rPr>
              <a:t>ϣ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90" dirty="0">
                <a:latin typeface="Arial"/>
                <a:cs typeface="Arial"/>
              </a:rPr>
              <a:t>جر</a:t>
            </a:r>
            <a:r>
              <a:rPr sz="1100" b="1" spc="-160" dirty="0">
                <a:latin typeface="Arial"/>
                <a:cs typeface="Arial"/>
              </a:rPr>
              <a:t>Ψ</a:t>
            </a:r>
            <a:r>
              <a:rPr sz="1100" b="1" spc="-380" dirty="0">
                <a:latin typeface="Arial"/>
                <a:cs typeface="Arial"/>
              </a:rPr>
              <a:t>ΘϤل</a:t>
            </a:r>
            <a:r>
              <a:rPr sz="1100" b="1" dirty="0">
                <a:latin typeface="Arial"/>
                <a:cs typeface="Arial"/>
              </a:rPr>
              <a:t>ا</a:t>
            </a:r>
            <a:r>
              <a:rPr sz="1100" b="1" spc="5" dirty="0">
                <a:latin typeface="Arial"/>
                <a:cs typeface="Arial"/>
              </a:rPr>
              <a:t> </a:t>
            </a:r>
            <a:r>
              <a:rPr sz="1100" b="1" spc="-355" dirty="0">
                <a:latin typeface="Arial"/>
                <a:cs typeface="Arial"/>
              </a:rPr>
              <a:t>Δ</a:t>
            </a:r>
            <a:r>
              <a:rPr sz="1100" b="1" spc="-275" dirty="0">
                <a:latin typeface="Arial"/>
                <a:cs typeface="Arial"/>
              </a:rPr>
              <a:t>ع</a:t>
            </a:r>
            <a:r>
              <a:rPr sz="1100" b="1" spc="-455" dirty="0">
                <a:latin typeface="Arial"/>
                <a:cs typeface="Arial"/>
              </a:rPr>
              <a:t>ϣ</a:t>
            </a: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155" dirty="0">
                <a:latin typeface="Arial"/>
                <a:cs typeface="Arial"/>
              </a:rPr>
              <a:t>جل</a:t>
            </a:r>
            <a:r>
              <a:rPr sz="1100" b="1" dirty="0">
                <a:latin typeface="Arial"/>
                <a:cs typeface="Arial"/>
              </a:rPr>
              <a:t>ا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340" dirty="0">
                <a:latin typeface="Arial"/>
                <a:cs typeface="Arial"/>
              </a:rPr>
              <a:t>Ϣسا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5322691" y="1409944"/>
            <a:ext cx="741045" cy="307975"/>
          </a:xfrm>
          <a:custGeom>
            <a:avLst/>
            <a:gdLst/>
            <a:ahLst/>
            <a:cxnLst/>
            <a:rect l="l" t="t" r="r" b="b"/>
            <a:pathLst>
              <a:path w="741045" h="307975">
                <a:moveTo>
                  <a:pt x="0" y="307847"/>
                </a:moveTo>
                <a:lnTo>
                  <a:pt x="740663" y="307847"/>
                </a:lnTo>
                <a:lnTo>
                  <a:pt x="740663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0" name="object 50"/>
          <p:cNvSpPr/>
          <p:nvPr/>
        </p:nvSpPr>
        <p:spPr>
          <a:xfrm>
            <a:off x="5322691" y="1717792"/>
            <a:ext cx="59690" cy="161925"/>
          </a:xfrm>
          <a:custGeom>
            <a:avLst/>
            <a:gdLst/>
            <a:ahLst/>
            <a:cxnLst/>
            <a:rect l="l" t="t" r="r" b="b"/>
            <a:pathLst>
              <a:path w="59689" h="161925">
                <a:moveTo>
                  <a:pt x="0" y="161543"/>
                </a:moveTo>
                <a:lnTo>
                  <a:pt x="59435" y="161543"/>
                </a:lnTo>
                <a:lnTo>
                  <a:pt x="59435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1" name="object 51"/>
          <p:cNvSpPr/>
          <p:nvPr/>
        </p:nvSpPr>
        <p:spPr>
          <a:xfrm>
            <a:off x="5999347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5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2" name="object 52"/>
          <p:cNvSpPr/>
          <p:nvPr/>
        </p:nvSpPr>
        <p:spPr>
          <a:xfrm>
            <a:off x="5322691" y="1879336"/>
            <a:ext cx="741045" cy="307975"/>
          </a:xfrm>
          <a:custGeom>
            <a:avLst/>
            <a:gdLst/>
            <a:ahLst/>
            <a:cxnLst/>
            <a:rect l="l" t="t" r="r" b="b"/>
            <a:pathLst>
              <a:path w="741045" h="307975">
                <a:moveTo>
                  <a:pt x="0" y="307847"/>
                </a:moveTo>
                <a:lnTo>
                  <a:pt x="740663" y="307847"/>
                </a:lnTo>
                <a:lnTo>
                  <a:pt x="740663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5382127" y="1717792"/>
            <a:ext cx="617220" cy="161925"/>
          </a:xfrm>
          <a:custGeom>
            <a:avLst/>
            <a:gdLst/>
            <a:ahLst/>
            <a:cxnLst/>
            <a:rect l="l" t="t" r="r" b="b"/>
            <a:pathLst>
              <a:path w="617220" h="161925">
                <a:moveTo>
                  <a:pt x="0" y="161543"/>
                </a:moveTo>
                <a:lnTo>
                  <a:pt x="617219" y="161543"/>
                </a:lnTo>
                <a:lnTo>
                  <a:pt x="617219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5538601" y="1719500"/>
            <a:ext cx="3073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ϝ</a:t>
            </a:r>
            <a:r>
              <a:rPr sz="1100" b="1" spc="60" dirty="0">
                <a:latin typeface="Arial"/>
                <a:cs typeface="Arial"/>
              </a:rPr>
              <a:t>Ϊ</a:t>
            </a:r>
            <a:r>
              <a:rPr sz="1100" b="1" spc="-229" dirty="0">
                <a:latin typeface="Arial"/>
                <a:cs typeface="Arial"/>
              </a:rPr>
              <a:t>ع</a:t>
            </a:r>
            <a:r>
              <a:rPr sz="1100" b="1" spc="-300" dirty="0">
                <a:latin typeface="Arial"/>
                <a:cs typeface="Arial"/>
              </a:rPr>
              <a:t>Ϥ</a:t>
            </a:r>
            <a:r>
              <a:rPr sz="1100" b="1" spc="-24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4633600" y="1409944"/>
            <a:ext cx="675640" cy="307975"/>
          </a:xfrm>
          <a:custGeom>
            <a:avLst/>
            <a:gdLst/>
            <a:ahLst/>
            <a:cxnLst/>
            <a:rect l="l" t="t" r="r" b="b"/>
            <a:pathLst>
              <a:path w="675639" h="307975">
                <a:moveTo>
                  <a:pt x="0" y="307847"/>
                </a:moveTo>
                <a:lnTo>
                  <a:pt x="675442" y="307847"/>
                </a:lnTo>
                <a:lnTo>
                  <a:pt x="675442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/>
          <p:nvPr/>
        </p:nvSpPr>
        <p:spPr>
          <a:xfrm>
            <a:off x="4633600" y="1717792"/>
            <a:ext cx="66040" cy="161925"/>
          </a:xfrm>
          <a:custGeom>
            <a:avLst/>
            <a:gdLst/>
            <a:ahLst/>
            <a:cxnLst/>
            <a:rect l="l" t="t" r="r" b="b"/>
            <a:pathLst>
              <a:path w="66039" h="161925">
                <a:moveTo>
                  <a:pt x="0" y="161543"/>
                </a:moveTo>
                <a:lnTo>
                  <a:pt x="65531" y="161543"/>
                </a:lnTo>
                <a:lnTo>
                  <a:pt x="65531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7" name="object 57"/>
          <p:cNvSpPr/>
          <p:nvPr/>
        </p:nvSpPr>
        <p:spPr>
          <a:xfrm>
            <a:off x="5244967" y="1717792"/>
            <a:ext cx="64135" cy="161925"/>
          </a:xfrm>
          <a:custGeom>
            <a:avLst/>
            <a:gdLst/>
            <a:ahLst/>
            <a:cxnLst/>
            <a:rect l="l" t="t" r="r" b="b"/>
            <a:pathLst>
              <a:path w="64135" h="161925">
                <a:moveTo>
                  <a:pt x="0" y="161543"/>
                </a:moveTo>
                <a:lnTo>
                  <a:pt x="64007" y="161543"/>
                </a:lnTo>
                <a:lnTo>
                  <a:pt x="64007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8" name="object 58"/>
          <p:cNvSpPr/>
          <p:nvPr/>
        </p:nvSpPr>
        <p:spPr>
          <a:xfrm>
            <a:off x="4633600" y="1879336"/>
            <a:ext cx="675640" cy="307975"/>
          </a:xfrm>
          <a:custGeom>
            <a:avLst/>
            <a:gdLst/>
            <a:ahLst/>
            <a:cxnLst/>
            <a:rect l="l" t="t" r="r" b="b"/>
            <a:pathLst>
              <a:path w="675639" h="307975">
                <a:moveTo>
                  <a:pt x="0" y="307847"/>
                </a:moveTo>
                <a:lnTo>
                  <a:pt x="675442" y="307847"/>
                </a:lnTo>
                <a:lnTo>
                  <a:pt x="675442" y="0"/>
                </a:lnTo>
                <a:lnTo>
                  <a:pt x="0" y="0"/>
                </a:lnTo>
                <a:lnTo>
                  <a:pt x="0" y="3078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9" name="object 59"/>
          <p:cNvSpPr/>
          <p:nvPr/>
        </p:nvSpPr>
        <p:spPr>
          <a:xfrm>
            <a:off x="4699132" y="1717792"/>
            <a:ext cx="546100" cy="161925"/>
          </a:xfrm>
          <a:custGeom>
            <a:avLst/>
            <a:gdLst/>
            <a:ahLst/>
            <a:cxnLst/>
            <a:rect l="l" t="t" r="r" b="b"/>
            <a:pathLst>
              <a:path w="546100" h="161925">
                <a:moveTo>
                  <a:pt x="0" y="161543"/>
                </a:moveTo>
                <a:lnTo>
                  <a:pt x="545902" y="161543"/>
                </a:lnTo>
                <a:lnTo>
                  <a:pt x="545902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0" name="object 60"/>
          <p:cNvSpPr txBox="1"/>
          <p:nvPr/>
        </p:nvSpPr>
        <p:spPr>
          <a:xfrm>
            <a:off x="4694050" y="1719500"/>
            <a:ext cx="56070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5" dirty="0">
                <a:latin typeface="Arial"/>
                <a:cs typeface="Arial"/>
              </a:rPr>
              <a:t>ج</a:t>
            </a:r>
            <a:r>
              <a:rPr sz="1100" b="1" spc="-305" dirty="0">
                <a:latin typeface="Arial"/>
                <a:cs typeface="Arial"/>
              </a:rPr>
              <a:t>رΨΘ</a:t>
            </a:r>
            <a:r>
              <a:rPr sz="1100" b="1" spc="-20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r>
              <a:rPr sz="1100" b="1" spc="-5" dirty="0">
                <a:latin typeface="Arial"/>
                <a:cs typeface="Arial"/>
              </a:rPr>
              <a:t> </a:t>
            </a:r>
            <a:r>
              <a:rPr sz="1100" b="1" spc="-320" dirty="0">
                <a:latin typeface="Arial"/>
                <a:cs typeface="Arial"/>
              </a:rPr>
              <a:t>Δنس</a:t>
            </a:r>
            <a:endParaRPr sz="1100">
              <a:latin typeface="Arial"/>
              <a:cs typeface="Arial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790827" y="1409944"/>
            <a:ext cx="835660" cy="228600"/>
          </a:xfrm>
          <a:custGeom>
            <a:avLst/>
            <a:gdLst/>
            <a:ahLst/>
            <a:cxnLst/>
            <a:rect l="l" t="t" r="r" b="b"/>
            <a:pathLst>
              <a:path w="835660" h="228600">
                <a:moveTo>
                  <a:pt x="0" y="228599"/>
                </a:moveTo>
                <a:lnTo>
                  <a:pt x="835151" y="228599"/>
                </a:lnTo>
                <a:lnTo>
                  <a:pt x="835151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/>
          <p:nvPr/>
        </p:nvSpPr>
        <p:spPr>
          <a:xfrm>
            <a:off x="3790827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5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3" name="object 63"/>
          <p:cNvSpPr/>
          <p:nvPr/>
        </p:nvSpPr>
        <p:spPr>
          <a:xfrm>
            <a:off x="4561971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5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4" name="object 64"/>
          <p:cNvSpPr/>
          <p:nvPr/>
        </p:nvSpPr>
        <p:spPr>
          <a:xfrm>
            <a:off x="3790827" y="1958584"/>
            <a:ext cx="835660" cy="228600"/>
          </a:xfrm>
          <a:custGeom>
            <a:avLst/>
            <a:gdLst/>
            <a:ahLst/>
            <a:cxnLst/>
            <a:rect l="l" t="t" r="r" b="b"/>
            <a:pathLst>
              <a:path w="835660" h="228600">
                <a:moveTo>
                  <a:pt x="0" y="228599"/>
                </a:moveTo>
                <a:lnTo>
                  <a:pt x="835151" y="228599"/>
                </a:lnTo>
                <a:lnTo>
                  <a:pt x="835151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/>
          <p:nvPr/>
        </p:nvSpPr>
        <p:spPr>
          <a:xfrm>
            <a:off x="3854836" y="1638543"/>
            <a:ext cx="707390" cy="160020"/>
          </a:xfrm>
          <a:custGeom>
            <a:avLst/>
            <a:gdLst/>
            <a:ahLst/>
            <a:cxnLst/>
            <a:rect l="l" t="t" r="r" b="b"/>
            <a:pathLst>
              <a:path w="707389" h="160019">
                <a:moveTo>
                  <a:pt x="0" y="160019"/>
                </a:moveTo>
                <a:lnTo>
                  <a:pt x="707135" y="160019"/>
                </a:lnTo>
                <a:lnTo>
                  <a:pt x="7071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/>
          <p:nvPr/>
        </p:nvSpPr>
        <p:spPr>
          <a:xfrm>
            <a:off x="3854836" y="1798564"/>
            <a:ext cx="707390" cy="160020"/>
          </a:xfrm>
          <a:custGeom>
            <a:avLst/>
            <a:gdLst/>
            <a:ahLst/>
            <a:cxnLst/>
            <a:rect l="l" t="t" r="r" b="b"/>
            <a:pathLst>
              <a:path w="707389" h="160019">
                <a:moveTo>
                  <a:pt x="0" y="160019"/>
                </a:moveTo>
                <a:lnTo>
                  <a:pt x="707135" y="160019"/>
                </a:lnTo>
                <a:lnTo>
                  <a:pt x="7071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7" name="object 67"/>
          <p:cNvSpPr txBox="1"/>
          <p:nvPr/>
        </p:nvSpPr>
        <p:spPr>
          <a:xfrm>
            <a:off x="3871090" y="1640252"/>
            <a:ext cx="679450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86055" marR="5080" indent="-173990">
              <a:lnSpc>
                <a:spcPts val="1260"/>
              </a:lnSpc>
            </a:pP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330" dirty="0">
                <a:latin typeface="Arial"/>
                <a:cs typeface="Arial"/>
              </a:rPr>
              <a:t>ق</a:t>
            </a:r>
            <a:r>
              <a:rPr sz="1100" b="1" spc="-325" dirty="0">
                <a:latin typeface="Arial"/>
                <a:cs typeface="Arial"/>
              </a:rPr>
              <a:t>فϭ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ص</a:t>
            </a:r>
            <a:r>
              <a:rPr sz="1100" b="1" spc="-175" dirty="0">
                <a:latin typeface="Arial"/>
                <a:cs typeface="Arial"/>
              </a:rPr>
              <a:t>ص</a:t>
            </a:r>
            <a:r>
              <a:rPr sz="1100" b="1" spc="-375" dirty="0">
                <a:latin typeface="Arial"/>
                <a:cs typeface="Arial"/>
              </a:rPr>
              <a:t>ΨΘل</a:t>
            </a:r>
            <a:r>
              <a:rPr sz="1100" b="1" dirty="0">
                <a:latin typeface="Arial"/>
                <a:cs typeface="Arial"/>
              </a:rPr>
              <a:t>ا </a:t>
            </a:r>
            <a:r>
              <a:rPr sz="1100" b="1" spc="-355" dirty="0">
                <a:latin typeface="Arial"/>
                <a:cs typeface="Arial"/>
              </a:rPr>
              <a:t>Δ</a:t>
            </a:r>
            <a:r>
              <a:rPr sz="1100" b="1" spc="-385" dirty="0">
                <a:latin typeface="Arial"/>
                <a:cs typeface="Arial"/>
              </a:rPr>
              <a:t>قيث</a:t>
            </a:r>
            <a:r>
              <a:rPr sz="1100" b="1" spc="-60" dirty="0">
                <a:latin typeface="Arial"/>
                <a:cs typeface="Arial"/>
              </a:rPr>
              <a:t>Ϯ</a:t>
            </a:r>
            <a:r>
              <a:rPr sz="1100" b="1" spc="-640" dirty="0">
                <a:latin typeface="Arial"/>
                <a:cs typeface="Arial"/>
              </a:rPr>
              <a:t>Ϡ</a:t>
            </a:r>
            <a:r>
              <a:rPr sz="1100" b="1" spc="-240" dirty="0">
                <a:latin typeface="Arial"/>
                <a:cs typeface="Arial"/>
              </a:rPr>
              <a:t>ل</a:t>
            </a:r>
            <a:endParaRPr sz="1100">
              <a:latin typeface="Arial"/>
              <a:cs typeface="Arial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127887" y="1409944"/>
            <a:ext cx="654050" cy="228600"/>
          </a:xfrm>
          <a:custGeom>
            <a:avLst/>
            <a:gdLst/>
            <a:ahLst/>
            <a:cxnLst/>
            <a:rect l="l" t="t" r="r" b="b"/>
            <a:pathLst>
              <a:path w="654050" h="228600">
                <a:moveTo>
                  <a:pt x="0" y="228599"/>
                </a:moveTo>
                <a:lnTo>
                  <a:pt x="653795" y="228599"/>
                </a:lnTo>
                <a:lnTo>
                  <a:pt x="653795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/>
          <p:nvPr/>
        </p:nvSpPr>
        <p:spPr>
          <a:xfrm>
            <a:off x="3127887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5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0" name="object 70"/>
          <p:cNvSpPr/>
          <p:nvPr/>
        </p:nvSpPr>
        <p:spPr>
          <a:xfrm>
            <a:off x="3717676" y="1638543"/>
            <a:ext cx="64135" cy="320040"/>
          </a:xfrm>
          <a:custGeom>
            <a:avLst/>
            <a:gdLst/>
            <a:ahLst/>
            <a:cxnLst/>
            <a:rect l="l" t="t" r="r" b="b"/>
            <a:pathLst>
              <a:path w="64135" h="320039">
                <a:moveTo>
                  <a:pt x="0" y="320039"/>
                </a:moveTo>
                <a:lnTo>
                  <a:pt x="64007" y="320039"/>
                </a:lnTo>
                <a:lnTo>
                  <a:pt x="64007" y="0"/>
                </a:lnTo>
                <a:lnTo>
                  <a:pt x="0" y="0"/>
                </a:lnTo>
                <a:lnTo>
                  <a:pt x="0" y="32003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1" name="object 71"/>
          <p:cNvSpPr/>
          <p:nvPr/>
        </p:nvSpPr>
        <p:spPr>
          <a:xfrm>
            <a:off x="3127887" y="1958584"/>
            <a:ext cx="654050" cy="228600"/>
          </a:xfrm>
          <a:custGeom>
            <a:avLst/>
            <a:gdLst/>
            <a:ahLst/>
            <a:cxnLst/>
            <a:rect l="l" t="t" r="r" b="b"/>
            <a:pathLst>
              <a:path w="654050" h="228600">
                <a:moveTo>
                  <a:pt x="0" y="228599"/>
                </a:moveTo>
                <a:lnTo>
                  <a:pt x="653795" y="228599"/>
                </a:lnTo>
                <a:lnTo>
                  <a:pt x="653795" y="0"/>
                </a:lnTo>
                <a:lnTo>
                  <a:pt x="0" y="0"/>
                </a:lnTo>
                <a:lnTo>
                  <a:pt x="0" y="22859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2" name="object 72"/>
          <p:cNvSpPr/>
          <p:nvPr/>
        </p:nvSpPr>
        <p:spPr>
          <a:xfrm>
            <a:off x="3191896" y="1638543"/>
            <a:ext cx="525780" cy="160020"/>
          </a:xfrm>
          <a:custGeom>
            <a:avLst/>
            <a:gdLst/>
            <a:ahLst/>
            <a:cxnLst/>
            <a:rect l="l" t="t" r="r" b="b"/>
            <a:pathLst>
              <a:path w="525779" h="160019">
                <a:moveTo>
                  <a:pt x="0" y="160019"/>
                </a:moveTo>
                <a:lnTo>
                  <a:pt x="525779" y="160019"/>
                </a:lnTo>
                <a:lnTo>
                  <a:pt x="52577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3" name="object 73"/>
          <p:cNvSpPr/>
          <p:nvPr/>
        </p:nvSpPr>
        <p:spPr>
          <a:xfrm>
            <a:off x="3191896" y="1798564"/>
            <a:ext cx="525780" cy="160020"/>
          </a:xfrm>
          <a:custGeom>
            <a:avLst/>
            <a:gdLst/>
            <a:ahLst/>
            <a:cxnLst/>
            <a:rect l="l" t="t" r="r" b="b"/>
            <a:pathLst>
              <a:path w="525779" h="160019">
                <a:moveTo>
                  <a:pt x="0" y="160019"/>
                </a:moveTo>
                <a:lnTo>
                  <a:pt x="525779" y="160019"/>
                </a:lnTo>
                <a:lnTo>
                  <a:pt x="52577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4" name="object 74"/>
          <p:cNvSpPr txBox="1"/>
          <p:nvPr/>
        </p:nvSpPr>
        <p:spPr>
          <a:xfrm>
            <a:off x="3273681" y="1640252"/>
            <a:ext cx="36512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30480">
              <a:lnSpc>
                <a:spcPts val="1260"/>
              </a:lnSpc>
            </a:pPr>
            <a:r>
              <a:rPr sz="1100" b="1" spc="-290" dirty="0">
                <a:latin typeface="Arial"/>
                <a:cs typeface="Arial"/>
              </a:rPr>
              <a:t>Δل</a:t>
            </a:r>
            <a:r>
              <a:rPr sz="1100" b="1" spc="-525" dirty="0">
                <a:latin typeface="Arial"/>
                <a:cs typeface="Arial"/>
              </a:rPr>
              <a:t>Ω</a:t>
            </a: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365" dirty="0">
                <a:latin typeface="Arial"/>
                <a:cs typeface="Arial"/>
              </a:rPr>
              <a:t>عϣ</a:t>
            </a:r>
            <a:r>
              <a:rPr sz="1100" b="1" spc="-145" dirty="0">
                <a:latin typeface="Arial"/>
                <a:cs typeface="Arial"/>
              </a:rPr>
              <a:t> </a:t>
            </a: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-515" dirty="0">
                <a:latin typeface="Arial"/>
                <a:cs typeface="Arial"/>
              </a:rPr>
              <a:t>Ω</a:t>
            </a:r>
            <a:r>
              <a:rPr sz="1100" b="1" spc="5" dirty="0">
                <a:latin typeface="Arial"/>
                <a:cs typeface="Arial"/>
              </a:rPr>
              <a:t>ا</a:t>
            </a:r>
            <a:r>
              <a:rPr sz="1100" b="1" spc="-315" dirty="0">
                <a:latin typeface="Arial"/>
                <a:cs typeface="Arial"/>
              </a:rPr>
              <a:t>Ϭ</a:t>
            </a:r>
            <a:r>
              <a:rPr sz="1100" b="1" spc="-345" dirty="0">
                <a:latin typeface="Arial"/>
                <a:cs typeface="Arial"/>
              </a:rPr>
              <a:t>ش</a:t>
            </a:r>
            <a:r>
              <a:rPr sz="1100" b="1" spc="-24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75" name="object 75"/>
          <p:cNvSpPr/>
          <p:nvPr/>
        </p:nvSpPr>
        <p:spPr>
          <a:xfrm>
            <a:off x="2463033" y="1409944"/>
            <a:ext cx="655955" cy="67310"/>
          </a:xfrm>
          <a:custGeom>
            <a:avLst/>
            <a:gdLst/>
            <a:ahLst/>
            <a:cxnLst/>
            <a:rect l="l" t="t" r="r" b="b"/>
            <a:pathLst>
              <a:path w="655955" h="67309">
                <a:moveTo>
                  <a:pt x="0" y="67055"/>
                </a:moveTo>
                <a:lnTo>
                  <a:pt x="655630" y="67055"/>
                </a:lnTo>
                <a:lnTo>
                  <a:pt x="65563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6" name="object 76"/>
          <p:cNvSpPr/>
          <p:nvPr/>
        </p:nvSpPr>
        <p:spPr>
          <a:xfrm>
            <a:off x="2463033" y="1477000"/>
            <a:ext cx="64135" cy="643255"/>
          </a:xfrm>
          <a:custGeom>
            <a:avLst/>
            <a:gdLst/>
            <a:ahLst/>
            <a:cxnLst/>
            <a:rect l="l" t="t" r="r" b="b"/>
            <a:pathLst>
              <a:path w="64135" h="643255">
                <a:moveTo>
                  <a:pt x="0" y="643127"/>
                </a:moveTo>
                <a:lnTo>
                  <a:pt x="64007" y="643127"/>
                </a:lnTo>
                <a:lnTo>
                  <a:pt x="64007" y="0"/>
                </a:lnTo>
                <a:lnTo>
                  <a:pt x="0" y="0"/>
                </a:lnTo>
                <a:lnTo>
                  <a:pt x="0" y="6431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7" name="object 77"/>
          <p:cNvSpPr/>
          <p:nvPr/>
        </p:nvSpPr>
        <p:spPr>
          <a:xfrm>
            <a:off x="3054339" y="1477000"/>
            <a:ext cx="64769" cy="643255"/>
          </a:xfrm>
          <a:custGeom>
            <a:avLst/>
            <a:gdLst/>
            <a:ahLst/>
            <a:cxnLst/>
            <a:rect l="l" t="t" r="r" b="b"/>
            <a:pathLst>
              <a:path w="64769" h="643255">
                <a:moveTo>
                  <a:pt x="0" y="643127"/>
                </a:moveTo>
                <a:lnTo>
                  <a:pt x="64317" y="643127"/>
                </a:lnTo>
                <a:lnTo>
                  <a:pt x="64317" y="0"/>
                </a:lnTo>
                <a:lnTo>
                  <a:pt x="0" y="0"/>
                </a:lnTo>
                <a:lnTo>
                  <a:pt x="0" y="6431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8" name="object 78"/>
          <p:cNvSpPr/>
          <p:nvPr/>
        </p:nvSpPr>
        <p:spPr>
          <a:xfrm>
            <a:off x="2463033" y="2120128"/>
            <a:ext cx="655955" cy="67310"/>
          </a:xfrm>
          <a:custGeom>
            <a:avLst/>
            <a:gdLst/>
            <a:ahLst/>
            <a:cxnLst/>
            <a:rect l="l" t="t" r="r" b="b"/>
            <a:pathLst>
              <a:path w="655955" h="67310">
                <a:moveTo>
                  <a:pt x="0" y="67055"/>
                </a:moveTo>
                <a:lnTo>
                  <a:pt x="655630" y="67055"/>
                </a:lnTo>
                <a:lnTo>
                  <a:pt x="655630" y="0"/>
                </a:lnTo>
                <a:lnTo>
                  <a:pt x="0" y="0"/>
                </a:lnTo>
                <a:lnTo>
                  <a:pt x="0" y="6705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/>
          <p:nvPr/>
        </p:nvSpPr>
        <p:spPr>
          <a:xfrm>
            <a:off x="2527041" y="1477000"/>
            <a:ext cx="527685" cy="161925"/>
          </a:xfrm>
          <a:custGeom>
            <a:avLst/>
            <a:gdLst/>
            <a:ahLst/>
            <a:cxnLst/>
            <a:rect l="l" t="t" r="r" b="b"/>
            <a:pathLst>
              <a:path w="527685" h="161925">
                <a:moveTo>
                  <a:pt x="0" y="161543"/>
                </a:moveTo>
                <a:lnTo>
                  <a:pt x="527303" y="161543"/>
                </a:lnTo>
                <a:lnTo>
                  <a:pt x="52730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0" name="object 80"/>
          <p:cNvSpPr/>
          <p:nvPr/>
        </p:nvSpPr>
        <p:spPr>
          <a:xfrm>
            <a:off x="2527041" y="1638543"/>
            <a:ext cx="527685" cy="160020"/>
          </a:xfrm>
          <a:custGeom>
            <a:avLst/>
            <a:gdLst/>
            <a:ahLst/>
            <a:cxnLst/>
            <a:rect l="l" t="t" r="r" b="b"/>
            <a:pathLst>
              <a:path w="527685" h="160019">
                <a:moveTo>
                  <a:pt x="0" y="160019"/>
                </a:moveTo>
                <a:lnTo>
                  <a:pt x="527303" y="160019"/>
                </a:lnTo>
                <a:lnTo>
                  <a:pt x="52730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/>
          <p:nvPr/>
        </p:nvSpPr>
        <p:spPr>
          <a:xfrm>
            <a:off x="2527041" y="1798564"/>
            <a:ext cx="527685" cy="160020"/>
          </a:xfrm>
          <a:custGeom>
            <a:avLst/>
            <a:gdLst/>
            <a:ahLst/>
            <a:cxnLst/>
            <a:rect l="l" t="t" r="r" b="b"/>
            <a:pathLst>
              <a:path w="527685" h="160019">
                <a:moveTo>
                  <a:pt x="0" y="160019"/>
                </a:moveTo>
                <a:lnTo>
                  <a:pt x="527303" y="160019"/>
                </a:lnTo>
                <a:lnTo>
                  <a:pt x="52730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2" name="object 82"/>
          <p:cNvSpPr/>
          <p:nvPr/>
        </p:nvSpPr>
        <p:spPr>
          <a:xfrm>
            <a:off x="2527041" y="1958584"/>
            <a:ext cx="527685" cy="161925"/>
          </a:xfrm>
          <a:custGeom>
            <a:avLst/>
            <a:gdLst/>
            <a:ahLst/>
            <a:cxnLst/>
            <a:rect l="l" t="t" r="r" b="b"/>
            <a:pathLst>
              <a:path w="527685" h="161925">
                <a:moveTo>
                  <a:pt x="0" y="161543"/>
                </a:moveTo>
                <a:lnTo>
                  <a:pt x="527303" y="161543"/>
                </a:lnTo>
                <a:lnTo>
                  <a:pt x="527303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2657604" y="1960292"/>
            <a:ext cx="26924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715" dirty="0">
                <a:latin typeface="Arial"/>
                <a:cs typeface="Arial"/>
              </a:rPr>
              <a:t>Ϣ</a:t>
            </a:r>
            <a:r>
              <a:rPr sz="1100" b="1" spc="-345" dirty="0">
                <a:latin typeface="Arial"/>
                <a:cs typeface="Arial"/>
              </a:rPr>
              <a:t>سق</a:t>
            </a:r>
            <a:r>
              <a:rPr sz="1100" b="1" spc="-20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1757421" y="1409944"/>
            <a:ext cx="692150" cy="147955"/>
          </a:xfrm>
          <a:custGeom>
            <a:avLst/>
            <a:gdLst/>
            <a:ahLst/>
            <a:cxnLst/>
            <a:rect l="l" t="t" r="r" b="b"/>
            <a:pathLst>
              <a:path w="692150" h="147955">
                <a:moveTo>
                  <a:pt x="0" y="147827"/>
                </a:moveTo>
                <a:lnTo>
                  <a:pt x="691895" y="147827"/>
                </a:lnTo>
                <a:lnTo>
                  <a:pt x="691895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/>
          <p:nvPr/>
        </p:nvSpPr>
        <p:spPr>
          <a:xfrm>
            <a:off x="1757421" y="1557772"/>
            <a:ext cx="64135" cy="481965"/>
          </a:xfrm>
          <a:custGeom>
            <a:avLst/>
            <a:gdLst/>
            <a:ahLst/>
            <a:cxnLst/>
            <a:rect l="l" t="t" r="r" b="b"/>
            <a:pathLst>
              <a:path w="64135" h="481964">
                <a:moveTo>
                  <a:pt x="0" y="481583"/>
                </a:moveTo>
                <a:lnTo>
                  <a:pt x="64007" y="481583"/>
                </a:lnTo>
                <a:lnTo>
                  <a:pt x="64007" y="0"/>
                </a:lnTo>
                <a:lnTo>
                  <a:pt x="0" y="0"/>
                </a:lnTo>
                <a:lnTo>
                  <a:pt x="0" y="4815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6" name="object 86"/>
          <p:cNvSpPr/>
          <p:nvPr/>
        </p:nvSpPr>
        <p:spPr>
          <a:xfrm>
            <a:off x="2389881" y="1557772"/>
            <a:ext cx="59690" cy="481965"/>
          </a:xfrm>
          <a:custGeom>
            <a:avLst/>
            <a:gdLst/>
            <a:ahLst/>
            <a:cxnLst/>
            <a:rect l="l" t="t" r="r" b="b"/>
            <a:pathLst>
              <a:path w="59689" h="481964">
                <a:moveTo>
                  <a:pt x="0" y="481583"/>
                </a:moveTo>
                <a:lnTo>
                  <a:pt x="59435" y="481583"/>
                </a:lnTo>
                <a:lnTo>
                  <a:pt x="59435" y="0"/>
                </a:lnTo>
                <a:lnTo>
                  <a:pt x="0" y="0"/>
                </a:lnTo>
                <a:lnTo>
                  <a:pt x="0" y="4815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/>
          <p:nvPr/>
        </p:nvSpPr>
        <p:spPr>
          <a:xfrm>
            <a:off x="1757421" y="2039356"/>
            <a:ext cx="692150" cy="147955"/>
          </a:xfrm>
          <a:custGeom>
            <a:avLst/>
            <a:gdLst/>
            <a:ahLst/>
            <a:cxnLst/>
            <a:rect l="l" t="t" r="r" b="b"/>
            <a:pathLst>
              <a:path w="692150" h="147955">
                <a:moveTo>
                  <a:pt x="0" y="147827"/>
                </a:moveTo>
                <a:lnTo>
                  <a:pt x="691895" y="147827"/>
                </a:lnTo>
                <a:lnTo>
                  <a:pt x="691895" y="0"/>
                </a:lnTo>
                <a:lnTo>
                  <a:pt x="0" y="0"/>
                </a:lnTo>
                <a:lnTo>
                  <a:pt x="0" y="1478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8" name="object 88"/>
          <p:cNvSpPr/>
          <p:nvPr/>
        </p:nvSpPr>
        <p:spPr>
          <a:xfrm>
            <a:off x="1821429" y="1557772"/>
            <a:ext cx="568960" cy="160020"/>
          </a:xfrm>
          <a:custGeom>
            <a:avLst/>
            <a:gdLst/>
            <a:ahLst/>
            <a:cxnLst/>
            <a:rect l="l" t="t" r="r" b="b"/>
            <a:pathLst>
              <a:path w="568960" h="160019">
                <a:moveTo>
                  <a:pt x="0" y="160019"/>
                </a:moveTo>
                <a:lnTo>
                  <a:pt x="568451" y="160019"/>
                </a:lnTo>
                <a:lnTo>
                  <a:pt x="56845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/>
          <p:nvPr/>
        </p:nvSpPr>
        <p:spPr>
          <a:xfrm>
            <a:off x="1821429" y="1717792"/>
            <a:ext cx="568960" cy="161925"/>
          </a:xfrm>
          <a:custGeom>
            <a:avLst/>
            <a:gdLst/>
            <a:ahLst/>
            <a:cxnLst/>
            <a:rect l="l" t="t" r="r" b="b"/>
            <a:pathLst>
              <a:path w="568960" h="161925">
                <a:moveTo>
                  <a:pt x="0" y="161543"/>
                </a:moveTo>
                <a:lnTo>
                  <a:pt x="568451" y="161543"/>
                </a:lnTo>
                <a:lnTo>
                  <a:pt x="568451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0" name="object 90"/>
          <p:cNvSpPr/>
          <p:nvPr/>
        </p:nvSpPr>
        <p:spPr>
          <a:xfrm>
            <a:off x="1821429" y="1879336"/>
            <a:ext cx="568960" cy="160020"/>
          </a:xfrm>
          <a:custGeom>
            <a:avLst/>
            <a:gdLst/>
            <a:ahLst/>
            <a:cxnLst/>
            <a:rect l="l" t="t" r="r" b="b"/>
            <a:pathLst>
              <a:path w="568960" h="160019">
                <a:moveTo>
                  <a:pt x="0" y="160019"/>
                </a:moveTo>
                <a:lnTo>
                  <a:pt x="568451" y="160019"/>
                </a:lnTo>
                <a:lnTo>
                  <a:pt x="56845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1833119" y="1559480"/>
            <a:ext cx="551180" cy="487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9375" marR="5080" indent="-67310">
              <a:lnSpc>
                <a:spcPct val="95900"/>
              </a:lnSpc>
            </a:pP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330" dirty="0">
                <a:latin typeface="Arial"/>
                <a:cs typeface="Arial"/>
              </a:rPr>
              <a:t>ق</a:t>
            </a:r>
            <a:r>
              <a:rPr sz="1100" b="1" spc="-325" dirty="0">
                <a:latin typeface="Arial"/>
                <a:cs typeface="Arial"/>
              </a:rPr>
              <a:t>فϭ</a:t>
            </a:r>
            <a:r>
              <a:rPr sz="1100" b="1" dirty="0">
                <a:latin typeface="Arial"/>
                <a:cs typeface="Arial"/>
              </a:rPr>
              <a:t> </a:t>
            </a:r>
            <a:r>
              <a:rPr sz="1100" b="1" spc="-225" dirty="0">
                <a:latin typeface="Arial"/>
                <a:cs typeface="Arial"/>
              </a:rPr>
              <a:t>Δ</a:t>
            </a:r>
            <a:r>
              <a:rPr sz="1100" b="1" spc="-185" dirty="0">
                <a:latin typeface="Arial"/>
                <a:cs typeface="Arial"/>
              </a:rPr>
              <a:t>ج</a:t>
            </a:r>
            <a:r>
              <a:rPr sz="1100" b="1" spc="40" dirty="0">
                <a:latin typeface="Arial"/>
                <a:cs typeface="Arial"/>
              </a:rPr>
              <a:t>ر</a:t>
            </a:r>
            <a:r>
              <a:rPr sz="1100" b="1" spc="20" dirty="0">
                <a:latin typeface="Arial"/>
                <a:cs typeface="Arial"/>
              </a:rPr>
              <a:t>Ϊ</a:t>
            </a:r>
            <a:r>
              <a:rPr sz="1100" b="1" spc="-24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 </a:t>
            </a: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5" dirty="0">
                <a:latin typeface="Arial"/>
                <a:cs typeface="Arial"/>
              </a:rPr>
              <a:t>ر</a:t>
            </a:r>
            <a:r>
              <a:rPr sz="1100" b="1" spc="-5" dirty="0">
                <a:latin typeface="Arial"/>
                <a:cs typeface="Arial"/>
              </a:rPr>
              <a:t>ا</a:t>
            </a:r>
            <a:r>
              <a:rPr sz="1100" b="1" spc="-229" dirty="0">
                <a:latin typeface="Arial"/>
                <a:cs typeface="Arial"/>
              </a:rPr>
              <a:t>ϤΘسا</a:t>
            </a:r>
            <a:r>
              <a:rPr sz="1100" b="1" spc="-100" dirty="0">
                <a:latin typeface="Arial"/>
                <a:cs typeface="Arial"/>
              </a:rPr>
              <a:t> </a:t>
            </a:r>
            <a:r>
              <a:rPr sz="1100" b="1" spc="-30" dirty="0">
                <a:latin typeface="Arial"/>
                <a:cs typeface="Arial"/>
              </a:rPr>
              <a:t>ح</a:t>
            </a:r>
            <a:r>
              <a:rPr sz="1100" b="1" spc="-305" dirty="0">
                <a:latin typeface="Arial"/>
                <a:cs typeface="Arial"/>
              </a:rPr>
              <a:t>ي</a:t>
            </a:r>
            <a:r>
              <a:rPr sz="1100" b="1" spc="-440" dirty="0">
                <a:latin typeface="Arial"/>
                <a:cs typeface="Arial"/>
              </a:rPr>
              <a:t>ش</a:t>
            </a:r>
            <a:r>
              <a:rPr sz="1100" b="1" spc="-295" dirty="0">
                <a:latin typeface="Arial"/>
                <a:cs typeface="Arial"/>
              </a:rPr>
              <a:t>رΘ</a:t>
            </a:r>
            <a:r>
              <a:rPr sz="1100" b="1" spc="-215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292607" y="1424422"/>
            <a:ext cx="1451610" cy="0"/>
          </a:xfrm>
          <a:custGeom>
            <a:avLst/>
            <a:gdLst/>
            <a:ahLst/>
            <a:cxnLst/>
            <a:rect l="l" t="t" r="r" b="b"/>
            <a:pathLst>
              <a:path w="1451610">
                <a:moveTo>
                  <a:pt x="0" y="0"/>
                </a:moveTo>
                <a:lnTo>
                  <a:pt x="1451158" y="0"/>
                </a:lnTo>
              </a:path>
            </a:pathLst>
          </a:custGeom>
          <a:ln w="302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/>
          <p:nvPr/>
        </p:nvSpPr>
        <p:spPr>
          <a:xfrm>
            <a:off x="1077778" y="1438900"/>
            <a:ext cx="58419" cy="321945"/>
          </a:xfrm>
          <a:custGeom>
            <a:avLst/>
            <a:gdLst/>
            <a:ahLst/>
            <a:cxnLst/>
            <a:rect l="l" t="t" r="r" b="b"/>
            <a:pathLst>
              <a:path w="58419" h="321944">
                <a:moveTo>
                  <a:pt x="0" y="321563"/>
                </a:moveTo>
                <a:lnTo>
                  <a:pt x="57911" y="321563"/>
                </a:lnTo>
                <a:lnTo>
                  <a:pt x="57911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4" name="object 94"/>
          <p:cNvSpPr/>
          <p:nvPr/>
        </p:nvSpPr>
        <p:spPr>
          <a:xfrm>
            <a:off x="1684269" y="1438900"/>
            <a:ext cx="59690" cy="321945"/>
          </a:xfrm>
          <a:custGeom>
            <a:avLst/>
            <a:gdLst/>
            <a:ahLst/>
            <a:cxnLst/>
            <a:rect l="l" t="t" r="r" b="b"/>
            <a:pathLst>
              <a:path w="59689" h="321944">
                <a:moveTo>
                  <a:pt x="0" y="321563"/>
                </a:moveTo>
                <a:lnTo>
                  <a:pt x="59435" y="321563"/>
                </a:lnTo>
                <a:lnTo>
                  <a:pt x="59435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5" name="object 95"/>
          <p:cNvSpPr/>
          <p:nvPr/>
        </p:nvSpPr>
        <p:spPr>
          <a:xfrm>
            <a:off x="292607" y="1774942"/>
            <a:ext cx="1451610" cy="0"/>
          </a:xfrm>
          <a:custGeom>
            <a:avLst/>
            <a:gdLst/>
            <a:ahLst/>
            <a:cxnLst/>
            <a:rect l="l" t="t" r="r" b="b"/>
            <a:pathLst>
              <a:path w="1451610">
                <a:moveTo>
                  <a:pt x="0" y="0"/>
                </a:moveTo>
                <a:lnTo>
                  <a:pt x="1451158" y="0"/>
                </a:lnTo>
              </a:path>
            </a:pathLst>
          </a:custGeom>
          <a:ln w="3022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6" name="object 96"/>
          <p:cNvSpPr/>
          <p:nvPr/>
        </p:nvSpPr>
        <p:spPr>
          <a:xfrm>
            <a:off x="1135690" y="1438900"/>
            <a:ext cx="548640" cy="160020"/>
          </a:xfrm>
          <a:custGeom>
            <a:avLst/>
            <a:gdLst/>
            <a:ahLst/>
            <a:cxnLst/>
            <a:rect l="l" t="t" r="r" b="b"/>
            <a:pathLst>
              <a:path w="548639" h="160019">
                <a:moveTo>
                  <a:pt x="0" y="160019"/>
                </a:moveTo>
                <a:lnTo>
                  <a:pt x="548639" y="160019"/>
                </a:lnTo>
                <a:lnTo>
                  <a:pt x="54863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7" name="object 97"/>
          <p:cNvSpPr/>
          <p:nvPr/>
        </p:nvSpPr>
        <p:spPr>
          <a:xfrm>
            <a:off x="1135690" y="1598920"/>
            <a:ext cx="548640" cy="161925"/>
          </a:xfrm>
          <a:custGeom>
            <a:avLst/>
            <a:gdLst/>
            <a:ahLst/>
            <a:cxnLst/>
            <a:rect l="l" t="t" r="r" b="b"/>
            <a:pathLst>
              <a:path w="548639" h="161925">
                <a:moveTo>
                  <a:pt x="0" y="161543"/>
                </a:moveTo>
                <a:lnTo>
                  <a:pt x="548639" y="161543"/>
                </a:lnTo>
                <a:lnTo>
                  <a:pt x="548639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8" name="object 98"/>
          <p:cNvSpPr txBox="1"/>
          <p:nvPr/>
        </p:nvSpPr>
        <p:spPr>
          <a:xfrm>
            <a:off x="1214430" y="1440608"/>
            <a:ext cx="395605" cy="3257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98425">
              <a:lnSpc>
                <a:spcPts val="1260"/>
              </a:lnSpc>
            </a:pPr>
            <a:r>
              <a:rPr sz="1100" b="1" spc="-515" dirty="0">
                <a:latin typeface="Arial"/>
                <a:cs typeface="Arial"/>
              </a:rPr>
              <a:t>Ω</a:t>
            </a:r>
            <a:r>
              <a:rPr sz="1100" b="1" spc="60" dirty="0">
                <a:latin typeface="Arial"/>
                <a:cs typeface="Arial"/>
              </a:rPr>
              <a:t>Ϊ</a:t>
            </a:r>
            <a:r>
              <a:rPr sz="1100" b="1" dirty="0">
                <a:latin typeface="Arial"/>
                <a:cs typeface="Arial"/>
              </a:rPr>
              <a:t>ع </a:t>
            </a:r>
            <a:r>
              <a:rPr sz="1100" b="1" spc="-10" dirty="0">
                <a:latin typeface="Arial"/>
                <a:cs typeface="Arial"/>
              </a:rPr>
              <a:t>ن</a:t>
            </a:r>
            <a:r>
              <a:rPr sz="1100" b="1" spc="-430" dirty="0">
                <a:latin typeface="Arial"/>
                <a:cs typeface="Arial"/>
              </a:rPr>
              <a:t>ي</a:t>
            </a:r>
            <a:r>
              <a:rPr sz="1100" b="1" spc="70" dirty="0">
                <a:latin typeface="Arial"/>
                <a:cs typeface="Arial"/>
              </a:rPr>
              <a:t>Ϊ</a:t>
            </a:r>
            <a:r>
              <a:rPr sz="1100" b="1" spc="-240" dirty="0">
                <a:latin typeface="Arial"/>
                <a:cs typeface="Arial"/>
              </a:rPr>
              <a:t>يعϤلا</a:t>
            </a:r>
            <a:endParaRPr sz="1100">
              <a:latin typeface="Arial"/>
              <a:cs typeface="Arial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292607" y="1438900"/>
            <a:ext cx="58419" cy="321945"/>
          </a:xfrm>
          <a:custGeom>
            <a:avLst/>
            <a:gdLst/>
            <a:ahLst/>
            <a:cxnLst/>
            <a:rect l="l" t="t" r="r" b="b"/>
            <a:pathLst>
              <a:path w="58420" h="321944">
                <a:moveTo>
                  <a:pt x="0" y="321563"/>
                </a:moveTo>
                <a:lnTo>
                  <a:pt x="57911" y="321563"/>
                </a:lnTo>
                <a:lnTo>
                  <a:pt x="57911" y="0"/>
                </a:lnTo>
                <a:lnTo>
                  <a:pt x="0" y="0"/>
                </a:lnTo>
                <a:lnTo>
                  <a:pt x="0" y="32156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0" name="object 100"/>
          <p:cNvSpPr/>
          <p:nvPr/>
        </p:nvSpPr>
        <p:spPr>
          <a:xfrm>
            <a:off x="1023520" y="1438900"/>
            <a:ext cx="0" cy="321945"/>
          </a:xfrm>
          <a:custGeom>
            <a:avLst/>
            <a:gdLst/>
            <a:ahLst/>
            <a:cxnLst/>
            <a:rect l="l" t="t" r="r" b="b"/>
            <a:pathLst>
              <a:path h="321944">
                <a:moveTo>
                  <a:pt x="0" y="0"/>
                </a:moveTo>
                <a:lnTo>
                  <a:pt x="0" y="321563"/>
                </a:lnTo>
              </a:path>
            </a:pathLst>
          </a:custGeom>
          <a:ln w="51871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1" name="object 101"/>
          <p:cNvSpPr/>
          <p:nvPr/>
        </p:nvSpPr>
        <p:spPr>
          <a:xfrm>
            <a:off x="350519" y="1438900"/>
            <a:ext cx="647700" cy="160020"/>
          </a:xfrm>
          <a:custGeom>
            <a:avLst/>
            <a:gdLst/>
            <a:ahLst/>
            <a:cxnLst/>
            <a:rect l="l" t="t" r="r" b="b"/>
            <a:pathLst>
              <a:path w="647700" h="160019">
                <a:moveTo>
                  <a:pt x="0" y="160019"/>
                </a:moveTo>
                <a:lnTo>
                  <a:pt x="647699" y="160019"/>
                </a:lnTo>
                <a:lnTo>
                  <a:pt x="64769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350519" y="1598920"/>
            <a:ext cx="647700" cy="161925"/>
          </a:xfrm>
          <a:custGeom>
            <a:avLst/>
            <a:gdLst/>
            <a:ahLst/>
            <a:cxnLst/>
            <a:rect l="l" t="t" r="r" b="b"/>
            <a:pathLst>
              <a:path w="647700" h="161925">
                <a:moveTo>
                  <a:pt x="0" y="161543"/>
                </a:moveTo>
                <a:lnTo>
                  <a:pt x="647699" y="161543"/>
                </a:lnTo>
                <a:lnTo>
                  <a:pt x="647699" y="0"/>
                </a:lnTo>
                <a:lnTo>
                  <a:pt x="0" y="0"/>
                </a:lnTo>
                <a:lnTo>
                  <a:pt x="0" y="16154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263652" y="1380988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291084" y="1404610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300227" y="1409182"/>
            <a:ext cx="758190" cy="0"/>
          </a:xfrm>
          <a:custGeom>
            <a:avLst/>
            <a:gdLst/>
            <a:ahLst/>
            <a:cxnLst/>
            <a:rect l="l" t="t" r="r" b="b"/>
            <a:pathLst>
              <a:path w="758190">
                <a:moveTo>
                  <a:pt x="0" y="0"/>
                </a:moveTo>
                <a:lnTo>
                  <a:pt x="757738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1076254" y="1409182"/>
            <a:ext cx="668020" cy="0"/>
          </a:xfrm>
          <a:custGeom>
            <a:avLst/>
            <a:gdLst/>
            <a:ahLst/>
            <a:cxnLst/>
            <a:rect l="l" t="t" r="r" b="b"/>
            <a:pathLst>
              <a:path w="668019">
                <a:moveTo>
                  <a:pt x="0" y="0"/>
                </a:moveTo>
                <a:lnTo>
                  <a:pt x="667511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1057966" y="1409182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1761993" y="1409182"/>
            <a:ext cx="4297045" cy="0"/>
          </a:xfrm>
          <a:custGeom>
            <a:avLst/>
            <a:gdLst/>
            <a:ahLst/>
            <a:cxnLst/>
            <a:rect l="l" t="t" r="r" b="b"/>
            <a:pathLst>
              <a:path w="4297045">
                <a:moveTo>
                  <a:pt x="0" y="0"/>
                </a:moveTo>
                <a:lnTo>
                  <a:pt x="4296789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1743705" y="140918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2453889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3118743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3781683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624456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5308975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6077071" y="1409182"/>
            <a:ext cx="2336800" cy="0"/>
          </a:xfrm>
          <a:custGeom>
            <a:avLst/>
            <a:gdLst/>
            <a:ahLst/>
            <a:cxnLst/>
            <a:rect l="l" t="t" r="r" b="b"/>
            <a:pathLst>
              <a:path w="2336800">
                <a:moveTo>
                  <a:pt x="0" y="0"/>
                </a:moveTo>
                <a:lnTo>
                  <a:pt x="2336688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6058783" y="1409182"/>
            <a:ext cx="18415" cy="0"/>
          </a:xfrm>
          <a:custGeom>
            <a:avLst/>
            <a:gdLst/>
            <a:ahLst/>
            <a:cxnLst/>
            <a:rect l="l" t="t" r="r" b="b"/>
            <a:pathLst>
              <a:path w="18414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7842260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8432048" y="1409182"/>
            <a:ext cx="1837055" cy="0"/>
          </a:xfrm>
          <a:custGeom>
            <a:avLst/>
            <a:gdLst/>
            <a:ahLst/>
            <a:cxnLst/>
            <a:rect l="l" t="t" r="r" b="b"/>
            <a:pathLst>
              <a:path w="1837054">
                <a:moveTo>
                  <a:pt x="0" y="0"/>
                </a:moveTo>
                <a:lnTo>
                  <a:pt x="1836663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8413760" y="1409182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8880103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9925811" y="1409182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295655" y="1409944"/>
            <a:ext cx="0" cy="1938020"/>
          </a:xfrm>
          <a:custGeom>
            <a:avLst/>
            <a:gdLst/>
            <a:ahLst/>
            <a:cxnLst/>
            <a:rect l="l" t="t" r="r" b="b"/>
            <a:pathLst>
              <a:path h="1938020">
                <a:moveTo>
                  <a:pt x="0" y="0"/>
                </a:moveTo>
                <a:lnTo>
                  <a:pt x="0" y="193740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1073206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1061014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1758945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1746753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2461509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2455413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3126364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3120268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3789303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3783207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4632075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4625980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5316595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5310499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6074023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6061831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7849879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7843784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8429000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8416807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8887724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8881627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9933431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9927335" y="1409944"/>
            <a:ext cx="0" cy="777240"/>
          </a:xfrm>
          <a:custGeom>
            <a:avLst/>
            <a:gdLst/>
            <a:ahLst/>
            <a:cxnLst/>
            <a:rect l="l" t="t" r="r" b="b"/>
            <a:pathLst>
              <a:path h="777239">
                <a:moveTo>
                  <a:pt x="0" y="0"/>
                </a:moveTo>
                <a:lnTo>
                  <a:pt x="0" y="777239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10273283" y="1409944"/>
            <a:ext cx="0" cy="1938020"/>
          </a:xfrm>
          <a:custGeom>
            <a:avLst/>
            <a:gdLst/>
            <a:ahLst/>
            <a:cxnLst/>
            <a:rect l="l" t="t" r="r" b="b"/>
            <a:pathLst>
              <a:path h="1938020">
                <a:moveTo>
                  <a:pt x="0" y="0"/>
                </a:moveTo>
                <a:lnTo>
                  <a:pt x="0" y="193740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1396233" y="1807708"/>
            <a:ext cx="347980" cy="109855"/>
          </a:xfrm>
          <a:custGeom>
            <a:avLst/>
            <a:gdLst/>
            <a:ahLst/>
            <a:cxnLst/>
            <a:rect l="l" t="t" r="r" b="b"/>
            <a:pathLst>
              <a:path w="347980" h="109855">
                <a:moveTo>
                  <a:pt x="0" y="109727"/>
                </a:moveTo>
                <a:lnTo>
                  <a:pt x="347471" y="109727"/>
                </a:lnTo>
                <a:lnTo>
                  <a:pt x="347471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1396233" y="1917436"/>
            <a:ext cx="59690" cy="160020"/>
          </a:xfrm>
          <a:custGeom>
            <a:avLst/>
            <a:gdLst/>
            <a:ahLst/>
            <a:cxnLst/>
            <a:rect l="l" t="t" r="r" b="b"/>
            <a:pathLst>
              <a:path w="59690" h="160019">
                <a:moveTo>
                  <a:pt x="0" y="160019"/>
                </a:moveTo>
                <a:lnTo>
                  <a:pt x="59435" y="160019"/>
                </a:lnTo>
                <a:lnTo>
                  <a:pt x="594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1684269" y="1917436"/>
            <a:ext cx="59690" cy="160020"/>
          </a:xfrm>
          <a:custGeom>
            <a:avLst/>
            <a:gdLst/>
            <a:ahLst/>
            <a:cxnLst/>
            <a:rect l="l" t="t" r="r" b="b"/>
            <a:pathLst>
              <a:path w="59689" h="160019">
                <a:moveTo>
                  <a:pt x="0" y="160019"/>
                </a:moveTo>
                <a:lnTo>
                  <a:pt x="59435" y="160019"/>
                </a:lnTo>
                <a:lnTo>
                  <a:pt x="594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1396233" y="2077456"/>
            <a:ext cx="347980" cy="109855"/>
          </a:xfrm>
          <a:custGeom>
            <a:avLst/>
            <a:gdLst/>
            <a:ahLst/>
            <a:cxnLst/>
            <a:rect l="l" t="t" r="r" b="b"/>
            <a:pathLst>
              <a:path w="347980" h="109855">
                <a:moveTo>
                  <a:pt x="0" y="109727"/>
                </a:moveTo>
                <a:lnTo>
                  <a:pt x="347471" y="109727"/>
                </a:lnTo>
                <a:lnTo>
                  <a:pt x="347471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1455669" y="1917436"/>
            <a:ext cx="228600" cy="160020"/>
          </a:xfrm>
          <a:custGeom>
            <a:avLst/>
            <a:gdLst/>
            <a:ahLst/>
            <a:cxnLst/>
            <a:rect l="l" t="t" r="r" b="b"/>
            <a:pathLst>
              <a:path w="228600" h="160019">
                <a:moveTo>
                  <a:pt x="0" y="160019"/>
                </a:moveTo>
                <a:lnTo>
                  <a:pt x="228599" y="160019"/>
                </a:lnTo>
                <a:lnTo>
                  <a:pt x="228599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1077778" y="1807708"/>
            <a:ext cx="299085" cy="117475"/>
          </a:xfrm>
          <a:custGeom>
            <a:avLst/>
            <a:gdLst/>
            <a:ahLst/>
            <a:cxnLst/>
            <a:rect l="l" t="t" r="r" b="b"/>
            <a:pathLst>
              <a:path w="299084" h="117475">
                <a:moveTo>
                  <a:pt x="0" y="117347"/>
                </a:moveTo>
                <a:lnTo>
                  <a:pt x="298703" y="117347"/>
                </a:lnTo>
                <a:lnTo>
                  <a:pt x="298703" y="0"/>
                </a:lnTo>
                <a:lnTo>
                  <a:pt x="0" y="0"/>
                </a:lnTo>
                <a:lnTo>
                  <a:pt x="0" y="11734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1077778" y="1925056"/>
            <a:ext cx="58419" cy="146685"/>
          </a:xfrm>
          <a:custGeom>
            <a:avLst/>
            <a:gdLst/>
            <a:ahLst/>
            <a:cxnLst/>
            <a:rect l="l" t="t" r="r" b="b"/>
            <a:pathLst>
              <a:path w="58419" h="146685">
                <a:moveTo>
                  <a:pt x="0" y="146303"/>
                </a:moveTo>
                <a:lnTo>
                  <a:pt x="57911" y="146303"/>
                </a:lnTo>
                <a:lnTo>
                  <a:pt x="57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1318509" y="1925056"/>
            <a:ext cx="58419" cy="146685"/>
          </a:xfrm>
          <a:custGeom>
            <a:avLst/>
            <a:gdLst/>
            <a:ahLst/>
            <a:cxnLst/>
            <a:rect l="l" t="t" r="r" b="b"/>
            <a:pathLst>
              <a:path w="58419" h="146685">
                <a:moveTo>
                  <a:pt x="0" y="146303"/>
                </a:moveTo>
                <a:lnTo>
                  <a:pt x="57911" y="146303"/>
                </a:lnTo>
                <a:lnTo>
                  <a:pt x="57911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1077778" y="2071360"/>
            <a:ext cx="299085" cy="116205"/>
          </a:xfrm>
          <a:custGeom>
            <a:avLst/>
            <a:gdLst/>
            <a:ahLst/>
            <a:cxnLst/>
            <a:rect l="l" t="t" r="r" b="b"/>
            <a:pathLst>
              <a:path w="299084" h="116205">
                <a:moveTo>
                  <a:pt x="0" y="115823"/>
                </a:moveTo>
                <a:lnTo>
                  <a:pt x="298703" y="115823"/>
                </a:lnTo>
                <a:lnTo>
                  <a:pt x="298703" y="0"/>
                </a:lnTo>
                <a:lnTo>
                  <a:pt x="0" y="0"/>
                </a:lnTo>
                <a:lnTo>
                  <a:pt x="0" y="11582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1135690" y="1925056"/>
            <a:ext cx="182880" cy="146685"/>
          </a:xfrm>
          <a:custGeom>
            <a:avLst/>
            <a:gdLst/>
            <a:ahLst/>
            <a:cxnLst/>
            <a:rect l="l" t="t" r="r" b="b"/>
            <a:pathLst>
              <a:path w="182880" h="146685">
                <a:moveTo>
                  <a:pt x="0" y="146303"/>
                </a:moveTo>
                <a:lnTo>
                  <a:pt x="182879" y="146303"/>
                </a:lnTo>
                <a:lnTo>
                  <a:pt x="182879" y="0"/>
                </a:lnTo>
                <a:lnTo>
                  <a:pt x="0" y="0"/>
                </a:lnTo>
                <a:lnTo>
                  <a:pt x="0" y="14630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670559" y="1807708"/>
            <a:ext cx="392430" cy="109855"/>
          </a:xfrm>
          <a:custGeom>
            <a:avLst/>
            <a:gdLst/>
            <a:ahLst/>
            <a:cxnLst/>
            <a:rect l="l" t="t" r="r" b="b"/>
            <a:pathLst>
              <a:path w="392430" h="109855">
                <a:moveTo>
                  <a:pt x="0" y="109727"/>
                </a:moveTo>
                <a:lnTo>
                  <a:pt x="391978" y="109727"/>
                </a:lnTo>
                <a:lnTo>
                  <a:pt x="391978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670559" y="1917436"/>
            <a:ext cx="59690" cy="160020"/>
          </a:xfrm>
          <a:custGeom>
            <a:avLst/>
            <a:gdLst/>
            <a:ahLst/>
            <a:cxnLst/>
            <a:rect l="l" t="t" r="r" b="b"/>
            <a:pathLst>
              <a:path w="59690" h="160019">
                <a:moveTo>
                  <a:pt x="0" y="160019"/>
                </a:moveTo>
                <a:lnTo>
                  <a:pt x="59435" y="160019"/>
                </a:lnTo>
                <a:lnTo>
                  <a:pt x="5943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998219" y="1917436"/>
            <a:ext cx="64769" cy="160020"/>
          </a:xfrm>
          <a:custGeom>
            <a:avLst/>
            <a:gdLst/>
            <a:ahLst/>
            <a:cxnLst/>
            <a:rect l="l" t="t" r="r" b="b"/>
            <a:pathLst>
              <a:path w="64769" h="160019">
                <a:moveTo>
                  <a:pt x="0" y="160019"/>
                </a:moveTo>
                <a:lnTo>
                  <a:pt x="64317" y="160019"/>
                </a:lnTo>
                <a:lnTo>
                  <a:pt x="64317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670559" y="2077456"/>
            <a:ext cx="392430" cy="109855"/>
          </a:xfrm>
          <a:custGeom>
            <a:avLst/>
            <a:gdLst/>
            <a:ahLst/>
            <a:cxnLst/>
            <a:rect l="l" t="t" r="r" b="b"/>
            <a:pathLst>
              <a:path w="392430" h="109855">
                <a:moveTo>
                  <a:pt x="0" y="109727"/>
                </a:moveTo>
                <a:lnTo>
                  <a:pt x="391978" y="109727"/>
                </a:lnTo>
                <a:lnTo>
                  <a:pt x="391978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729995" y="1917436"/>
            <a:ext cx="268605" cy="160020"/>
          </a:xfrm>
          <a:custGeom>
            <a:avLst/>
            <a:gdLst/>
            <a:ahLst/>
            <a:cxnLst/>
            <a:rect l="l" t="t" r="r" b="b"/>
            <a:pathLst>
              <a:path w="268605" h="160019">
                <a:moveTo>
                  <a:pt x="0" y="160019"/>
                </a:moveTo>
                <a:lnTo>
                  <a:pt x="268223" y="160019"/>
                </a:lnTo>
                <a:lnTo>
                  <a:pt x="268223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292607" y="1807708"/>
            <a:ext cx="349250" cy="109855"/>
          </a:xfrm>
          <a:custGeom>
            <a:avLst/>
            <a:gdLst/>
            <a:ahLst/>
            <a:cxnLst/>
            <a:rect l="l" t="t" r="r" b="b"/>
            <a:pathLst>
              <a:path w="349250" h="109855">
                <a:moveTo>
                  <a:pt x="0" y="109727"/>
                </a:moveTo>
                <a:lnTo>
                  <a:pt x="348995" y="109727"/>
                </a:lnTo>
                <a:lnTo>
                  <a:pt x="348995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292607" y="1917436"/>
            <a:ext cx="58419" cy="160020"/>
          </a:xfrm>
          <a:custGeom>
            <a:avLst/>
            <a:gdLst/>
            <a:ahLst/>
            <a:cxnLst/>
            <a:rect l="l" t="t" r="r" b="b"/>
            <a:pathLst>
              <a:path w="58420" h="160019">
                <a:moveTo>
                  <a:pt x="0" y="160019"/>
                </a:moveTo>
                <a:lnTo>
                  <a:pt x="57911" y="160019"/>
                </a:lnTo>
                <a:lnTo>
                  <a:pt x="57911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617219" y="1917436"/>
            <a:ext cx="0" cy="160020"/>
          </a:xfrm>
          <a:custGeom>
            <a:avLst/>
            <a:gdLst/>
            <a:ahLst/>
            <a:cxnLst/>
            <a:rect l="l" t="t" r="r" b="b"/>
            <a:pathLst>
              <a:path h="160019">
                <a:moveTo>
                  <a:pt x="0" y="0"/>
                </a:moveTo>
                <a:lnTo>
                  <a:pt x="0" y="160019"/>
                </a:lnTo>
              </a:path>
            </a:pathLst>
          </a:custGeom>
          <a:ln w="50037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292607" y="2077456"/>
            <a:ext cx="349250" cy="109855"/>
          </a:xfrm>
          <a:custGeom>
            <a:avLst/>
            <a:gdLst/>
            <a:ahLst/>
            <a:cxnLst/>
            <a:rect l="l" t="t" r="r" b="b"/>
            <a:pathLst>
              <a:path w="349250" h="109855">
                <a:moveTo>
                  <a:pt x="0" y="109727"/>
                </a:moveTo>
                <a:lnTo>
                  <a:pt x="348995" y="109727"/>
                </a:lnTo>
                <a:lnTo>
                  <a:pt x="348995" y="0"/>
                </a:lnTo>
                <a:lnTo>
                  <a:pt x="0" y="0"/>
                </a:lnTo>
                <a:lnTo>
                  <a:pt x="0" y="10972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50519" y="1917436"/>
            <a:ext cx="242570" cy="160020"/>
          </a:xfrm>
          <a:custGeom>
            <a:avLst/>
            <a:gdLst/>
            <a:ahLst/>
            <a:cxnLst/>
            <a:rect l="l" t="t" r="r" b="b"/>
            <a:pathLst>
              <a:path w="242570" h="160019">
                <a:moveTo>
                  <a:pt x="0" y="160019"/>
                </a:moveTo>
                <a:lnTo>
                  <a:pt x="242315" y="160019"/>
                </a:lnTo>
                <a:lnTo>
                  <a:pt x="242315" y="0"/>
                </a:lnTo>
                <a:lnTo>
                  <a:pt x="0" y="0"/>
                </a:lnTo>
                <a:lnTo>
                  <a:pt x="0" y="160019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8" name="object 168"/>
          <p:cNvSpPr txBox="1"/>
          <p:nvPr/>
        </p:nvSpPr>
        <p:spPr>
          <a:xfrm>
            <a:off x="365252" y="1440608"/>
            <a:ext cx="622935" cy="644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065" marR="5080" indent="-1905" algn="ctr">
              <a:lnSpc>
                <a:spcPts val="1260"/>
              </a:lnSpc>
            </a:pPr>
            <a:r>
              <a:rPr sz="1100" b="1" spc="-515" dirty="0">
                <a:latin typeface="Arial"/>
                <a:cs typeface="Arial"/>
              </a:rPr>
              <a:t>Ω</a:t>
            </a:r>
            <a:r>
              <a:rPr sz="1100" b="1" spc="60" dirty="0">
                <a:latin typeface="Arial"/>
                <a:cs typeface="Arial"/>
              </a:rPr>
              <a:t>Ϊ</a:t>
            </a:r>
            <a:r>
              <a:rPr sz="1100" b="1" dirty="0">
                <a:latin typeface="Arial"/>
                <a:cs typeface="Arial"/>
              </a:rPr>
              <a:t>ع </a:t>
            </a:r>
            <a:r>
              <a:rPr sz="1100" b="1" spc="-10" dirty="0">
                <a:latin typeface="Arial"/>
                <a:cs typeface="Arial"/>
              </a:rPr>
              <a:t>ن</a:t>
            </a:r>
            <a:r>
              <a:rPr sz="1100" b="1" spc="-245" dirty="0">
                <a:latin typeface="Arial"/>
                <a:cs typeface="Arial"/>
              </a:rPr>
              <a:t>يرض</a:t>
            </a:r>
            <a:r>
              <a:rPr sz="1100" b="1" spc="5" dirty="0">
                <a:latin typeface="Arial"/>
                <a:cs typeface="Arial"/>
              </a:rPr>
              <a:t>ا</a:t>
            </a:r>
            <a:r>
              <a:rPr sz="1100" b="1" spc="-175" dirty="0">
                <a:latin typeface="Arial"/>
                <a:cs typeface="Arial"/>
              </a:rPr>
              <a:t>ح</a:t>
            </a:r>
            <a:r>
              <a:rPr sz="1100" b="1" spc="-215" dirty="0">
                <a:latin typeface="Arial"/>
                <a:cs typeface="Arial"/>
              </a:rPr>
              <a:t>Ϥ</a:t>
            </a:r>
            <a:r>
              <a:rPr sz="1100" b="1" spc="-240" dirty="0">
                <a:latin typeface="Arial"/>
                <a:cs typeface="Arial"/>
              </a:rPr>
              <a:t>ل</a:t>
            </a:r>
            <a:r>
              <a:rPr sz="1100" b="1" dirty="0">
                <a:latin typeface="Arial"/>
                <a:cs typeface="Arial"/>
              </a:rPr>
              <a:t>ا</a:t>
            </a:r>
            <a:endParaRPr sz="11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6"/>
              </a:spcBef>
            </a:pPr>
            <a:endParaRPr sz="10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tabLst>
                <a:tab pos="375920" algn="l"/>
              </a:tabLst>
            </a:pPr>
            <a:r>
              <a:rPr sz="1100" b="1" spc="395" dirty="0">
                <a:latin typeface="Arial"/>
                <a:cs typeface="Arial"/>
              </a:rPr>
              <a:t>Ι</a:t>
            </a:r>
            <a:r>
              <a:rPr sz="1100" b="1" spc="15" dirty="0">
                <a:latin typeface="Arial"/>
                <a:cs typeface="Arial"/>
              </a:rPr>
              <a:t>ا</a:t>
            </a:r>
            <a:r>
              <a:rPr sz="1100" b="1" spc="-150" dirty="0">
                <a:latin typeface="Arial"/>
                <a:cs typeface="Arial"/>
              </a:rPr>
              <a:t>نإ</a:t>
            </a:r>
            <a:r>
              <a:rPr sz="1100" b="1" dirty="0">
                <a:latin typeface="Arial"/>
                <a:cs typeface="Arial"/>
              </a:rPr>
              <a:t>	</a:t>
            </a:r>
            <a:r>
              <a:rPr sz="1100" b="1" spc="-10" dirty="0">
                <a:latin typeface="Arial"/>
                <a:cs typeface="Arial"/>
              </a:rPr>
              <a:t>ر</a:t>
            </a:r>
            <a:r>
              <a:rPr sz="1100" b="1" spc="-75" dirty="0">
                <a:latin typeface="Arial"/>
                <a:cs typeface="Arial"/>
              </a:rPr>
              <a:t>Ϯ</a:t>
            </a:r>
            <a:r>
              <a:rPr sz="1100" b="1" spc="-280" dirty="0">
                <a:latin typeface="Arial"/>
                <a:cs typeface="Arial"/>
              </a:rPr>
              <a:t>كΫ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9" name="object 169"/>
          <p:cNvSpPr txBox="1"/>
          <p:nvPr/>
        </p:nvSpPr>
        <p:spPr>
          <a:xfrm>
            <a:off x="1447547" y="1919145"/>
            <a:ext cx="246379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ر</a:t>
            </a:r>
            <a:r>
              <a:rPr sz="1100" b="1" spc="-75" dirty="0">
                <a:latin typeface="Arial"/>
                <a:cs typeface="Arial"/>
              </a:rPr>
              <a:t>Ϯ</a:t>
            </a:r>
            <a:r>
              <a:rPr sz="1100" b="1" spc="-280" dirty="0">
                <a:latin typeface="Arial"/>
                <a:cs typeface="Arial"/>
              </a:rPr>
              <a:t>كΫ</a:t>
            </a:r>
            <a:endParaRPr sz="1100">
              <a:latin typeface="Arial"/>
              <a:cs typeface="Arial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1130610" y="1925687"/>
            <a:ext cx="1993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b="1" spc="210" dirty="0">
                <a:latin typeface="Arial"/>
                <a:cs typeface="Arial"/>
              </a:rPr>
              <a:t>Ι</a:t>
            </a:r>
            <a:r>
              <a:rPr sz="1000" b="1" spc="160" dirty="0">
                <a:latin typeface="Arial"/>
                <a:cs typeface="Arial"/>
              </a:rPr>
              <a:t>ا</a:t>
            </a:r>
            <a:r>
              <a:rPr sz="1000" b="1" spc="-275" dirty="0">
                <a:latin typeface="Arial"/>
                <a:cs typeface="Arial"/>
              </a:rPr>
              <a:t>ن</a:t>
            </a:r>
            <a:r>
              <a:rPr sz="1000" b="1" spc="-5" dirty="0">
                <a:latin typeface="Arial"/>
                <a:cs typeface="Arial"/>
              </a:rPr>
              <a:t>إ</a:t>
            </a:r>
            <a:endParaRPr sz="1000">
              <a:latin typeface="Arial"/>
              <a:cs typeface="Arial"/>
            </a:endParaRPr>
          </a:p>
        </p:txBody>
      </p:sp>
      <p:sp>
        <p:nvSpPr>
          <p:cNvPr id="171" name="object 171"/>
          <p:cNvSpPr/>
          <p:nvPr/>
        </p:nvSpPr>
        <p:spPr>
          <a:xfrm>
            <a:off x="263652" y="1799326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300227" y="1798564"/>
            <a:ext cx="352425" cy="0"/>
          </a:xfrm>
          <a:custGeom>
            <a:avLst/>
            <a:gdLst/>
            <a:ahLst/>
            <a:cxnLst/>
            <a:rect l="l" t="t" r="r" b="b"/>
            <a:pathLst>
              <a:path w="352425">
                <a:moveTo>
                  <a:pt x="0" y="0"/>
                </a:moveTo>
                <a:lnTo>
                  <a:pt x="352043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300227" y="1808470"/>
            <a:ext cx="1443990" cy="0"/>
          </a:xfrm>
          <a:custGeom>
            <a:avLst/>
            <a:gdLst/>
            <a:ahLst/>
            <a:cxnLst/>
            <a:rect l="l" t="t" r="r" b="b"/>
            <a:pathLst>
              <a:path w="1443989">
                <a:moveTo>
                  <a:pt x="0" y="0"/>
                </a:moveTo>
                <a:lnTo>
                  <a:pt x="1443477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652272" y="1797103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664463" y="1798564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502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670559" y="1799326"/>
            <a:ext cx="393700" cy="0"/>
          </a:xfrm>
          <a:custGeom>
            <a:avLst/>
            <a:gdLst/>
            <a:ahLst/>
            <a:cxnLst/>
            <a:rect l="l" t="t" r="r" b="b"/>
            <a:pathLst>
              <a:path w="393700">
                <a:moveTo>
                  <a:pt x="0" y="0"/>
                </a:moveTo>
                <a:lnTo>
                  <a:pt x="393502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1057966" y="1798564"/>
            <a:ext cx="320040" cy="0"/>
          </a:xfrm>
          <a:custGeom>
            <a:avLst/>
            <a:gdLst/>
            <a:ahLst/>
            <a:cxnLst/>
            <a:rect l="l" t="t" r="r" b="b"/>
            <a:pathLst>
              <a:path w="320040">
                <a:moveTo>
                  <a:pt x="0" y="0"/>
                </a:moveTo>
                <a:lnTo>
                  <a:pt x="320039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1070158" y="1797103"/>
            <a:ext cx="307975" cy="0"/>
          </a:xfrm>
          <a:custGeom>
            <a:avLst/>
            <a:gdLst/>
            <a:ahLst/>
            <a:cxnLst/>
            <a:rect l="l" t="t" r="r" b="b"/>
            <a:pathLst>
              <a:path w="307975">
                <a:moveTo>
                  <a:pt x="0" y="0"/>
                </a:moveTo>
                <a:lnTo>
                  <a:pt x="307847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1377945" y="1797103"/>
            <a:ext cx="18415" cy="0"/>
          </a:xfrm>
          <a:custGeom>
            <a:avLst/>
            <a:gdLst/>
            <a:ahLst/>
            <a:cxnLst/>
            <a:rect l="l" t="t" r="r" b="b"/>
            <a:pathLst>
              <a:path w="18415">
                <a:moveTo>
                  <a:pt x="0" y="0"/>
                </a:moveTo>
                <a:lnTo>
                  <a:pt x="18287" y="0"/>
                </a:lnTo>
              </a:path>
            </a:pathLst>
          </a:custGeom>
          <a:ln w="1663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1390137" y="1799326"/>
            <a:ext cx="372110" cy="0"/>
          </a:xfrm>
          <a:custGeom>
            <a:avLst/>
            <a:gdLst/>
            <a:ahLst/>
            <a:cxnLst/>
            <a:rect l="l" t="t" r="r" b="b"/>
            <a:pathLst>
              <a:path w="372110">
                <a:moveTo>
                  <a:pt x="0" y="0"/>
                </a:moveTo>
                <a:lnTo>
                  <a:pt x="371855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2453889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3118743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781683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624456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5308975" y="1799326"/>
            <a:ext cx="9525" cy="0"/>
          </a:xfrm>
          <a:custGeom>
            <a:avLst/>
            <a:gdLst/>
            <a:ahLst/>
            <a:cxnLst/>
            <a:rect l="l" t="t" r="r" b="b"/>
            <a:pathLst>
              <a:path w="9525">
                <a:moveTo>
                  <a:pt x="0" y="0"/>
                </a:moveTo>
                <a:lnTo>
                  <a:pt x="9143" y="0"/>
                </a:lnTo>
              </a:path>
            </a:pathLst>
          </a:custGeom>
          <a:ln w="21081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667511" y="1809232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655319" y="1809232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1393185" y="1809232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1380993" y="1809232"/>
            <a:ext cx="0" cy="378460"/>
          </a:xfrm>
          <a:custGeom>
            <a:avLst/>
            <a:gdLst/>
            <a:ahLst/>
            <a:cxnLst/>
            <a:rect l="l" t="t" r="r" b="b"/>
            <a:pathLst>
              <a:path h="378460">
                <a:moveTo>
                  <a:pt x="0" y="0"/>
                </a:moveTo>
                <a:lnTo>
                  <a:pt x="0" y="377951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0" name="object 190"/>
          <p:cNvSpPr/>
          <p:nvPr/>
        </p:nvSpPr>
        <p:spPr>
          <a:xfrm>
            <a:off x="7213975" y="2196328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1" name="object 191"/>
          <p:cNvSpPr/>
          <p:nvPr/>
        </p:nvSpPr>
        <p:spPr>
          <a:xfrm>
            <a:off x="7213975" y="2278722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69">
                <a:moveTo>
                  <a:pt x="0" y="216705"/>
                </a:moveTo>
                <a:lnTo>
                  <a:pt x="65829" y="216705"/>
                </a:lnTo>
                <a:lnTo>
                  <a:pt x="65829" y="0"/>
                </a:lnTo>
                <a:lnTo>
                  <a:pt x="0" y="0"/>
                </a:lnTo>
                <a:lnTo>
                  <a:pt x="0" y="21670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/>
          <p:nvPr/>
        </p:nvSpPr>
        <p:spPr>
          <a:xfrm>
            <a:off x="7778252" y="2278722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69">
                <a:moveTo>
                  <a:pt x="0" y="216705"/>
                </a:moveTo>
                <a:lnTo>
                  <a:pt x="65531" y="216705"/>
                </a:lnTo>
                <a:lnTo>
                  <a:pt x="65531" y="0"/>
                </a:lnTo>
                <a:lnTo>
                  <a:pt x="0" y="0"/>
                </a:lnTo>
                <a:lnTo>
                  <a:pt x="0" y="21670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3" name="object 193"/>
          <p:cNvSpPr/>
          <p:nvPr/>
        </p:nvSpPr>
        <p:spPr>
          <a:xfrm>
            <a:off x="7213975" y="2495428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80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4" name="object 194"/>
          <p:cNvSpPr/>
          <p:nvPr/>
        </p:nvSpPr>
        <p:spPr>
          <a:xfrm>
            <a:off x="7279903" y="2278722"/>
            <a:ext cx="498475" cy="217170"/>
          </a:xfrm>
          <a:custGeom>
            <a:avLst/>
            <a:gdLst/>
            <a:ahLst/>
            <a:cxnLst/>
            <a:rect l="l" t="t" r="r" b="b"/>
            <a:pathLst>
              <a:path w="498475" h="217169">
                <a:moveTo>
                  <a:pt x="0" y="216705"/>
                </a:moveTo>
                <a:lnTo>
                  <a:pt x="498347" y="216705"/>
                </a:lnTo>
                <a:lnTo>
                  <a:pt x="498347" y="0"/>
                </a:lnTo>
                <a:lnTo>
                  <a:pt x="0" y="0"/>
                </a:lnTo>
                <a:lnTo>
                  <a:pt x="0" y="21670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5" name="object 195"/>
          <p:cNvSpPr txBox="1"/>
          <p:nvPr/>
        </p:nvSpPr>
        <p:spPr>
          <a:xfrm>
            <a:off x="7288535" y="2320737"/>
            <a:ext cx="2874010" cy="384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145" dirty="0">
                <a:latin typeface="Arial"/>
                <a:cs typeface="Arial"/>
              </a:rPr>
              <a:t>س</a:t>
            </a:r>
            <a:r>
              <a:rPr sz="1100" b="1" spc="-185" dirty="0">
                <a:latin typeface="Arial"/>
                <a:cs typeface="Arial"/>
              </a:rPr>
              <a:t>ويرولاكب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ts val="1675"/>
              </a:lnSpc>
            </a:pPr>
            <a:r>
              <a:rPr sz="1400" spc="-35" dirty="0">
                <a:latin typeface="Arial Narrow"/>
                <a:cs typeface="Arial Narrow"/>
              </a:rPr>
              <a:t>1</a:t>
            </a:r>
            <a:endParaRPr sz="1400">
              <a:latin typeface="Arial Narrow"/>
              <a:cs typeface="Arial Narrow"/>
            </a:endParaRPr>
          </a:p>
        </p:txBody>
      </p:sp>
      <p:sp>
        <p:nvSpPr>
          <p:cNvPr id="196" name="object 196"/>
          <p:cNvSpPr/>
          <p:nvPr/>
        </p:nvSpPr>
        <p:spPr>
          <a:xfrm>
            <a:off x="263652" y="2191756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7" name="object 197"/>
          <p:cNvSpPr/>
          <p:nvPr/>
        </p:nvSpPr>
        <p:spPr>
          <a:xfrm>
            <a:off x="300227" y="2194804"/>
            <a:ext cx="9968865" cy="0"/>
          </a:xfrm>
          <a:custGeom>
            <a:avLst/>
            <a:gdLst/>
            <a:ahLst/>
            <a:cxnLst/>
            <a:rect l="l" t="t" r="r" b="b"/>
            <a:pathLst>
              <a:path w="9968865">
                <a:moveTo>
                  <a:pt x="0" y="0"/>
                </a:moveTo>
                <a:lnTo>
                  <a:pt x="9968483" y="0"/>
                </a:lnTo>
              </a:path>
            </a:pathLst>
          </a:custGeom>
          <a:ln w="431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8" name="object 198"/>
          <p:cNvSpPr/>
          <p:nvPr/>
        </p:nvSpPr>
        <p:spPr>
          <a:xfrm>
            <a:off x="661415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9" name="object 199"/>
          <p:cNvSpPr/>
          <p:nvPr/>
        </p:nvSpPr>
        <p:spPr>
          <a:xfrm>
            <a:off x="1067110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0" name="object 200"/>
          <p:cNvSpPr/>
          <p:nvPr/>
        </p:nvSpPr>
        <p:spPr>
          <a:xfrm>
            <a:off x="1409949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1" name="object 201"/>
          <p:cNvSpPr/>
          <p:nvPr/>
        </p:nvSpPr>
        <p:spPr>
          <a:xfrm>
            <a:off x="1752849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2" name="object 202"/>
          <p:cNvSpPr/>
          <p:nvPr/>
        </p:nvSpPr>
        <p:spPr>
          <a:xfrm>
            <a:off x="2458461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3" name="object 203"/>
          <p:cNvSpPr/>
          <p:nvPr/>
        </p:nvSpPr>
        <p:spPr>
          <a:xfrm>
            <a:off x="3123315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4" name="object 204"/>
          <p:cNvSpPr/>
          <p:nvPr/>
        </p:nvSpPr>
        <p:spPr>
          <a:xfrm>
            <a:off x="3786256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5" name="object 205"/>
          <p:cNvSpPr/>
          <p:nvPr/>
        </p:nvSpPr>
        <p:spPr>
          <a:xfrm>
            <a:off x="4629027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6" name="object 206"/>
          <p:cNvSpPr/>
          <p:nvPr/>
        </p:nvSpPr>
        <p:spPr>
          <a:xfrm>
            <a:off x="5313547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7" name="object 207"/>
          <p:cNvSpPr/>
          <p:nvPr/>
        </p:nvSpPr>
        <p:spPr>
          <a:xfrm>
            <a:off x="6067927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8" name="object 208"/>
          <p:cNvSpPr/>
          <p:nvPr/>
        </p:nvSpPr>
        <p:spPr>
          <a:xfrm>
            <a:off x="7210928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9" name="object 209"/>
          <p:cNvSpPr/>
          <p:nvPr/>
        </p:nvSpPr>
        <p:spPr>
          <a:xfrm>
            <a:off x="7846831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8422903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8884676" y="2196425"/>
            <a:ext cx="0" cy="1151255"/>
          </a:xfrm>
          <a:custGeom>
            <a:avLst/>
            <a:gdLst/>
            <a:ahLst/>
            <a:cxnLst/>
            <a:rect l="l" t="t" r="r" b="b"/>
            <a:pathLst>
              <a:path h="1151254">
                <a:moveTo>
                  <a:pt x="0" y="0"/>
                </a:moveTo>
                <a:lnTo>
                  <a:pt x="0" y="115091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9930383" y="2196425"/>
            <a:ext cx="0" cy="765810"/>
          </a:xfrm>
          <a:custGeom>
            <a:avLst/>
            <a:gdLst/>
            <a:ahLst/>
            <a:cxnLst/>
            <a:rect l="l" t="t" r="r" b="b"/>
            <a:pathLst>
              <a:path h="765810">
                <a:moveTo>
                  <a:pt x="0" y="0"/>
                </a:moveTo>
                <a:lnTo>
                  <a:pt x="0" y="76534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7213975" y="2582296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7213975" y="2664592"/>
            <a:ext cx="66040" cy="215265"/>
          </a:xfrm>
          <a:custGeom>
            <a:avLst/>
            <a:gdLst/>
            <a:ahLst/>
            <a:cxnLst/>
            <a:rect l="l" t="t" r="r" b="b"/>
            <a:pathLst>
              <a:path w="66040" h="215264">
                <a:moveTo>
                  <a:pt x="0" y="214883"/>
                </a:moveTo>
                <a:lnTo>
                  <a:pt x="65829" y="214883"/>
                </a:lnTo>
                <a:lnTo>
                  <a:pt x="65829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7778252" y="2664592"/>
            <a:ext cx="66040" cy="215265"/>
          </a:xfrm>
          <a:custGeom>
            <a:avLst/>
            <a:gdLst/>
            <a:ahLst/>
            <a:cxnLst/>
            <a:rect l="l" t="t" r="r" b="b"/>
            <a:pathLst>
              <a:path w="66040" h="215264">
                <a:moveTo>
                  <a:pt x="0" y="214883"/>
                </a:moveTo>
                <a:lnTo>
                  <a:pt x="65531" y="214883"/>
                </a:lnTo>
                <a:lnTo>
                  <a:pt x="65531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7213975" y="2879476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7279903" y="2664592"/>
            <a:ext cx="498475" cy="215265"/>
          </a:xfrm>
          <a:custGeom>
            <a:avLst/>
            <a:gdLst/>
            <a:ahLst/>
            <a:cxnLst/>
            <a:rect l="l" t="t" r="r" b="b"/>
            <a:pathLst>
              <a:path w="498475" h="215264">
                <a:moveTo>
                  <a:pt x="0" y="214883"/>
                </a:moveTo>
                <a:lnTo>
                  <a:pt x="498347" y="214883"/>
                </a:lnTo>
                <a:lnTo>
                  <a:pt x="498347" y="0"/>
                </a:lnTo>
                <a:lnTo>
                  <a:pt x="0" y="0"/>
                </a:lnTo>
                <a:lnTo>
                  <a:pt x="0" y="214883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8" name="object 218"/>
          <p:cNvSpPr txBox="1"/>
          <p:nvPr/>
        </p:nvSpPr>
        <p:spPr>
          <a:xfrm>
            <a:off x="7320539" y="2706309"/>
            <a:ext cx="41910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185" dirty="0">
                <a:latin typeface="Arial"/>
                <a:cs typeface="Arial"/>
              </a:rPr>
              <a:t>ر</a:t>
            </a:r>
            <a:r>
              <a:rPr sz="1100" b="1" spc="-114" dirty="0">
                <a:latin typeface="Arial"/>
                <a:cs typeface="Arial"/>
              </a:rPr>
              <a:t>تسجام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219" name="object 219"/>
          <p:cNvSpPr txBox="1"/>
          <p:nvPr/>
        </p:nvSpPr>
        <p:spPr>
          <a:xfrm>
            <a:off x="3368169" y="2701633"/>
            <a:ext cx="8001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0" name="object 220"/>
          <p:cNvSpPr/>
          <p:nvPr/>
        </p:nvSpPr>
        <p:spPr>
          <a:xfrm>
            <a:off x="263652" y="2579248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1" name="object 221"/>
          <p:cNvSpPr/>
          <p:nvPr/>
        </p:nvSpPr>
        <p:spPr>
          <a:xfrm>
            <a:off x="3120268" y="2579248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6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8904488" y="2967868"/>
            <a:ext cx="1379855" cy="81280"/>
          </a:xfrm>
          <a:custGeom>
            <a:avLst/>
            <a:gdLst/>
            <a:ahLst/>
            <a:cxnLst/>
            <a:rect l="l" t="t" r="r" b="b"/>
            <a:pathLst>
              <a:path w="1379854" h="81280">
                <a:moveTo>
                  <a:pt x="0" y="80771"/>
                </a:moveTo>
                <a:lnTo>
                  <a:pt x="1379469" y="80771"/>
                </a:lnTo>
                <a:lnTo>
                  <a:pt x="1379469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8928872" y="3048640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50037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10218419" y="3048640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8904488" y="3265048"/>
            <a:ext cx="1379855" cy="82550"/>
          </a:xfrm>
          <a:custGeom>
            <a:avLst/>
            <a:gdLst/>
            <a:ahLst/>
            <a:cxnLst/>
            <a:rect l="l" t="t" r="r" b="b"/>
            <a:pathLst>
              <a:path w="1379854" h="82550">
                <a:moveTo>
                  <a:pt x="0" y="82295"/>
                </a:moveTo>
                <a:lnTo>
                  <a:pt x="1379469" y="82295"/>
                </a:lnTo>
                <a:lnTo>
                  <a:pt x="1379469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8953255" y="3048640"/>
            <a:ext cx="1265555" cy="216535"/>
          </a:xfrm>
          <a:custGeom>
            <a:avLst/>
            <a:gdLst/>
            <a:ahLst/>
            <a:cxnLst/>
            <a:rect l="l" t="t" r="r" b="b"/>
            <a:pathLst>
              <a:path w="1265554" h="216535">
                <a:moveTo>
                  <a:pt x="0" y="216407"/>
                </a:moveTo>
                <a:lnTo>
                  <a:pt x="1265218" y="216407"/>
                </a:lnTo>
                <a:lnTo>
                  <a:pt x="126521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7" name="object 227"/>
          <p:cNvSpPr txBox="1"/>
          <p:nvPr/>
        </p:nvSpPr>
        <p:spPr>
          <a:xfrm>
            <a:off x="9013708" y="3090358"/>
            <a:ext cx="11468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-245" dirty="0">
                <a:latin typeface="Arial"/>
                <a:cs typeface="Arial"/>
              </a:rPr>
              <a:t>صت</a:t>
            </a:r>
            <a:r>
              <a:rPr sz="1100" b="1" spc="-175" dirty="0">
                <a:latin typeface="Arial"/>
                <a:cs typeface="Arial"/>
              </a:rPr>
              <a:t>خ</a:t>
            </a:r>
            <a:r>
              <a:rPr sz="1100" b="1" spc="-55" dirty="0">
                <a:latin typeface="Arial"/>
                <a:cs typeface="Arial"/>
              </a:rPr>
              <a:t>م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00" dirty="0">
                <a:latin typeface="Arial"/>
                <a:cs typeface="Arial"/>
              </a:rPr>
              <a:t>س</a:t>
            </a:r>
            <a:r>
              <a:rPr sz="1100" b="1" spc="60" dirty="0">
                <a:latin typeface="Arial"/>
                <a:cs typeface="Arial"/>
              </a:rPr>
              <a:t>لا</a:t>
            </a:r>
            <a:r>
              <a:rPr sz="1100" b="1" spc="100" dirty="0">
                <a:latin typeface="Arial"/>
                <a:cs typeface="Arial"/>
              </a:rPr>
              <a:t>ج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تاق</a:t>
            </a:r>
            <a:r>
              <a:rPr sz="1100" b="1" spc="-265" dirty="0">
                <a:latin typeface="Arial"/>
                <a:cs typeface="Arial"/>
              </a:rPr>
              <a:t>ف</a:t>
            </a:r>
            <a:r>
              <a:rPr sz="1100" b="1" spc="-10" dirty="0">
                <a:latin typeface="Arial"/>
                <a:cs typeface="Arial"/>
              </a:rPr>
              <a:t>اوم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228" name="object 228"/>
          <p:cNvSpPr txBox="1"/>
          <p:nvPr/>
        </p:nvSpPr>
        <p:spPr>
          <a:xfrm>
            <a:off x="6821810" y="3087205"/>
            <a:ext cx="200913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م</a:t>
            </a:r>
            <a:r>
              <a:rPr sz="1200" b="1" spc="-225" dirty="0">
                <a:latin typeface="Arial"/>
                <a:cs typeface="Arial"/>
              </a:rPr>
              <a:t>س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5558413" y="3087205"/>
            <a:ext cx="11944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350" dirty="0">
                <a:latin typeface="Arial"/>
                <a:cs typeface="Arial"/>
              </a:rPr>
              <a:t>ي</a:t>
            </a:r>
            <a:r>
              <a:rPr sz="1200" b="1" spc="-250" dirty="0">
                <a:latin typeface="Arial"/>
                <a:cs typeface="Arial"/>
              </a:rPr>
              <a:t>ل</a:t>
            </a:r>
            <a:r>
              <a:rPr sz="1200" b="1" spc="-180" dirty="0">
                <a:latin typeface="Arial"/>
                <a:cs typeface="Arial"/>
              </a:rPr>
              <a:t>كل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4078346" y="3087205"/>
            <a:ext cx="14090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</a:tabLst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55" dirty="0">
                <a:latin typeface="Arial"/>
                <a:cs typeface="Arial"/>
              </a:rPr>
              <a:t>)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31" name="object 231"/>
          <p:cNvSpPr/>
          <p:nvPr/>
        </p:nvSpPr>
        <p:spPr>
          <a:xfrm>
            <a:off x="263652" y="2964820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7213975" y="3385444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7213975" y="3466216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829" y="216407"/>
                </a:lnTo>
                <a:lnTo>
                  <a:pt x="6582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7778252" y="3466216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7213975" y="3682624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7279903" y="3466216"/>
            <a:ext cx="498475" cy="216535"/>
          </a:xfrm>
          <a:custGeom>
            <a:avLst/>
            <a:gdLst/>
            <a:ahLst/>
            <a:cxnLst/>
            <a:rect l="l" t="t" r="r" b="b"/>
            <a:pathLst>
              <a:path w="498475" h="216535">
                <a:moveTo>
                  <a:pt x="0" y="216407"/>
                </a:moveTo>
                <a:lnTo>
                  <a:pt x="498347" y="216407"/>
                </a:lnTo>
                <a:lnTo>
                  <a:pt x="498347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263652" y="3384682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291084" y="3351916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291084" y="3374776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7213975" y="3384682"/>
            <a:ext cx="629920" cy="0"/>
          </a:xfrm>
          <a:custGeom>
            <a:avLst/>
            <a:gdLst/>
            <a:ahLst/>
            <a:cxnLst/>
            <a:rect l="l" t="t" r="r" b="b"/>
            <a:pathLst>
              <a:path w="629920">
                <a:moveTo>
                  <a:pt x="0" y="0"/>
                </a:moveTo>
                <a:lnTo>
                  <a:pt x="62971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1" name="object 241"/>
          <p:cNvSpPr/>
          <p:nvPr/>
        </p:nvSpPr>
        <p:spPr>
          <a:xfrm>
            <a:off x="295655" y="3385444"/>
            <a:ext cx="0" cy="1149350"/>
          </a:xfrm>
          <a:custGeom>
            <a:avLst/>
            <a:gdLst/>
            <a:ahLst/>
            <a:cxnLst/>
            <a:rect l="l" t="t" r="r" b="b"/>
            <a:pathLst>
              <a:path h="1149350">
                <a:moveTo>
                  <a:pt x="0" y="0"/>
                </a:moveTo>
                <a:lnTo>
                  <a:pt x="0" y="1149348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61415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1067110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1409949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1752849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2458461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3123315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48"/>
          <p:cNvSpPr/>
          <p:nvPr/>
        </p:nvSpPr>
        <p:spPr>
          <a:xfrm>
            <a:off x="3786256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4629027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5313547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067927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7210928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7846831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8422903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8884676" y="3380872"/>
            <a:ext cx="0" cy="1154430"/>
          </a:xfrm>
          <a:custGeom>
            <a:avLst/>
            <a:gdLst/>
            <a:ahLst/>
            <a:cxnLst/>
            <a:rect l="l" t="t" r="r" b="b"/>
            <a:pathLst>
              <a:path h="1154429">
                <a:moveTo>
                  <a:pt x="0" y="0"/>
                </a:moveTo>
                <a:lnTo>
                  <a:pt x="0" y="115392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9930383" y="3380872"/>
            <a:ext cx="0" cy="768350"/>
          </a:xfrm>
          <a:custGeom>
            <a:avLst/>
            <a:gdLst/>
            <a:ahLst/>
            <a:cxnLst/>
            <a:rect l="l" t="t" r="r" b="b"/>
            <a:pathLst>
              <a:path h="768350">
                <a:moveTo>
                  <a:pt x="0" y="0"/>
                </a:moveTo>
                <a:lnTo>
                  <a:pt x="0" y="76833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10273283" y="3379348"/>
            <a:ext cx="0" cy="1155700"/>
          </a:xfrm>
          <a:custGeom>
            <a:avLst/>
            <a:gdLst/>
            <a:ahLst/>
            <a:cxnLst/>
            <a:rect l="l" t="t" r="r" b="b"/>
            <a:pathLst>
              <a:path h="1155700">
                <a:moveTo>
                  <a:pt x="0" y="0"/>
                </a:moveTo>
                <a:lnTo>
                  <a:pt x="0" y="1155444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7213975" y="3771016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7213975" y="3851722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70">
                <a:moveTo>
                  <a:pt x="0" y="216717"/>
                </a:moveTo>
                <a:lnTo>
                  <a:pt x="65829" y="216717"/>
                </a:lnTo>
                <a:lnTo>
                  <a:pt x="65829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7778252" y="3851722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70">
                <a:moveTo>
                  <a:pt x="0" y="216717"/>
                </a:moveTo>
                <a:lnTo>
                  <a:pt x="65531" y="216717"/>
                </a:lnTo>
                <a:lnTo>
                  <a:pt x="65531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7213975" y="4068440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7279903" y="3851722"/>
            <a:ext cx="498475" cy="217170"/>
          </a:xfrm>
          <a:custGeom>
            <a:avLst/>
            <a:gdLst/>
            <a:ahLst/>
            <a:cxnLst/>
            <a:rect l="l" t="t" r="r" b="b"/>
            <a:pathLst>
              <a:path w="498475" h="217170">
                <a:moveTo>
                  <a:pt x="0" y="216717"/>
                </a:moveTo>
                <a:lnTo>
                  <a:pt x="498347" y="216717"/>
                </a:lnTo>
                <a:lnTo>
                  <a:pt x="498347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3" name="object 263"/>
          <p:cNvSpPr txBox="1"/>
          <p:nvPr/>
        </p:nvSpPr>
        <p:spPr>
          <a:xfrm>
            <a:off x="7288535" y="3507934"/>
            <a:ext cx="2874010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145" dirty="0">
                <a:latin typeface="Arial"/>
                <a:cs typeface="Arial"/>
              </a:rPr>
              <a:t>س</a:t>
            </a:r>
            <a:r>
              <a:rPr sz="1100" b="1" spc="-185" dirty="0">
                <a:latin typeface="Arial"/>
                <a:cs typeface="Arial"/>
              </a:rPr>
              <a:t>ويرولاكب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ts val="1675"/>
              </a:lnSpc>
            </a:pPr>
            <a:r>
              <a:rPr sz="1400" spc="-35" dirty="0">
                <a:latin typeface="Arial Narrow"/>
                <a:cs typeface="Arial Narrow"/>
              </a:rPr>
              <a:t>2</a:t>
            </a:r>
            <a:endParaRPr sz="1400">
              <a:latin typeface="Arial Narrow"/>
              <a:cs typeface="Arial Narrow"/>
            </a:endParaRPr>
          </a:p>
          <a:p>
            <a:pPr marL="44450">
              <a:lnSpc>
                <a:spcPct val="100000"/>
              </a:lnSpc>
              <a:spcBef>
                <a:spcPts val="45"/>
              </a:spcBef>
            </a:pPr>
            <a:r>
              <a:rPr sz="1100" b="1" spc="185" dirty="0">
                <a:latin typeface="Arial"/>
                <a:cs typeface="Arial"/>
              </a:rPr>
              <a:t>ر</a:t>
            </a:r>
            <a:r>
              <a:rPr sz="1100" b="1" spc="-114" dirty="0">
                <a:latin typeface="Arial"/>
                <a:cs typeface="Arial"/>
              </a:rPr>
              <a:t>تسجام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264" name="object 264"/>
          <p:cNvSpPr/>
          <p:nvPr/>
        </p:nvSpPr>
        <p:spPr>
          <a:xfrm>
            <a:off x="263652" y="3767968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3120268" y="3767968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6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8904488" y="4156831"/>
            <a:ext cx="1379855" cy="81280"/>
          </a:xfrm>
          <a:custGeom>
            <a:avLst/>
            <a:gdLst/>
            <a:ahLst/>
            <a:cxnLst/>
            <a:rect l="l" t="t" r="r" b="b"/>
            <a:pathLst>
              <a:path w="1379854" h="81279">
                <a:moveTo>
                  <a:pt x="0" y="80771"/>
                </a:moveTo>
                <a:lnTo>
                  <a:pt x="1379469" y="80771"/>
                </a:lnTo>
                <a:lnTo>
                  <a:pt x="1379469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8928872" y="4237604"/>
            <a:ext cx="0" cy="216535"/>
          </a:xfrm>
          <a:custGeom>
            <a:avLst/>
            <a:gdLst/>
            <a:ahLst/>
            <a:cxnLst/>
            <a:rect l="l" t="t" r="r" b="b"/>
            <a:pathLst>
              <a:path h="216535">
                <a:moveTo>
                  <a:pt x="0" y="0"/>
                </a:moveTo>
                <a:lnTo>
                  <a:pt x="0" y="216407"/>
                </a:lnTo>
              </a:path>
            </a:pathLst>
          </a:custGeom>
          <a:ln w="50037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10218419" y="4237604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8904488" y="4454021"/>
            <a:ext cx="1379855" cy="81280"/>
          </a:xfrm>
          <a:custGeom>
            <a:avLst/>
            <a:gdLst/>
            <a:ahLst/>
            <a:cxnLst/>
            <a:rect l="l" t="t" r="r" b="b"/>
            <a:pathLst>
              <a:path w="1379854" h="81279">
                <a:moveTo>
                  <a:pt x="0" y="80771"/>
                </a:moveTo>
                <a:lnTo>
                  <a:pt x="1379469" y="80771"/>
                </a:lnTo>
                <a:lnTo>
                  <a:pt x="1379469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0" name="object 270"/>
          <p:cNvSpPr/>
          <p:nvPr/>
        </p:nvSpPr>
        <p:spPr>
          <a:xfrm>
            <a:off x="8953255" y="4237604"/>
            <a:ext cx="1265555" cy="216535"/>
          </a:xfrm>
          <a:custGeom>
            <a:avLst/>
            <a:gdLst/>
            <a:ahLst/>
            <a:cxnLst/>
            <a:rect l="l" t="t" r="r" b="b"/>
            <a:pathLst>
              <a:path w="1265554" h="216535">
                <a:moveTo>
                  <a:pt x="0" y="216407"/>
                </a:moveTo>
                <a:lnTo>
                  <a:pt x="1265218" y="216407"/>
                </a:lnTo>
                <a:lnTo>
                  <a:pt x="1265218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1" name="object 271"/>
          <p:cNvSpPr txBox="1"/>
          <p:nvPr/>
        </p:nvSpPr>
        <p:spPr>
          <a:xfrm>
            <a:off x="9013708" y="4279332"/>
            <a:ext cx="11468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-245" dirty="0">
                <a:latin typeface="Arial"/>
                <a:cs typeface="Arial"/>
              </a:rPr>
              <a:t>صت</a:t>
            </a:r>
            <a:r>
              <a:rPr sz="1100" b="1" spc="-175" dirty="0">
                <a:latin typeface="Arial"/>
                <a:cs typeface="Arial"/>
              </a:rPr>
              <a:t>خ</a:t>
            </a:r>
            <a:r>
              <a:rPr sz="1100" b="1" spc="-55" dirty="0">
                <a:latin typeface="Arial"/>
                <a:cs typeface="Arial"/>
              </a:rPr>
              <a:t>م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00" dirty="0">
                <a:latin typeface="Arial"/>
                <a:cs typeface="Arial"/>
              </a:rPr>
              <a:t>س</a:t>
            </a:r>
            <a:r>
              <a:rPr sz="1100" b="1" spc="60" dirty="0">
                <a:latin typeface="Arial"/>
                <a:cs typeface="Arial"/>
              </a:rPr>
              <a:t>لا</a:t>
            </a:r>
            <a:r>
              <a:rPr sz="1100" b="1" spc="100" dirty="0">
                <a:latin typeface="Arial"/>
                <a:cs typeface="Arial"/>
              </a:rPr>
              <a:t>ج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تاق</a:t>
            </a:r>
            <a:r>
              <a:rPr sz="1100" b="1" spc="-265" dirty="0">
                <a:latin typeface="Arial"/>
                <a:cs typeface="Arial"/>
              </a:rPr>
              <a:t>ف</a:t>
            </a:r>
            <a:r>
              <a:rPr sz="1100" b="1" spc="-10" dirty="0">
                <a:latin typeface="Arial"/>
                <a:cs typeface="Arial"/>
              </a:rPr>
              <a:t>اوم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272" name="object 272"/>
          <p:cNvSpPr txBox="1"/>
          <p:nvPr/>
        </p:nvSpPr>
        <p:spPr>
          <a:xfrm>
            <a:off x="6821810" y="4276180"/>
            <a:ext cx="2009139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م</a:t>
            </a:r>
            <a:r>
              <a:rPr sz="1200" b="1" spc="-225" dirty="0">
                <a:latin typeface="Arial"/>
                <a:cs typeface="Arial"/>
              </a:rPr>
              <a:t>س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3" name="object 273"/>
          <p:cNvSpPr txBox="1"/>
          <p:nvPr/>
        </p:nvSpPr>
        <p:spPr>
          <a:xfrm>
            <a:off x="5558413" y="4276180"/>
            <a:ext cx="119443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350" dirty="0">
                <a:latin typeface="Arial"/>
                <a:cs typeface="Arial"/>
              </a:rPr>
              <a:t>ي</a:t>
            </a:r>
            <a:r>
              <a:rPr sz="1200" b="1" spc="-250" dirty="0">
                <a:latin typeface="Arial"/>
                <a:cs typeface="Arial"/>
              </a:rPr>
              <a:t>ل</a:t>
            </a:r>
            <a:r>
              <a:rPr sz="1200" b="1" spc="-180" dirty="0">
                <a:latin typeface="Arial"/>
                <a:cs typeface="Arial"/>
              </a:rPr>
              <a:t>كل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4" name="object 274"/>
          <p:cNvSpPr txBox="1"/>
          <p:nvPr/>
        </p:nvSpPr>
        <p:spPr>
          <a:xfrm>
            <a:off x="4078346" y="4276180"/>
            <a:ext cx="140906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72465" algn="l"/>
              </a:tabLst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55" dirty="0">
                <a:latin typeface="Arial"/>
                <a:cs typeface="Arial"/>
              </a:rPr>
              <a:t>)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275" name="object 275"/>
          <p:cNvSpPr/>
          <p:nvPr/>
        </p:nvSpPr>
        <p:spPr>
          <a:xfrm>
            <a:off x="263652" y="4152260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7213975" y="4572893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7213975" y="4655189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829" y="216407"/>
                </a:lnTo>
                <a:lnTo>
                  <a:pt x="6582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7778252" y="4655189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7213975" y="4871597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7279903" y="4655189"/>
            <a:ext cx="498475" cy="216535"/>
          </a:xfrm>
          <a:custGeom>
            <a:avLst/>
            <a:gdLst/>
            <a:ahLst/>
            <a:cxnLst/>
            <a:rect l="l" t="t" r="r" b="b"/>
            <a:pathLst>
              <a:path w="498475" h="216535">
                <a:moveTo>
                  <a:pt x="0" y="216407"/>
                </a:moveTo>
                <a:lnTo>
                  <a:pt x="498347" y="216407"/>
                </a:lnTo>
                <a:lnTo>
                  <a:pt x="498347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263652" y="4572131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317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291084" y="4539365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291084" y="4562225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7213975" y="4572131"/>
            <a:ext cx="629920" cy="0"/>
          </a:xfrm>
          <a:custGeom>
            <a:avLst/>
            <a:gdLst/>
            <a:ahLst/>
            <a:cxnLst/>
            <a:rect l="l" t="t" r="r" b="b"/>
            <a:pathLst>
              <a:path w="629920">
                <a:moveTo>
                  <a:pt x="0" y="0"/>
                </a:moveTo>
                <a:lnTo>
                  <a:pt x="629710" y="0"/>
                </a:lnTo>
              </a:path>
            </a:pathLst>
          </a:custGeom>
          <a:ln w="3175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295655" y="4572893"/>
            <a:ext cx="0" cy="1152525"/>
          </a:xfrm>
          <a:custGeom>
            <a:avLst/>
            <a:gdLst/>
            <a:ahLst/>
            <a:cxnLst/>
            <a:rect l="l" t="t" r="r" b="b"/>
            <a:pathLst>
              <a:path h="1152525">
                <a:moveTo>
                  <a:pt x="0" y="0"/>
                </a:moveTo>
                <a:lnTo>
                  <a:pt x="0" y="1152524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272795" y="1362700"/>
            <a:ext cx="0" cy="4408805"/>
          </a:xfrm>
          <a:custGeom>
            <a:avLst/>
            <a:gdLst/>
            <a:ahLst/>
            <a:cxnLst/>
            <a:rect l="l" t="t" r="r" b="b"/>
            <a:pathLst>
              <a:path h="4408805">
                <a:moveTo>
                  <a:pt x="0" y="0"/>
                </a:moveTo>
                <a:lnTo>
                  <a:pt x="0" y="4408438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61415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1067110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1409949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1752849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2458461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3123315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3786256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4629027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5313547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67927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7210928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8" name="object 298"/>
          <p:cNvSpPr/>
          <p:nvPr/>
        </p:nvSpPr>
        <p:spPr>
          <a:xfrm>
            <a:off x="7846831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9" name="object 299"/>
          <p:cNvSpPr/>
          <p:nvPr/>
        </p:nvSpPr>
        <p:spPr>
          <a:xfrm>
            <a:off x="8422903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0" name="object 300"/>
          <p:cNvSpPr/>
          <p:nvPr/>
        </p:nvSpPr>
        <p:spPr>
          <a:xfrm>
            <a:off x="8884676" y="4568321"/>
            <a:ext cx="0" cy="1157605"/>
          </a:xfrm>
          <a:custGeom>
            <a:avLst/>
            <a:gdLst/>
            <a:ahLst/>
            <a:cxnLst/>
            <a:rect l="l" t="t" r="r" b="b"/>
            <a:pathLst>
              <a:path h="1157604">
                <a:moveTo>
                  <a:pt x="0" y="0"/>
                </a:moveTo>
                <a:lnTo>
                  <a:pt x="0" y="1157096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1" name="object 301"/>
          <p:cNvSpPr/>
          <p:nvPr/>
        </p:nvSpPr>
        <p:spPr>
          <a:xfrm>
            <a:off x="9934955" y="4568321"/>
            <a:ext cx="0" cy="769620"/>
          </a:xfrm>
          <a:custGeom>
            <a:avLst/>
            <a:gdLst/>
            <a:ahLst/>
            <a:cxnLst/>
            <a:rect l="l" t="t" r="r" b="b"/>
            <a:pathLst>
              <a:path h="769620">
                <a:moveTo>
                  <a:pt x="0" y="0"/>
                </a:moveTo>
                <a:lnTo>
                  <a:pt x="0" y="769619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2" name="object 302"/>
          <p:cNvSpPr/>
          <p:nvPr/>
        </p:nvSpPr>
        <p:spPr>
          <a:xfrm>
            <a:off x="10296143" y="1362700"/>
            <a:ext cx="0" cy="4408805"/>
          </a:xfrm>
          <a:custGeom>
            <a:avLst/>
            <a:gdLst/>
            <a:ahLst/>
            <a:cxnLst/>
            <a:rect l="l" t="t" r="r" b="b"/>
            <a:pathLst>
              <a:path h="4408805">
                <a:moveTo>
                  <a:pt x="0" y="0"/>
                </a:moveTo>
                <a:lnTo>
                  <a:pt x="0" y="4408438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3" name="object 303"/>
          <p:cNvSpPr/>
          <p:nvPr/>
        </p:nvSpPr>
        <p:spPr>
          <a:xfrm>
            <a:off x="10273283" y="4566797"/>
            <a:ext cx="0" cy="1158875"/>
          </a:xfrm>
          <a:custGeom>
            <a:avLst/>
            <a:gdLst/>
            <a:ahLst/>
            <a:cxnLst/>
            <a:rect l="l" t="t" r="r" b="b"/>
            <a:pathLst>
              <a:path h="1158875">
                <a:moveTo>
                  <a:pt x="0" y="0"/>
                </a:moveTo>
                <a:lnTo>
                  <a:pt x="0" y="115862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7213975" y="4958465"/>
            <a:ext cx="629920" cy="82550"/>
          </a:xfrm>
          <a:custGeom>
            <a:avLst/>
            <a:gdLst/>
            <a:ahLst/>
            <a:cxnLst/>
            <a:rect l="l" t="t" r="r" b="b"/>
            <a:pathLst>
              <a:path w="629920" h="82550">
                <a:moveTo>
                  <a:pt x="0" y="82295"/>
                </a:moveTo>
                <a:lnTo>
                  <a:pt x="629710" y="82295"/>
                </a:lnTo>
                <a:lnTo>
                  <a:pt x="629710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7213975" y="5040761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829" y="216407"/>
                </a:lnTo>
                <a:lnTo>
                  <a:pt x="65829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7778252" y="5040761"/>
            <a:ext cx="66040" cy="216535"/>
          </a:xfrm>
          <a:custGeom>
            <a:avLst/>
            <a:gdLst/>
            <a:ahLst/>
            <a:cxnLst/>
            <a:rect l="l" t="t" r="r" b="b"/>
            <a:pathLst>
              <a:path w="66040" h="216535">
                <a:moveTo>
                  <a:pt x="0" y="216407"/>
                </a:moveTo>
                <a:lnTo>
                  <a:pt x="65531" y="216407"/>
                </a:lnTo>
                <a:lnTo>
                  <a:pt x="65531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7213975" y="5257169"/>
            <a:ext cx="629920" cy="81280"/>
          </a:xfrm>
          <a:custGeom>
            <a:avLst/>
            <a:gdLst/>
            <a:ahLst/>
            <a:cxnLst/>
            <a:rect l="l" t="t" r="r" b="b"/>
            <a:pathLst>
              <a:path w="629920" h="81279">
                <a:moveTo>
                  <a:pt x="0" y="80771"/>
                </a:moveTo>
                <a:lnTo>
                  <a:pt x="629710" y="80771"/>
                </a:lnTo>
                <a:lnTo>
                  <a:pt x="629710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7279903" y="5040761"/>
            <a:ext cx="498475" cy="216535"/>
          </a:xfrm>
          <a:custGeom>
            <a:avLst/>
            <a:gdLst/>
            <a:ahLst/>
            <a:cxnLst/>
            <a:rect l="l" t="t" r="r" b="b"/>
            <a:pathLst>
              <a:path w="498475" h="216535">
                <a:moveTo>
                  <a:pt x="0" y="216407"/>
                </a:moveTo>
                <a:lnTo>
                  <a:pt x="498347" y="216407"/>
                </a:lnTo>
                <a:lnTo>
                  <a:pt x="498347" y="0"/>
                </a:lnTo>
                <a:lnTo>
                  <a:pt x="0" y="0"/>
                </a:lnTo>
                <a:lnTo>
                  <a:pt x="0" y="216407"/>
                </a:lnTo>
                <a:close/>
              </a:path>
            </a:pathLst>
          </a:custGeom>
          <a:solidFill>
            <a:srgbClr val="D9D9D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9" name="object 309"/>
          <p:cNvSpPr txBox="1"/>
          <p:nvPr/>
        </p:nvSpPr>
        <p:spPr>
          <a:xfrm>
            <a:off x="7288535" y="4696909"/>
            <a:ext cx="2876550" cy="5511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1315"/>
              </a:lnSpc>
            </a:pPr>
            <a:r>
              <a:rPr sz="1100" b="1" spc="-145" dirty="0">
                <a:latin typeface="Arial"/>
                <a:cs typeface="Arial"/>
              </a:rPr>
              <a:t>س</a:t>
            </a:r>
            <a:r>
              <a:rPr sz="1100" b="1" spc="-185" dirty="0">
                <a:latin typeface="Arial"/>
                <a:cs typeface="Arial"/>
              </a:rPr>
              <a:t>ويرولاكب</a:t>
            </a:r>
            <a:endParaRPr sz="1100">
              <a:latin typeface="Arial"/>
              <a:cs typeface="Arial"/>
            </a:endParaRPr>
          </a:p>
          <a:p>
            <a:pPr marR="5080" algn="r">
              <a:lnSpc>
                <a:spcPts val="1675"/>
              </a:lnSpc>
            </a:pPr>
            <a:r>
              <a:rPr sz="1400" spc="-35" dirty="0">
                <a:latin typeface="Arial Narrow"/>
                <a:cs typeface="Arial Narrow"/>
              </a:rPr>
              <a:t>3</a:t>
            </a:r>
            <a:endParaRPr sz="1400">
              <a:latin typeface="Arial Narrow"/>
              <a:cs typeface="Arial Narrow"/>
            </a:endParaRPr>
          </a:p>
          <a:p>
            <a:pPr marL="44450">
              <a:lnSpc>
                <a:spcPct val="100000"/>
              </a:lnSpc>
              <a:spcBef>
                <a:spcPts val="45"/>
              </a:spcBef>
            </a:pPr>
            <a:r>
              <a:rPr sz="1100" b="1" spc="185" dirty="0">
                <a:latin typeface="Arial"/>
                <a:cs typeface="Arial"/>
              </a:rPr>
              <a:t>ر</a:t>
            </a:r>
            <a:r>
              <a:rPr sz="1100" b="1" spc="-114" dirty="0">
                <a:latin typeface="Arial"/>
                <a:cs typeface="Arial"/>
              </a:rPr>
              <a:t>تسجام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0" name="object 310"/>
          <p:cNvSpPr/>
          <p:nvPr/>
        </p:nvSpPr>
        <p:spPr>
          <a:xfrm>
            <a:off x="263652" y="4955417"/>
            <a:ext cx="36830" cy="0"/>
          </a:xfrm>
          <a:custGeom>
            <a:avLst/>
            <a:gdLst/>
            <a:ahLst/>
            <a:cxnLst/>
            <a:rect l="l" t="t" r="r" b="b"/>
            <a:pathLst>
              <a:path w="36829">
                <a:moveTo>
                  <a:pt x="0" y="0"/>
                </a:moveTo>
                <a:lnTo>
                  <a:pt x="3657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3120268" y="4955417"/>
            <a:ext cx="4730115" cy="0"/>
          </a:xfrm>
          <a:custGeom>
            <a:avLst/>
            <a:gdLst/>
            <a:ahLst/>
            <a:cxnLst/>
            <a:rect l="l" t="t" r="r" b="b"/>
            <a:pathLst>
              <a:path w="4730115">
                <a:moveTo>
                  <a:pt x="0" y="0"/>
                </a:moveTo>
                <a:lnTo>
                  <a:pt x="4729611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8904488" y="5344037"/>
            <a:ext cx="1379855" cy="82550"/>
          </a:xfrm>
          <a:custGeom>
            <a:avLst/>
            <a:gdLst/>
            <a:ahLst/>
            <a:cxnLst/>
            <a:rect l="l" t="t" r="r" b="b"/>
            <a:pathLst>
              <a:path w="1379854" h="82550">
                <a:moveTo>
                  <a:pt x="0" y="82295"/>
                </a:moveTo>
                <a:lnTo>
                  <a:pt x="1379469" y="82295"/>
                </a:lnTo>
                <a:lnTo>
                  <a:pt x="1379469" y="0"/>
                </a:lnTo>
                <a:lnTo>
                  <a:pt x="0" y="0"/>
                </a:lnTo>
                <a:lnTo>
                  <a:pt x="0" y="82295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8928872" y="5426404"/>
            <a:ext cx="0" cy="217170"/>
          </a:xfrm>
          <a:custGeom>
            <a:avLst/>
            <a:gdLst/>
            <a:ahLst/>
            <a:cxnLst/>
            <a:rect l="l" t="t" r="r" b="b"/>
            <a:pathLst>
              <a:path h="217170">
                <a:moveTo>
                  <a:pt x="0" y="0"/>
                </a:moveTo>
                <a:lnTo>
                  <a:pt x="0" y="216717"/>
                </a:lnTo>
              </a:path>
            </a:pathLst>
          </a:custGeom>
          <a:ln w="50037">
            <a:solidFill>
              <a:srgbClr val="E5E5E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10218419" y="5426404"/>
            <a:ext cx="66040" cy="217170"/>
          </a:xfrm>
          <a:custGeom>
            <a:avLst/>
            <a:gdLst/>
            <a:ahLst/>
            <a:cxnLst/>
            <a:rect l="l" t="t" r="r" b="b"/>
            <a:pathLst>
              <a:path w="66040" h="217170">
                <a:moveTo>
                  <a:pt x="0" y="216717"/>
                </a:moveTo>
                <a:lnTo>
                  <a:pt x="65531" y="216717"/>
                </a:lnTo>
                <a:lnTo>
                  <a:pt x="65531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8904488" y="5643122"/>
            <a:ext cx="1379855" cy="81280"/>
          </a:xfrm>
          <a:custGeom>
            <a:avLst/>
            <a:gdLst/>
            <a:ahLst/>
            <a:cxnLst/>
            <a:rect l="l" t="t" r="r" b="b"/>
            <a:pathLst>
              <a:path w="1379854" h="81279">
                <a:moveTo>
                  <a:pt x="0" y="80771"/>
                </a:moveTo>
                <a:lnTo>
                  <a:pt x="1379469" y="80771"/>
                </a:lnTo>
                <a:lnTo>
                  <a:pt x="1379469" y="0"/>
                </a:lnTo>
                <a:lnTo>
                  <a:pt x="0" y="0"/>
                </a:lnTo>
                <a:lnTo>
                  <a:pt x="0" y="80771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8953255" y="5426404"/>
            <a:ext cx="1265555" cy="217170"/>
          </a:xfrm>
          <a:custGeom>
            <a:avLst/>
            <a:gdLst/>
            <a:ahLst/>
            <a:cxnLst/>
            <a:rect l="l" t="t" r="r" b="b"/>
            <a:pathLst>
              <a:path w="1265554" h="217170">
                <a:moveTo>
                  <a:pt x="0" y="216717"/>
                </a:moveTo>
                <a:lnTo>
                  <a:pt x="1265218" y="216717"/>
                </a:lnTo>
                <a:lnTo>
                  <a:pt x="1265218" y="0"/>
                </a:lnTo>
                <a:lnTo>
                  <a:pt x="0" y="0"/>
                </a:lnTo>
                <a:lnTo>
                  <a:pt x="0" y="216717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7" name="object 317"/>
          <p:cNvSpPr txBox="1"/>
          <p:nvPr/>
        </p:nvSpPr>
        <p:spPr>
          <a:xfrm>
            <a:off x="9013708" y="5468054"/>
            <a:ext cx="1146810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b="1" spc="-10" dirty="0">
                <a:latin typeface="Arial"/>
                <a:cs typeface="Arial"/>
              </a:rPr>
              <a:t>ة</a:t>
            </a:r>
            <a:r>
              <a:rPr sz="1100" b="1" spc="-245" dirty="0">
                <a:latin typeface="Arial"/>
                <a:cs typeface="Arial"/>
              </a:rPr>
              <a:t>صت</a:t>
            </a:r>
            <a:r>
              <a:rPr sz="1100" b="1" spc="-175" dirty="0">
                <a:latin typeface="Arial"/>
                <a:cs typeface="Arial"/>
              </a:rPr>
              <a:t>خ</a:t>
            </a:r>
            <a:r>
              <a:rPr sz="1100" b="1" spc="-55" dirty="0">
                <a:latin typeface="Arial"/>
                <a:cs typeface="Arial"/>
              </a:rPr>
              <a:t>م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00" dirty="0">
                <a:latin typeface="Arial"/>
                <a:cs typeface="Arial"/>
              </a:rPr>
              <a:t>س</a:t>
            </a:r>
            <a:r>
              <a:rPr sz="1100" b="1" spc="60" dirty="0">
                <a:latin typeface="Arial"/>
                <a:cs typeface="Arial"/>
              </a:rPr>
              <a:t>لا</a:t>
            </a:r>
            <a:r>
              <a:rPr sz="1100" b="1" spc="100" dirty="0">
                <a:latin typeface="Arial"/>
                <a:cs typeface="Arial"/>
              </a:rPr>
              <a:t>ج</a:t>
            </a:r>
            <a:r>
              <a:rPr sz="1100" b="1" spc="-15" dirty="0">
                <a:latin typeface="Arial"/>
                <a:cs typeface="Arial"/>
              </a:rPr>
              <a:t>ا</a:t>
            </a:r>
            <a:r>
              <a:rPr sz="1100" b="1" spc="-90" dirty="0">
                <a:latin typeface="Arial"/>
                <a:cs typeface="Arial"/>
              </a:rPr>
              <a:t> </a:t>
            </a:r>
            <a:r>
              <a:rPr sz="1100" b="1" spc="-165" dirty="0">
                <a:latin typeface="Arial"/>
                <a:cs typeface="Arial"/>
              </a:rPr>
              <a:t>تاق</a:t>
            </a:r>
            <a:r>
              <a:rPr sz="1100" b="1" spc="-265" dirty="0">
                <a:latin typeface="Arial"/>
                <a:cs typeface="Arial"/>
              </a:rPr>
              <a:t>ف</a:t>
            </a:r>
            <a:r>
              <a:rPr sz="1100" b="1" spc="-10" dirty="0">
                <a:latin typeface="Arial"/>
                <a:cs typeface="Arial"/>
              </a:rPr>
              <a:t>اوم</a:t>
            </a:r>
            <a:endParaRPr sz="1100">
              <a:latin typeface="Arial"/>
              <a:cs typeface="Arial"/>
            </a:endParaRPr>
          </a:p>
        </p:txBody>
      </p:sp>
      <p:sp>
        <p:nvSpPr>
          <p:cNvPr id="318" name="object 318"/>
          <p:cNvSpPr txBox="1"/>
          <p:nvPr/>
        </p:nvSpPr>
        <p:spPr>
          <a:xfrm>
            <a:off x="6853814" y="5463377"/>
            <a:ext cx="1976755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)</a:t>
            </a:r>
            <a:r>
              <a:rPr sz="1200" b="1" spc="-10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90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5" dirty="0">
                <a:latin typeface="Arial"/>
                <a:cs typeface="Arial"/>
              </a:rPr>
              <a:t> م</a:t>
            </a:r>
            <a:r>
              <a:rPr sz="1200" b="1" spc="-225" dirty="0">
                <a:latin typeface="Arial"/>
                <a:cs typeface="Arial"/>
              </a:rPr>
              <a:t>س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180" dirty="0">
                <a:latin typeface="Arial"/>
                <a:cs typeface="Arial"/>
              </a:rPr>
              <a:t>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endParaRPr sz="1200">
              <a:latin typeface="Arial"/>
              <a:cs typeface="Arial"/>
            </a:endParaRPr>
          </a:p>
        </p:txBody>
      </p:sp>
      <p:sp>
        <p:nvSpPr>
          <p:cNvPr id="319" name="object 319"/>
          <p:cNvSpPr txBox="1"/>
          <p:nvPr/>
        </p:nvSpPr>
        <p:spPr>
          <a:xfrm>
            <a:off x="3450457" y="5463377"/>
            <a:ext cx="3302000" cy="177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821690" algn="l"/>
              </a:tabLst>
            </a:pPr>
            <a:r>
              <a:rPr sz="1200" b="1" spc="25" dirty="0">
                <a:latin typeface="Arial"/>
                <a:cs typeface="Arial"/>
              </a:rPr>
              <a:t>-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	</a:t>
            </a:r>
            <a:r>
              <a:rPr sz="1200" b="1" spc="-250" dirty="0">
                <a:latin typeface="Arial"/>
                <a:cs typeface="Arial"/>
              </a:rPr>
              <a:t>خيراتب</a:t>
            </a:r>
            <a:r>
              <a:rPr sz="1200" b="1" spc="-100" dirty="0">
                <a:latin typeface="Arial"/>
                <a:cs typeface="Arial"/>
              </a:rPr>
              <a:t> </a:t>
            </a:r>
            <a:r>
              <a:rPr sz="1200" b="1" spc="-55" dirty="0">
                <a:latin typeface="Arial"/>
                <a:cs typeface="Arial"/>
              </a:rPr>
              <a:t>)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 </a:t>
            </a:r>
            <a:r>
              <a:rPr sz="1200" b="1" spc="-5" dirty="0">
                <a:latin typeface="Arial"/>
                <a:cs typeface="Arial"/>
              </a:rPr>
              <a:t> </a:t>
            </a:r>
            <a:r>
              <a:rPr sz="1200" b="1" spc="-45" dirty="0">
                <a:latin typeface="Arial"/>
                <a:cs typeface="Arial"/>
              </a:rPr>
              <a:t>(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350" dirty="0">
                <a:latin typeface="Arial"/>
                <a:cs typeface="Arial"/>
              </a:rPr>
              <a:t>ي</a:t>
            </a:r>
            <a:r>
              <a:rPr sz="1200" b="1" spc="-250" dirty="0">
                <a:latin typeface="Arial"/>
                <a:cs typeface="Arial"/>
              </a:rPr>
              <a:t>ل</a:t>
            </a:r>
            <a:r>
              <a:rPr sz="1200" b="1" spc="-180" dirty="0">
                <a:latin typeface="Arial"/>
                <a:cs typeface="Arial"/>
              </a:rPr>
              <a:t>كل</a:t>
            </a:r>
            <a:r>
              <a:rPr sz="1200" b="1" spc="-20" dirty="0">
                <a:latin typeface="Arial"/>
                <a:cs typeface="Arial"/>
              </a:rPr>
              <a:t>ا</a:t>
            </a:r>
            <a:r>
              <a:rPr sz="1200" b="1" spc="-90" dirty="0">
                <a:latin typeface="Arial"/>
                <a:cs typeface="Arial"/>
              </a:rPr>
              <a:t> </a:t>
            </a:r>
            <a:r>
              <a:rPr sz="1200" b="1" spc="-204" dirty="0">
                <a:latin typeface="Arial"/>
                <a:cs typeface="Arial"/>
              </a:rPr>
              <a:t>س</a:t>
            </a:r>
            <a:r>
              <a:rPr sz="1200" b="1" spc="-110" dirty="0">
                <a:latin typeface="Arial"/>
                <a:cs typeface="Arial"/>
              </a:rPr>
              <a:t>ل</a:t>
            </a:r>
            <a:r>
              <a:rPr sz="1200" b="1" spc="635" dirty="0">
                <a:latin typeface="Arial"/>
                <a:cs typeface="Arial"/>
              </a:rPr>
              <a:t>ج</a:t>
            </a:r>
            <a:r>
              <a:rPr sz="1200" b="1" spc="-95" dirty="0">
                <a:latin typeface="Arial"/>
                <a:cs typeface="Arial"/>
              </a:rPr>
              <a:t> </a:t>
            </a:r>
            <a:r>
              <a:rPr sz="1200" b="1" dirty="0">
                <a:latin typeface="Arial"/>
                <a:cs typeface="Arial"/>
              </a:rPr>
              <a:t>ة</a:t>
            </a:r>
            <a:r>
              <a:rPr sz="1200" b="1" spc="-229" dirty="0">
                <a:latin typeface="Arial"/>
                <a:cs typeface="Arial"/>
              </a:rPr>
              <a:t>ق</a:t>
            </a:r>
            <a:r>
              <a:rPr sz="1200" b="1" spc="-210" dirty="0">
                <a:latin typeface="Arial"/>
                <a:cs typeface="Arial"/>
              </a:rPr>
              <a:t>فاو</a:t>
            </a:r>
            <a:r>
              <a:rPr sz="1200" b="1" spc="110" dirty="0">
                <a:latin typeface="Arial"/>
                <a:cs typeface="Arial"/>
              </a:rPr>
              <a:t>م</a:t>
            </a:r>
            <a:r>
              <a:rPr sz="1200" b="1" spc="-110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r>
              <a:rPr sz="1200" b="1" dirty="0">
                <a:latin typeface="Arial"/>
                <a:cs typeface="Arial"/>
              </a:rPr>
              <a:t> </a:t>
            </a:r>
            <a:r>
              <a:rPr sz="1200" b="1" spc="75" dirty="0">
                <a:latin typeface="Arial"/>
                <a:cs typeface="Arial"/>
              </a:rPr>
              <a:t> </a:t>
            </a:r>
            <a:r>
              <a:rPr sz="1200" b="1" spc="25" dirty="0"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320" name="object 320"/>
          <p:cNvSpPr/>
          <p:nvPr/>
        </p:nvSpPr>
        <p:spPr>
          <a:xfrm>
            <a:off x="263652" y="5340989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263652" y="5752850"/>
            <a:ext cx="10041890" cy="0"/>
          </a:xfrm>
          <a:custGeom>
            <a:avLst/>
            <a:gdLst/>
            <a:ahLst/>
            <a:cxnLst/>
            <a:rect l="l" t="t" r="r" b="b"/>
            <a:pathLst>
              <a:path w="10041890">
                <a:moveTo>
                  <a:pt x="0" y="0"/>
                </a:moveTo>
                <a:lnTo>
                  <a:pt x="10041635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291084" y="5729990"/>
            <a:ext cx="9987280" cy="0"/>
          </a:xfrm>
          <a:custGeom>
            <a:avLst/>
            <a:gdLst/>
            <a:ahLst/>
            <a:cxnLst/>
            <a:rect l="l" t="t" r="r" b="b"/>
            <a:pathLst>
              <a:path w="9987280">
                <a:moveTo>
                  <a:pt x="0" y="0"/>
                </a:moveTo>
                <a:lnTo>
                  <a:pt x="9986771" y="0"/>
                </a:lnTo>
              </a:path>
            </a:pathLst>
          </a:custGeom>
          <a:ln w="1041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3" name="object 323"/>
          <p:cNvSpPr txBox="1"/>
          <p:nvPr/>
        </p:nvSpPr>
        <p:spPr>
          <a:xfrm>
            <a:off x="5517265" y="6857869"/>
            <a:ext cx="99695" cy="165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100" spc="210" dirty="0">
                <a:latin typeface="Arial"/>
                <a:cs typeface="Arial"/>
              </a:rPr>
              <a:t>˻</a:t>
            </a:r>
            <a:endParaRPr sz="1100">
              <a:latin typeface="Arial"/>
              <a:cs typeface="Arial"/>
            </a:endParaRPr>
          </a:p>
        </p:txBody>
      </p:sp>
      <p:sp>
        <p:nvSpPr>
          <p:cNvPr id="324" name="object 324"/>
          <p:cNvSpPr txBox="1">
            <a:spLocks noGrp="1"/>
          </p:cNvSpPr>
          <p:nvPr>
            <p:ph type="ftr" sz="quarter" idx="5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0" dirty="0"/>
              <a:t>د</a:t>
            </a:r>
            <a:r>
              <a:rPr spc="-450" dirty="0"/>
              <a:t>ي</a:t>
            </a:r>
            <a:r>
              <a:rPr spc="-100" dirty="0"/>
              <a:t>ع</a:t>
            </a:r>
            <a:r>
              <a:rPr spc="25" dirty="0"/>
              <a:t>م</a:t>
            </a:r>
            <a:r>
              <a:rPr spc="-70" dirty="0"/>
              <a:t> ة</a:t>
            </a:r>
            <a:r>
              <a:rPr spc="-520" dirty="0"/>
              <a:t>ف</a:t>
            </a:r>
            <a:r>
              <a:rPr spc="-450" dirty="0"/>
              <a:t>ي</a:t>
            </a:r>
            <a:r>
              <a:rPr spc="-10" dirty="0"/>
              <a:t>ظ</a:t>
            </a:r>
            <a:r>
              <a:rPr spc="-150" dirty="0"/>
              <a:t>ول</a:t>
            </a:r>
            <a:r>
              <a:rPr spc="-65" dirty="0"/>
              <a:t> </a:t>
            </a:r>
            <a:r>
              <a:rPr spc="-50" dirty="0"/>
              <a:t>نو</a:t>
            </a:r>
            <a:r>
              <a:rPr spc="-60" dirty="0"/>
              <a:t>ح</a:t>
            </a:r>
            <a:r>
              <a:rPr spc="-500" dirty="0"/>
              <a:t>ش</a:t>
            </a:r>
            <a:r>
              <a:rPr spc="-40" dirty="0"/>
              <a:t>رما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154</Words>
  <Application>Microsoft Office PowerPoint</Application>
  <PresentationFormat>Benutzerdefiniert</PresentationFormat>
  <Paragraphs>51</Paragraphs>
  <Slides>2</Slides>
  <Notes>2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Office Theme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Online2PDF.com</cp:lastModifiedBy>
  <cp:revision>1</cp:revision>
  <dcterms:created xsi:type="dcterms:W3CDTF">2015-04-12T19:50:08Z</dcterms:created>
  <dcterms:modified xsi:type="dcterms:W3CDTF">2015-04-12T17:50:13Z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2015-04-12T00:00:00Z</vt:filetime>
  </property>
  <property fmtid="{D5CDD505-2E9C-101B-9397-08002B2CF9AE}" pid="3" name="LastSaved">
    <vt:filetime>2015-04-12T00:00:00Z</vt:filetime>
  </property>
</Properties>
</file>