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18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33350" y="408935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0657" y="6761982"/>
            <a:ext cx="1931670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/>
              <a:t>v</a:t>
            </a:r>
            <a:r>
              <a:rPr spc="-5" dirty="0"/>
              <a:t>e</a:t>
            </a:r>
            <a:r>
              <a:rPr spc="5" dirty="0"/>
              <a:t>r</a:t>
            </a:r>
            <a:r>
              <a:rPr spc="-15" dirty="0"/>
              <a:t>g</a:t>
            </a:r>
            <a:r>
              <a:rPr dirty="0"/>
              <a:t>s.scd</a:t>
            </a:r>
            <a:r>
              <a:rPr spc="10" dirty="0"/>
              <a:t>l</a:t>
            </a:r>
            <a:r>
              <a:rPr dirty="0"/>
              <a:t>@mu.edu.sa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39131" y="6761982"/>
            <a:ext cx="2087245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hyperlink" Target="mailto:vergs.scdl@mu.edu.sa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112" y="507210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28" y="504089"/>
            <a:ext cx="360108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1774825" indent="-27940">
              <a:lnSpc>
                <a:spcPct val="1583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au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Ar</a:t>
            </a:r>
            <a:r>
              <a:rPr sz="1100" b="1" dirty="0">
                <a:latin typeface="Times New Roman"/>
                <a:cs typeface="Times New Roman"/>
              </a:rPr>
              <a:t>abia M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0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Hig</a:t>
            </a:r>
            <a:r>
              <a:rPr sz="1100" b="1" spc="-15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er </a:t>
            </a:r>
            <a:r>
              <a:rPr sz="1100" b="1" spc="-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on Ma</a:t>
            </a:r>
            <a:r>
              <a:rPr sz="1100" b="1" spc="5" dirty="0">
                <a:latin typeface="Times New Roman"/>
                <a:cs typeface="Times New Roman"/>
              </a:rPr>
              <a:t>j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aah </a:t>
            </a:r>
            <a:r>
              <a:rPr sz="1100" b="1" spc="-2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nive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840"/>
              </a:spcBef>
            </a:pPr>
            <a:r>
              <a:rPr sz="1100" b="1" spc="-10" dirty="0">
                <a:latin typeface="Times New Roman"/>
                <a:cs typeface="Times New Roman"/>
              </a:rPr>
              <a:t>V</a:t>
            </a:r>
            <a:r>
              <a:rPr sz="1100" b="1" dirty="0">
                <a:latin typeface="Times New Roman"/>
                <a:cs typeface="Times New Roman"/>
              </a:rPr>
              <a:t>ice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</a:t>
            </a:r>
            <a:r>
              <a:rPr sz="1100" b="1" spc="-10" dirty="0">
                <a:latin typeface="Times New Roman"/>
                <a:cs typeface="Times New Roman"/>
              </a:rPr>
              <a:t>Gr</a:t>
            </a:r>
            <a:r>
              <a:rPr sz="1100" b="1" dirty="0">
                <a:latin typeface="Times New Roman"/>
                <a:cs typeface="Times New Roman"/>
              </a:rPr>
              <a:t>ad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Scie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fic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ese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rch</a:t>
            </a:r>
            <a:endParaRPr sz="11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850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he per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nt Co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d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mon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tra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ors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t</a:t>
            </a:r>
            <a:r>
              <a:rPr sz="1100" b="1" spc="-1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rers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607" y="1814915"/>
            <a:ext cx="10352405" cy="691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>
              <a:lnSpc>
                <a:spcPts val="132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</a:pPr>
            <a:r>
              <a:rPr sz="1700" b="1" dirty="0">
                <a:latin typeface="Courier New"/>
                <a:cs typeface="Courier New"/>
              </a:rPr>
              <a:t>)</a:t>
            </a:r>
            <a:r>
              <a:rPr sz="1700" b="1" spc="-5" dirty="0">
                <a:latin typeface="Courier New"/>
                <a:cs typeface="Courier New"/>
              </a:rPr>
              <a:t> 0</a:t>
            </a:r>
            <a:r>
              <a:rPr sz="1700" b="1" dirty="0">
                <a:latin typeface="Courier New"/>
                <a:cs typeface="Courier New"/>
              </a:rPr>
              <a:t>1</a:t>
            </a:r>
            <a:r>
              <a:rPr sz="1700" b="1" spc="-5" dirty="0">
                <a:latin typeface="Courier New"/>
                <a:cs typeface="Courier New"/>
              </a:rPr>
              <a:t> </a:t>
            </a:r>
            <a:r>
              <a:rPr sz="1700" b="1" dirty="0">
                <a:latin typeface="Courier New"/>
                <a:cs typeface="Courier New"/>
              </a:rPr>
              <a:t>(</a:t>
            </a:r>
            <a:r>
              <a:rPr sz="1700" b="1" spc="-5" dirty="0">
                <a:latin typeface="Courier New"/>
                <a:cs typeface="Courier New"/>
              </a:rPr>
              <a:t> جذوم</a:t>
            </a:r>
            <a:endParaRPr sz="1700">
              <a:latin typeface="Courier New"/>
              <a:cs typeface="Courier New"/>
            </a:endParaRPr>
          </a:p>
          <a:p>
            <a:pPr marL="4445" algn="ctr">
              <a:lnSpc>
                <a:spcPct val="100000"/>
              </a:lnSpc>
              <a:spcBef>
                <a:spcPts val="240"/>
              </a:spcBef>
            </a:pPr>
            <a:r>
              <a:rPr sz="1500" b="1" u="sng" spc="-70" dirty="0">
                <a:latin typeface="Arial"/>
                <a:cs typeface="Arial"/>
              </a:rPr>
              <a:t>ة</a:t>
            </a:r>
            <a:r>
              <a:rPr sz="1500" b="1" u="sng" spc="-305" dirty="0">
                <a:latin typeface="Arial"/>
                <a:cs typeface="Arial"/>
              </a:rPr>
              <a:t>ع</a:t>
            </a:r>
            <a:r>
              <a:rPr sz="1500" b="1" u="sng" spc="75" dirty="0">
                <a:latin typeface="Arial"/>
                <a:cs typeface="Arial"/>
              </a:rPr>
              <a:t>م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365" dirty="0">
                <a:latin typeface="Arial"/>
                <a:cs typeface="Arial"/>
              </a:rPr>
              <a:t>ج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-595" dirty="0">
                <a:latin typeface="Arial"/>
                <a:cs typeface="Arial"/>
              </a:rPr>
              <a:t>ب</a:t>
            </a:r>
            <a:r>
              <a:rPr sz="1500" b="1" u="sng" dirty="0">
                <a:latin typeface="Times New Roman"/>
                <a:cs typeface="Times New Roman"/>
              </a:rPr>
              <a:t> </a:t>
            </a:r>
            <a:r>
              <a:rPr sz="1500" b="1" u="sng" spc="-65" dirty="0">
                <a:latin typeface="Times New Roman"/>
                <a:cs typeface="Times New Roman"/>
              </a:rPr>
              <a:t> </a:t>
            </a:r>
            <a:r>
              <a:rPr sz="1500" b="1" u="sng" spc="35" dirty="0">
                <a:latin typeface="Arial"/>
                <a:cs typeface="Arial"/>
              </a:rPr>
              <a:t>م</a:t>
            </a:r>
            <a:r>
              <a:rPr sz="1500" b="1" u="sng" spc="20" dirty="0">
                <a:latin typeface="Arial"/>
                <a:cs typeface="Arial"/>
              </a:rPr>
              <a:t>ه</a:t>
            </a:r>
            <a:r>
              <a:rPr sz="1500" b="1" u="sng" spc="90" dirty="0">
                <a:latin typeface="Arial"/>
                <a:cs typeface="Arial"/>
              </a:rPr>
              <a:t>م</a:t>
            </a:r>
            <a:r>
              <a:rPr sz="1500" b="1" u="sng" spc="605" dirty="0">
                <a:latin typeface="Arial"/>
                <a:cs typeface="Arial"/>
              </a:rPr>
              <a:t>ك</a:t>
            </a:r>
            <a:r>
              <a:rPr sz="1500" b="1" u="sng" spc="-30" dirty="0">
                <a:latin typeface="Arial"/>
                <a:cs typeface="Arial"/>
              </a:rPr>
              <a:t>ح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65" dirty="0">
                <a:latin typeface="Arial"/>
                <a:cs typeface="Arial"/>
              </a:rPr>
              <a:t>ي</a:t>
            </a:r>
            <a:r>
              <a:rPr sz="1500" b="1" u="sng" spc="-25" dirty="0">
                <a:latin typeface="Times New Roman"/>
                <a:cs typeface="Times New Roman"/>
              </a:rPr>
              <a:t> </a:t>
            </a:r>
            <a:r>
              <a:rPr sz="1500" b="1" u="sng" spc="-125" dirty="0">
                <a:latin typeface="Arial"/>
                <a:cs typeface="Arial"/>
              </a:rPr>
              <a:t>ن</a:t>
            </a:r>
            <a:r>
              <a:rPr sz="1500" b="1" u="sng" spc="70" dirty="0">
                <a:latin typeface="Arial"/>
                <a:cs typeface="Arial"/>
              </a:rPr>
              <a:t>م</a:t>
            </a:r>
            <a:r>
              <a:rPr sz="1500" b="1" u="sng" spc="-180" dirty="0">
                <a:latin typeface="Arial"/>
                <a:cs typeface="Arial"/>
              </a:rPr>
              <a:t>و</a:t>
            </a:r>
            <a:r>
              <a:rPr sz="1500" b="1" u="sng" spc="-35" dirty="0">
                <a:latin typeface="Times New Roman"/>
                <a:cs typeface="Times New Roman"/>
              </a:rPr>
              <a:t> </a:t>
            </a:r>
            <a:r>
              <a:rPr sz="1500" b="1" u="sng" spc="-125" dirty="0">
                <a:latin typeface="Arial"/>
                <a:cs typeface="Arial"/>
              </a:rPr>
              <a:t>ن</a:t>
            </a:r>
            <a:r>
              <a:rPr sz="1500" b="1" u="sng" spc="-585" dirty="0">
                <a:latin typeface="Arial"/>
                <a:cs typeface="Arial"/>
              </a:rPr>
              <a:t>ي</a:t>
            </a:r>
            <a:r>
              <a:rPr sz="1500" b="1" u="sng" spc="-80" dirty="0">
                <a:latin typeface="Arial"/>
                <a:cs typeface="Arial"/>
              </a:rPr>
              <a:t>ر</a:t>
            </a:r>
            <a:r>
              <a:rPr sz="1500" b="1" u="sng" spc="-459" dirty="0">
                <a:latin typeface="Arial"/>
                <a:cs typeface="Arial"/>
              </a:rPr>
              <a:t>ض</a:t>
            </a:r>
            <a:r>
              <a:rPr sz="1500" b="1" u="sng" spc="40" dirty="0">
                <a:latin typeface="Arial"/>
                <a:cs typeface="Arial"/>
              </a:rPr>
              <a:t>ا</a:t>
            </a:r>
            <a:r>
              <a:rPr sz="1500" b="1" u="sng" spc="515" dirty="0">
                <a:latin typeface="Arial"/>
                <a:cs typeface="Arial"/>
              </a:rPr>
              <a:t>ح</a:t>
            </a:r>
            <a:r>
              <a:rPr sz="1500" b="1" u="sng" spc="10" dirty="0">
                <a:latin typeface="Arial"/>
                <a:cs typeface="Arial"/>
              </a:rPr>
              <a:t>ا</a:t>
            </a:r>
            <a:r>
              <a:rPr sz="1500" b="1" u="sng" spc="-180" dirty="0">
                <a:latin typeface="Arial"/>
                <a:cs typeface="Arial"/>
              </a:rPr>
              <a:t>و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-125" dirty="0">
                <a:latin typeface="Arial"/>
                <a:cs typeface="Arial"/>
              </a:rPr>
              <a:t>ن</a:t>
            </a:r>
            <a:r>
              <a:rPr sz="1500" b="1" u="sng" spc="-585" dirty="0">
                <a:latin typeface="Arial"/>
                <a:cs typeface="Arial"/>
              </a:rPr>
              <a:t>ي</a:t>
            </a:r>
            <a:r>
              <a:rPr sz="1500" b="1" u="sng" spc="135" dirty="0">
                <a:latin typeface="Arial"/>
                <a:cs typeface="Arial"/>
              </a:rPr>
              <a:t>د</a:t>
            </a:r>
            <a:r>
              <a:rPr sz="1500" b="1" u="sng" spc="-565" dirty="0">
                <a:latin typeface="Arial"/>
                <a:cs typeface="Arial"/>
              </a:rPr>
              <a:t>ي</a:t>
            </a:r>
            <a:r>
              <a:rPr sz="1500" b="1" u="sng" spc="-295" dirty="0">
                <a:latin typeface="Arial"/>
                <a:cs typeface="Arial"/>
              </a:rPr>
              <a:t>ع</a:t>
            </a:r>
            <a:r>
              <a:rPr sz="1500" b="1" u="sng" spc="-35" dirty="0">
                <a:latin typeface="Arial"/>
                <a:cs typeface="Arial"/>
              </a:rPr>
              <a:t>م</a:t>
            </a:r>
            <a:r>
              <a:rPr sz="1500" b="1" u="sng" spc="10" dirty="0">
                <a:latin typeface="Arial"/>
                <a:cs typeface="Arial"/>
              </a:rPr>
              <a:t>ا</a:t>
            </a:r>
            <a:r>
              <a:rPr sz="1500" b="1" u="sng" spc="-25" dirty="0">
                <a:latin typeface="Times New Roman"/>
                <a:cs typeface="Times New Roman"/>
              </a:rPr>
              <a:t> </a:t>
            </a:r>
            <a:r>
              <a:rPr sz="1500" b="1" u="sng" spc="-125" dirty="0">
                <a:latin typeface="Arial"/>
                <a:cs typeface="Arial"/>
              </a:rPr>
              <a:t>ن</a:t>
            </a:r>
            <a:r>
              <a:rPr sz="1500" b="1" u="sng" spc="70" dirty="0">
                <a:latin typeface="Arial"/>
                <a:cs typeface="Arial"/>
              </a:rPr>
              <a:t>م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-70" dirty="0">
                <a:latin typeface="Arial"/>
                <a:cs typeface="Arial"/>
              </a:rPr>
              <a:t>ة</a:t>
            </a:r>
            <a:r>
              <a:rPr sz="1500" b="1" u="sng" spc="-565" dirty="0">
                <a:latin typeface="Arial"/>
                <a:cs typeface="Arial"/>
              </a:rPr>
              <a:t>ي</a:t>
            </a:r>
            <a:r>
              <a:rPr sz="1500" b="1" u="sng" spc="85" dirty="0">
                <a:latin typeface="Arial"/>
                <a:cs typeface="Arial"/>
              </a:rPr>
              <a:t>م</a:t>
            </a:r>
            <a:r>
              <a:rPr sz="1500" b="1" u="sng" spc="-370" dirty="0">
                <a:latin typeface="Arial"/>
                <a:cs typeface="Arial"/>
              </a:rPr>
              <a:t>ل</a:t>
            </a:r>
            <a:r>
              <a:rPr sz="1500" b="1" u="sng" spc="-300" dirty="0">
                <a:latin typeface="Arial"/>
                <a:cs typeface="Arial"/>
              </a:rPr>
              <a:t>عل</a:t>
            </a:r>
            <a:r>
              <a:rPr sz="1500" b="1" u="sng" spc="10" dirty="0">
                <a:latin typeface="Arial"/>
                <a:cs typeface="Arial"/>
              </a:rPr>
              <a:t>ا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-30" dirty="0">
                <a:latin typeface="Arial"/>
                <a:cs typeface="Arial"/>
              </a:rPr>
              <a:t>م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-434" dirty="0">
                <a:latin typeface="Arial"/>
                <a:cs typeface="Arial"/>
              </a:rPr>
              <a:t>س</a:t>
            </a:r>
            <a:r>
              <a:rPr sz="1500" b="1" u="sng" spc="-360" dirty="0">
                <a:latin typeface="Arial"/>
                <a:cs typeface="Arial"/>
              </a:rPr>
              <a:t>ق</a:t>
            </a:r>
            <a:r>
              <a:rPr sz="1500" b="1" u="sng" spc="420" dirty="0">
                <a:latin typeface="Arial"/>
                <a:cs typeface="Arial"/>
              </a:rPr>
              <a:t>أ</a:t>
            </a:r>
            <a:r>
              <a:rPr sz="1500" b="1" u="sng" spc="10" dirty="0">
                <a:latin typeface="Arial"/>
                <a:cs typeface="Arial"/>
              </a:rPr>
              <a:t>ا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-50" dirty="0">
                <a:latin typeface="Arial"/>
                <a:cs typeface="Arial"/>
              </a:rPr>
              <a:t>ت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-30" dirty="0">
                <a:latin typeface="Arial"/>
                <a:cs typeface="Arial"/>
              </a:rPr>
              <a:t>ج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-565" dirty="0">
                <a:latin typeface="Arial"/>
                <a:cs typeface="Arial"/>
              </a:rPr>
              <a:t>ي</a:t>
            </a:r>
            <a:r>
              <a:rPr sz="1500" b="1" u="sng" spc="-595" dirty="0">
                <a:latin typeface="Arial"/>
                <a:cs typeface="Arial"/>
              </a:rPr>
              <a:t>ت</a:t>
            </a:r>
            <a:r>
              <a:rPr sz="1500" b="1" u="sng" spc="-30" dirty="0">
                <a:latin typeface="Arial"/>
                <a:cs typeface="Arial"/>
              </a:rPr>
              <a:t>ح</a:t>
            </a:r>
            <a:r>
              <a:rPr sz="1500" b="1" u="sng" spc="10" dirty="0">
                <a:latin typeface="Arial"/>
                <a:cs typeface="Arial"/>
              </a:rPr>
              <a:t>ا</a:t>
            </a:r>
            <a:r>
              <a:rPr sz="1500" b="1" u="sng" spc="-35" dirty="0">
                <a:latin typeface="Times New Roman"/>
                <a:cs typeface="Times New Roman"/>
              </a:rPr>
              <a:t> </a:t>
            </a:r>
            <a:r>
              <a:rPr sz="1500" b="1" u="sng" spc="-80" dirty="0">
                <a:latin typeface="Arial"/>
                <a:cs typeface="Arial"/>
              </a:rPr>
              <a:t>ر</a:t>
            </a:r>
            <a:r>
              <a:rPr sz="1500" b="1" u="sng" spc="-450" dirty="0">
                <a:latin typeface="Arial"/>
                <a:cs typeface="Arial"/>
              </a:rPr>
              <a:t>ص</a:t>
            </a:r>
            <a:r>
              <a:rPr sz="1500" b="1" u="sng" spc="-30" dirty="0">
                <a:latin typeface="Arial"/>
                <a:cs typeface="Arial"/>
              </a:rPr>
              <a:t>ح</a:t>
            </a:r>
            <a:r>
              <a:rPr sz="1500" b="1" u="sng" spc="-30" dirty="0">
                <a:latin typeface="Times New Roman"/>
                <a:cs typeface="Times New Roman"/>
              </a:rPr>
              <a:t> </a:t>
            </a:r>
            <a:r>
              <a:rPr sz="1500" b="1" u="sng" spc="-140" dirty="0">
                <a:latin typeface="Arial"/>
                <a:cs typeface="Arial"/>
              </a:rPr>
              <a:t>ة</a:t>
            </a:r>
            <a:r>
              <a:rPr sz="1500" b="1" u="sng" spc="-160" dirty="0">
                <a:latin typeface="Arial"/>
                <a:cs typeface="Arial"/>
              </a:rPr>
              <a:t>ر</a:t>
            </a:r>
            <a:r>
              <a:rPr sz="1500" b="1" u="sng" spc="30" dirty="0">
                <a:latin typeface="Arial"/>
                <a:cs typeface="Arial"/>
              </a:rPr>
              <a:t>ا</a:t>
            </a:r>
            <a:r>
              <a:rPr sz="1500" b="1" u="sng" spc="85" dirty="0">
                <a:latin typeface="Arial"/>
                <a:cs typeface="Arial"/>
              </a:rPr>
              <a:t>م</a:t>
            </a:r>
            <a:r>
              <a:rPr sz="1500" b="1" u="sng" spc="-590" dirty="0">
                <a:latin typeface="Arial"/>
                <a:cs typeface="Arial"/>
              </a:rPr>
              <a:t>ت</a:t>
            </a:r>
            <a:r>
              <a:rPr sz="1500" b="1" u="sng" spc="-445" dirty="0">
                <a:latin typeface="Arial"/>
                <a:cs typeface="Arial"/>
              </a:rPr>
              <a:t>س</a:t>
            </a:r>
            <a:r>
              <a:rPr sz="1500" b="1" u="sng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91928" y="2562484"/>
            <a:ext cx="469047" cy="272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44140" y="2628016"/>
            <a:ext cx="2479676" cy="175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09404" y="2562484"/>
            <a:ext cx="477774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2683" y="2562484"/>
            <a:ext cx="480059" cy="2727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0383" y="2628016"/>
            <a:ext cx="2004188" cy="175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23515" y="2562484"/>
            <a:ext cx="130301" cy="2727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24356" y="2562484"/>
            <a:ext cx="794918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69944" y="2628016"/>
            <a:ext cx="985823" cy="1752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6918" y="6586722"/>
            <a:ext cx="103371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4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>
                <a:hlinkClick r:id="rId11"/>
              </a:rPr>
              <a:t>v</a:t>
            </a:r>
            <a:r>
              <a:rPr spc="-5" dirty="0">
                <a:hlinkClick r:id="rId11"/>
              </a:rPr>
              <a:t>e</a:t>
            </a:r>
            <a:r>
              <a:rPr spc="5" dirty="0">
                <a:hlinkClick r:id="rId11"/>
              </a:rPr>
              <a:t>r</a:t>
            </a:r>
            <a:r>
              <a:rPr spc="-15" dirty="0">
                <a:hlinkClick r:id="rId11"/>
              </a:rPr>
              <a:t>g</a:t>
            </a:r>
            <a:r>
              <a:rPr dirty="0">
                <a:hlinkClick r:id="rId11"/>
              </a:rPr>
              <a:t>s.scd</a:t>
            </a:r>
            <a:r>
              <a:rPr spc="10" dirty="0">
                <a:hlinkClick r:id="rId11"/>
              </a:rPr>
              <a:t>l</a:t>
            </a:r>
            <a:r>
              <a:rPr dirty="0">
                <a:hlinkClick r:id="rId11"/>
              </a:rPr>
              <a:t>@mu.edu.sa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639444" y="2875793"/>
          <a:ext cx="9949180" cy="3460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45"/>
                <a:gridCol w="989466"/>
                <a:gridCol w="989075"/>
                <a:gridCol w="809243"/>
                <a:gridCol w="809487"/>
                <a:gridCol w="810767"/>
                <a:gridCol w="1798716"/>
                <a:gridCol w="1886955"/>
                <a:gridCol w="313943"/>
              </a:tblGrid>
              <a:tr h="2423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spc="-2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اظحام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033">
                      <a:solidFill>
                        <a:srgbClr val="BEBEBE"/>
                      </a:solidFill>
                      <a:prstDash val="solid"/>
                    </a:lnT>
                    <a:lnB w="1650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)ب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حاب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دع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اسم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033">
                      <a:solidFill>
                        <a:srgbClr val="BEBEBE"/>
                      </a:solidFill>
                      <a:prstDash val="solid"/>
                    </a:lnT>
                    <a:lnB w="1650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أ </a:t>
                      </a:r>
                      <a:r>
                        <a:rPr sz="11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1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حاب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دع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اسم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8033">
                      <a:solidFill>
                        <a:srgbClr val="BEBEBE"/>
                      </a:solidFill>
                      <a:prstDash val="solid"/>
                    </a:lnT>
                    <a:lnB w="1650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غل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سردم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ديعم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ضاح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946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قيقدلا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اعلا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صصخ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BEBEBE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BEBEBE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BEBEBE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807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4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944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1997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112" y="507210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28" y="504089"/>
            <a:ext cx="360108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1774825" indent="-27940">
              <a:lnSpc>
                <a:spcPct val="1583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au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Ar</a:t>
            </a:r>
            <a:r>
              <a:rPr sz="1100" b="1" dirty="0">
                <a:latin typeface="Times New Roman"/>
                <a:cs typeface="Times New Roman"/>
              </a:rPr>
              <a:t>abia M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0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Hig</a:t>
            </a:r>
            <a:r>
              <a:rPr sz="1100" b="1" spc="-15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er </a:t>
            </a:r>
            <a:r>
              <a:rPr sz="1100" b="1" spc="-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on Ma</a:t>
            </a:r>
            <a:r>
              <a:rPr sz="1100" b="1" spc="5" dirty="0">
                <a:latin typeface="Times New Roman"/>
                <a:cs typeface="Times New Roman"/>
              </a:rPr>
              <a:t>j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aah </a:t>
            </a:r>
            <a:r>
              <a:rPr sz="1100" b="1" spc="-2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nive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840"/>
              </a:spcBef>
            </a:pPr>
            <a:r>
              <a:rPr sz="1100" b="1" spc="-10" dirty="0">
                <a:latin typeface="Times New Roman"/>
                <a:cs typeface="Times New Roman"/>
              </a:rPr>
              <a:t>V</a:t>
            </a:r>
            <a:r>
              <a:rPr sz="1100" b="1" dirty="0">
                <a:latin typeface="Times New Roman"/>
                <a:cs typeface="Times New Roman"/>
              </a:rPr>
              <a:t>ice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</a:t>
            </a:r>
            <a:r>
              <a:rPr sz="1100" b="1" spc="-10" dirty="0">
                <a:latin typeface="Times New Roman"/>
                <a:cs typeface="Times New Roman"/>
              </a:rPr>
              <a:t>Gr</a:t>
            </a:r>
            <a:r>
              <a:rPr sz="1100" b="1" dirty="0">
                <a:latin typeface="Times New Roman"/>
                <a:cs typeface="Times New Roman"/>
              </a:rPr>
              <a:t>ad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Scie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fic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ese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rch</a:t>
            </a:r>
            <a:endParaRPr sz="11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850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he per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nt Co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d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mon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tra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ors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t</a:t>
            </a:r>
            <a:r>
              <a:rPr sz="1100" b="1" spc="-1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rers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62427" y="1981443"/>
            <a:ext cx="512063" cy="350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918" y="1814915"/>
            <a:ext cx="10333990" cy="492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R="429895" algn="ctr">
              <a:lnSpc>
                <a:spcPct val="100000"/>
              </a:lnSpc>
              <a:spcBef>
                <a:spcPts val="195"/>
              </a:spcBef>
            </a:pPr>
            <a:r>
              <a:rPr sz="1700" b="1" spc="-140" dirty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24912" y="2673736"/>
            <a:ext cx="130301" cy="2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1291" y="2673736"/>
            <a:ext cx="2217929" cy="22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87824" y="2397078"/>
            <a:ext cx="2837815" cy="805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م</a:t>
            </a:r>
            <a:r>
              <a:rPr sz="1500" b="1" spc="-434" dirty="0">
                <a:latin typeface="Arial"/>
                <a:cs typeface="Arial"/>
              </a:rPr>
              <a:t>س</a:t>
            </a:r>
            <a:r>
              <a:rPr sz="1500" b="1" spc="-350" dirty="0">
                <a:latin typeface="Arial"/>
                <a:cs typeface="Arial"/>
              </a:rPr>
              <a:t>ق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س</a:t>
            </a:r>
            <a:r>
              <a:rPr sz="1500" b="1" spc="-565" dirty="0">
                <a:latin typeface="Arial"/>
                <a:cs typeface="Arial"/>
              </a:rPr>
              <a:t>يئ</a:t>
            </a:r>
            <a:r>
              <a:rPr sz="1500" b="1" spc="-160" dirty="0">
                <a:latin typeface="Arial"/>
                <a:cs typeface="Arial"/>
              </a:rPr>
              <a:t>ر</a:t>
            </a:r>
            <a:endParaRPr sz="1500">
              <a:latin typeface="Arial"/>
              <a:cs typeface="Arial"/>
            </a:endParaRPr>
          </a:p>
          <a:p>
            <a:pPr marL="160020">
              <a:lnSpc>
                <a:spcPct val="100000"/>
              </a:lnSpc>
              <a:spcBef>
                <a:spcPts val="515"/>
              </a:spcBef>
            </a:pP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75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835025">
              <a:lnSpc>
                <a:spcPct val="100000"/>
              </a:lnSpc>
              <a:spcBef>
                <a:spcPts val="525"/>
              </a:spcBef>
            </a:pP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120" dirty="0">
                <a:latin typeface="Arial"/>
                <a:cs typeface="Arial"/>
              </a:rPr>
              <a:t>/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8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4556" y="2397078"/>
            <a:ext cx="2967990" cy="805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885">
              <a:lnSpc>
                <a:spcPct val="100000"/>
              </a:lnSpc>
            </a:pP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.......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dirty="0">
                <a:latin typeface="Gill Sans MT"/>
                <a:cs typeface="Gill Sans MT"/>
              </a:rPr>
              <a:t> </a:t>
            </a:r>
            <a:r>
              <a:rPr sz="900" spc="-120" dirty="0">
                <a:latin typeface="Gill Sans MT"/>
                <a:cs typeface="Gill Sans MT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70" dirty="0">
                <a:latin typeface="Arial"/>
                <a:cs typeface="Arial"/>
              </a:rPr>
              <a:t> ة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370" dirty="0">
                <a:latin typeface="Arial"/>
                <a:cs typeface="Arial"/>
              </a:rPr>
              <a:t>ل</a:t>
            </a:r>
            <a:r>
              <a:rPr sz="1500" b="1" spc="605" dirty="0">
                <a:latin typeface="Arial"/>
                <a:cs typeface="Arial"/>
              </a:rPr>
              <a:t>ك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140" dirty="0">
                <a:latin typeface="Arial"/>
                <a:cs typeface="Arial"/>
              </a:rPr>
              <a:t>د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75" dirty="0">
                <a:latin typeface="Arial"/>
                <a:cs typeface="Arial"/>
              </a:rPr>
              <a:t>م</a:t>
            </a:r>
            <a:r>
              <a:rPr sz="1500" b="1" spc="-75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5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360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1090295">
              <a:lnSpc>
                <a:spcPct val="100000"/>
              </a:lnSpc>
              <a:spcBef>
                <a:spcPts val="525"/>
              </a:spcBef>
              <a:tabLst>
                <a:tab pos="1724660" algn="l"/>
              </a:tabLst>
            </a:pP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dirty="0">
                <a:latin typeface="Arial"/>
                <a:cs typeface="Arial"/>
              </a:rPr>
              <a:t>	</a:t>
            </a:r>
            <a:r>
              <a:rPr sz="800" b="1" spc="120" dirty="0">
                <a:latin typeface="Arial"/>
                <a:cs typeface="Arial"/>
              </a:rPr>
              <a:t>/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2969392"/>
            <a:ext cx="3781684" cy="227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6918" y="6586722"/>
            <a:ext cx="103371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>
                <a:latin typeface="Times New Roman"/>
                <a:cs typeface="Times New Roman"/>
              </a:rPr>
              <a:t>==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4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pc="-5" dirty="0"/>
              <a:t>+</a:t>
            </a:r>
            <a:r>
              <a:rPr dirty="0"/>
              <a:t>966</a:t>
            </a:r>
            <a:r>
              <a:rPr spc="-5" dirty="0"/>
              <a:t>-</a:t>
            </a:r>
            <a:r>
              <a:rPr dirty="0"/>
              <a:t>6</a:t>
            </a:r>
            <a:r>
              <a:rPr spc="-5" dirty="0"/>
              <a:t>-</a:t>
            </a:r>
            <a:r>
              <a:rPr spc="10" dirty="0"/>
              <a:t>4</a:t>
            </a:r>
            <a:r>
              <a:rPr dirty="0"/>
              <a:t>041121	</a:t>
            </a:r>
            <a:r>
              <a:rPr dirty="0">
                <a:latin typeface="Times New Roman"/>
                <a:cs typeface="Times New Roman"/>
              </a:rPr>
              <a:t>: ف</a:t>
            </a:r>
            <a:r>
              <a:rPr spc="-570" dirty="0">
                <a:latin typeface="Times New Roman"/>
                <a:cs typeface="Times New Roman"/>
              </a:rPr>
              <a:t>ت</a:t>
            </a:r>
            <a:r>
              <a:rPr spc="110" dirty="0">
                <a:latin typeface="Times New Roman"/>
                <a:cs typeface="Times New Roman"/>
              </a:rPr>
              <a:t>اه</a:t>
            </a:r>
          </a:p>
          <a:p>
            <a:pPr algn="ctr">
              <a:lnSpc>
                <a:spcPts val="1410"/>
              </a:lnSpc>
            </a:pPr>
            <a:r>
              <a:rPr spc="-5" dirty="0"/>
              <a:t>E-</a:t>
            </a:r>
            <a:r>
              <a:rPr dirty="0"/>
              <a:t>mail :</a:t>
            </a:r>
            <a:r>
              <a:rPr spc="5" dirty="0"/>
              <a:t> </a:t>
            </a:r>
            <a:r>
              <a:rPr dirty="0">
                <a:hlinkClick r:id="rId7"/>
              </a:rPr>
              <a:t>v</a:t>
            </a:r>
            <a:r>
              <a:rPr spc="-5" dirty="0">
                <a:hlinkClick r:id="rId7"/>
              </a:rPr>
              <a:t>e</a:t>
            </a:r>
            <a:r>
              <a:rPr spc="5" dirty="0">
                <a:hlinkClick r:id="rId7"/>
              </a:rPr>
              <a:t>r</a:t>
            </a:r>
            <a:r>
              <a:rPr spc="-15" dirty="0">
                <a:hlinkClick r:id="rId7"/>
              </a:rPr>
              <a:t>g</a:t>
            </a:r>
            <a:r>
              <a:rPr dirty="0">
                <a:hlinkClick r:id="rId7"/>
              </a:rPr>
              <a:t>s.scd</a:t>
            </a:r>
            <a:r>
              <a:rPr spc="10" dirty="0">
                <a:hlinkClick r:id="rId7"/>
              </a:rPr>
              <a:t>l</a:t>
            </a:r>
            <a:r>
              <a:rPr dirty="0">
                <a:hlinkClick r:id="rId7"/>
              </a:rPr>
              <a:t>@mu.edu.sa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pc="-170" dirty="0"/>
              <a:t>Ϧ</a:t>
            </a:r>
            <a:r>
              <a:rPr spc="-480" dirty="0"/>
              <a:t>ي</a:t>
            </a:r>
            <a:r>
              <a:rPr spc="-155" dirty="0"/>
              <a:t>رض</a:t>
            </a:r>
            <a:r>
              <a:rPr spc="-135" dirty="0"/>
              <a:t>احϤلا</a:t>
            </a:r>
            <a:r>
              <a:rPr dirty="0"/>
              <a:t>و </a:t>
            </a:r>
            <a:r>
              <a:rPr spc="-270" dirty="0"/>
              <a:t>Ϧيد</a:t>
            </a:r>
            <a:r>
              <a:rPr spc="-320" dirty="0"/>
              <a:t>ي</a:t>
            </a:r>
            <a:r>
              <a:rPr spc="-190" dirty="0"/>
              <a:t>ع</a:t>
            </a:r>
            <a:r>
              <a:rPr spc="-280" dirty="0"/>
              <a:t>Ϥ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dirty="0"/>
              <a:t>ϥو</a:t>
            </a:r>
            <a:r>
              <a:rPr spc="-5" dirty="0"/>
              <a:t>ؤ</a:t>
            </a:r>
            <a:r>
              <a:rPr spc="-350" dirty="0"/>
              <a:t>ش</a:t>
            </a:r>
            <a:r>
              <a:rPr spc="-365" dirty="0"/>
              <a:t>ل</a:t>
            </a:r>
            <a:r>
              <a:rPr dirty="0"/>
              <a:t> </a:t>
            </a:r>
            <a:r>
              <a:rPr spc="110" dirty="0"/>
              <a:t>ة</a:t>
            </a:r>
            <a:r>
              <a:rPr spc="-280" dirty="0"/>
              <a:t>Ϥ</a:t>
            </a:r>
            <a:r>
              <a:rPr spc="-480" dirty="0"/>
              <a:t>ئ</a:t>
            </a:r>
            <a:r>
              <a:rPr dirty="0"/>
              <a:t>ا</a:t>
            </a:r>
            <a:r>
              <a:rPr spc="5" dirty="0"/>
              <a:t>د</a:t>
            </a:r>
            <a:r>
              <a:rPr spc="-180" dirty="0"/>
              <a:t>لا</a:t>
            </a:r>
            <a:r>
              <a:rPr spc="-5" dirty="0"/>
              <a:t> </a:t>
            </a:r>
            <a:r>
              <a:rPr spc="105" dirty="0"/>
              <a:t>ة</a:t>
            </a:r>
            <a:r>
              <a:rPr spc="-350" dirty="0"/>
              <a:t>ن</a:t>
            </a:r>
            <a:r>
              <a:rPr spc="-210" dirty="0"/>
              <a:t>جل</a:t>
            </a:r>
            <a:r>
              <a:rPr spc="-180" dirty="0"/>
              <a:t>لا</a:t>
            </a:r>
          </a:p>
          <a:p>
            <a:pPr marL="478790">
              <a:lnSpc>
                <a:spcPts val="1410"/>
              </a:lnSpc>
            </a:pPr>
            <a:r>
              <a:rPr spc="-5" dirty="0">
                <a:latin typeface="Times New Roman"/>
                <a:cs typeface="Times New Roman"/>
              </a:rPr>
              <a:t>+</a:t>
            </a:r>
            <a:r>
              <a:rPr dirty="0">
                <a:latin typeface="Times New Roman"/>
                <a:cs typeface="Times New Roman"/>
              </a:rPr>
              <a:t>966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6</a:t>
            </a:r>
            <a:r>
              <a:rPr spc="-5" dirty="0">
                <a:latin typeface="Times New Roman"/>
                <a:cs typeface="Times New Roman"/>
              </a:rPr>
              <a:t>-</a:t>
            </a:r>
            <a:r>
              <a:rPr dirty="0">
                <a:latin typeface="Times New Roman"/>
                <a:cs typeface="Times New Roman"/>
              </a:rPr>
              <a:t>432315156 </a:t>
            </a:r>
            <a:r>
              <a:rPr spc="10" dirty="0">
                <a:latin typeface="Times New Roman"/>
                <a:cs typeface="Times New Roman"/>
              </a:rPr>
              <a:t> </a:t>
            </a:r>
            <a:r>
              <a:rPr dirty="0"/>
              <a:t>: </a:t>
            </a:r>
            <a:r>
              <a:rPr spc="-150" dirty="0"/>
              <a:t>س</a:t>
            </a:r>
            <a:r>
              <a:rPr spc="-114" dirty="0"/>
              <a:t>ك</a:t>
            </a:r>
            <a:r>
              <a:rPr spc="-305" dirty="0"/>
              <a:t>اف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</Words>
  <Application>Microsoft Office PowerPoint</Application>
  <PresentationFormat>Benutzerdefiniert</PresentationFormat>
  <Paragraphs>50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2015-04-12T19:37:07Z</dcterms:created>
  <dcterms:modified xsi:type="dcterms:W3CDTF">2015-04-12T17:37:10Z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