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10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28032" y="944879"/>
            <a:ext cx="2566416" cy="1981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59891" y="9892283"/>
            <a:ext cx="830579" cy="1889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893" y="9754541"/>
            <a:ext cx="7551419" cy="533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4498" y="9925303"/>
            <a:ext cx="462280" cy="195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‹Nr.›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48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938953"/>
                </a:solidFill>
                <a:latin typeface="Arial"/>
                <a:cs typeface="Arial"/>
              </a:rPr>
              <a:t>لعلا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1</a:t>
            </a:fld>
            <a:endParaRPr b="1" spc="-95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4055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8861" y="1654402"/>
            <a:ext cx="1945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ا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130" dirty="0">
                <a:latin typeface="Arial"/>
                <a:cs typeface="Arial"/>
              </a:rPr>
              <a:t>م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75" dirty="0">
                <a:latin typeface="Arial"/>
                <a:cs typeface="Arial"/>
              </a:rPr>
              <a:t>ت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785" dirty="0">
                <a:latin typeface="Arial"/>
                <a:cs typeface="Arial"/>
              </a:rPr>
              <a:t>ض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65" dirty="0">
                <a:latin typeface="Arial"/>
                <a:cs typeface="Arial"/>
              </a:rPr>
              <a:t>ز</a:t>
            </a:r>
            <a:r>
              <a:rPr sz="1600" b="1" spc="-40" dirty="0">
                <a:latin typeface="Arial"/>
                <a:cs typeface="Arial"/>
              </a:rPr>
              <a:t>د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خ</a:t>
            </a:r>
            <a:r>
              <a:rPr sz="1600" b="1" dirty="0">
                <a:latin typeface="Arial"/>
                <a:cs typeface="Arial"/>
              </a:rPr>
              <a:t>و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ٌ</a:t>
            </a:r>
            <a:r>
              <a:rPr sz="1600" b="1" spc="-894" dirty="0">
                <a:latin typeface="Arial"/>
                <a:cs typeface="Arial"/>
              </a:rPr>
              <a:t>س</a:t>
            </a:r>
            <a:r>
              <a:rPr sz="1600" b="1" spc="-575" dirty="0">
                <a:latin typeface="Arial"/>
                <a:cs typeface="Arial"/>
              </a:rPr>
              <a:t>ب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ة</a:t>
            </a:r>
            <a:r>
              <a:rPr sz="1600" b="1" spc="-1005" dirty="0">
                <a:latin typeface="Arial"/>
                <a:cs typeface="Arial"/>
              </a:rPr>
              <a:t>ش</a:t>
            </a:r>
            <a:r>
              <a:rPr sz="1600" b="1" spc="30" dirty="0">
                <a:latin typeface="Arial"/>
                <a:cs typeface="Arial"/>
              </a:rPr>
              <a:t>اج</a:t>
            </a:r>
            <a:r>
              <a:rPr sz="1600" b="1" spc="-25" dirty="0">
                <a:latin typeface="Arial"/>
                <a:cs typeface="Arial"/>
              </a:rPr>
              <a:t>إ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90" dirty="0">
                <a:latin typeface="Arial"/>
                <a:cs typeface="Arial"/>
              </a:rPr>
              <a:t>ب</a:t>
            </a:r>
            <a:r>
              <a:rPr sz="1600" b="1" spc="-130" dirty="0">
                <a:latin typeface="Arial"/>
                <a:cs typeface="Arial"/>
              </a:rPr>
              <a:t>م</a:t>
            </a:r>
            <a:r>
              <a:rPr sz="1600" b="1" spc="155" dirty="0">
                <a:latin typeface="Arial"/>
                <a:cs typeface="Arial"/>
              </a:rPr>
              <a:t>ط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9606" y="2585775"/>
            <a:ext cx="5426710" cy="524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502412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170" dirty="0">
                <a:latin typeface="Arial"/>
                <a:cs typeface="Arial"/>
              </a:rPr>
              <a:t>ك</a:t>
            </a:r>
            <a:r>
              <a:rPr sz="1400" b="1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400" spc="145" dirty="0">
                <a:latin typeface="Microsoft Uighur"/>
                <a:cs typeface="Microsoft Uighur"/>
              </a:rPr>
              <a:t>وي</a:t>
            </a:r>
            <a:r>
              <a:rPr sz="1400" spc="90" dirty="0">
                <a:latin typeface="Microsoft Uighur"/>
                <a:cs typeface="Microsoft Uighur"/>
              </a:rPr>
              <a:t>ر</a:t>
            </a:r>
            <a:r>
              <a:rPr sz="1400" spc="-170" dirty="0">
                <a:latin typeface="Microsoft Uighur"/>
                <a:cs typeface="Microsoft Uighur"/>
              </a:rPr>
              <a:t>يٚ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 </a:t>
            </a:r>
            <a:r>
              <a:rPr sz="1400" spc="125" dirty="0">
                <a:latin typeface="Microsoft Uighur"/>
                <a:cs typeface="Microsoft Uighur"/>
              </a:rPr>
              <a:t>،</a:t>
            </a:r>
            <a:r>
              <a:rPr sz="1400" spc="-10" dirty="0">
                <a:latin typeface="Microsoft Uighur"/>
                <a:cs typeface="Microsoft Uighur"/>
              </a:rPr>
              <a:t>ٞ</a:t>
            </a:r>
            <a:r>
              <a:rPr sz="1400" spc="515" dirty="0">
                <a:latin typeface="Microsoft Uighur"/>
                <a:cs typeface="Microsoft Uighur"/>
              </a:rPr>
              <a:t>م</a:t>
            </a:r>
            <a:r>
              <a:rPr sz="1400" spc="370" dirty="0">
                <a:latin typeface="Microsoft Uighur"/>
                <a:cs typeface="Microsoft Uighur"/>
              </a:rPr>
              <a:t>دان</a:t>
            </a:r>
            <a:r>
              <a:rPr sz="1400" spc="170" dirty="0">
                <a:latin typeface="Microsoft Uighur"/>
                <a:cs typeface="Microsoft Uighur"/>
              </a:rPr>
              <a:t>أ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 </a:t>
            </a:r>
            <a:r>
              <a:rPr sz="1400" spc="55" dirty="0">
                <a:latin typeface="Microsoft Uighur"/>
                <a:cs typeface="Microsoft Uighur"/>
              </a:rPr>
              <a:t>طضدتيا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-185" dirty="0">
                <a:latin typeface="Microsoft Uighur"/>
                <a:cs typeface="Microsoft Uighur"/>
              </a:rPr>
              <a:t>٠</a:t>
            </a:r>
            <a:r>
              <a:rPr sz="1400" spc="5" dirty="0">
                <a:latin typeface="Microsoft Uighur"/>
                <a:cs typeface="Microsoft Uighur"/>
              </a:rPr>
              <a:t>ٚ</a:t>
            </a:r>
            <a:r>
              <a:rPr sz="1400" spc="75" dirty="0">
                <a:latin typeface="Microsoft Uighur"/>
                <a:cs typeface="Microsoft Uighur"/>
              </a:rPr>
              <a:t>ز</a:t>
            </a:r>
            <a:r>
              <a:rPr sz="1400" spc="45" dirty="0">
                <a:latin typeface="Microsoft Uighur"/>
                <a:cs typeface="Microsoft Uighur"/>
              </a:rPr>
              <a:t>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)</a:t>
            </a:r>
            <a:r>
              <a:rPr sz="1400" spc="-10" dirty="0">
                <a:latin typeface="Microsoft Uighur"/>
                <a:cs typeface="Microsoft Uighur"/>
              </a:rPr>
              <a:t>ٙ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65" dirty="0">
                <a:latin typeface="Microsoft Uighur"/>
                <a:cs typeface="Microsoft Uighur"/>
              </a:rPr>
              <a:t>زٛت</a:t>
            </a:r>
            <a:r>
              <a:rPr sz="1400" spc="114" dirty="0">
                <a:latin typeface="Microsoft Uighur"/>
                <a:cs typeface="Microsoft Uighur"/>
              </a:rPr>
              <a:t>ن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180" dirty="0">
                <a:latin typeface="Microsoft Uighur"/>
                <a:cs typeface="Microsoft Uighur"/>
              </a:rPr>
              <a:t>ي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ر</a:t>
            </a:r>
            <a:r>
              <a:rPr sz="1400" spc="-20" dirty="0">
                <a:latin typeface="Microsoft Uighur"/>
                <a:cs typeface="Microsoft Uighur"/>
              </a:rPr>
              <a:t>ت</a:t>
            </a:r>
            <a:r>
              <a:rPr sz="1400" spc="150" dirty="0">
                <a:latin typeface="Microsoft Uighur"/>
                <a:cs typeface="Microsoft Uighur"/>
              </a:rPr>
              <a:t>طداما</a:t>
            </a:r>
            <a:r>
              <a:rPr sz="1400" spc="75" dirty="0">
                <a:latin typeface="Microsoft Uighur"/>
                <a:cs typeface="Microsoft Uighur"/>
              </a:rPr>
              <a:t>(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 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80" dirty="0">
                <a:latin typeface="Microsoft Uighur"/>
                <a:cs typeface="Microsoft Uighur"/>
              </a:rPr>
              <a:t>ع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7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تا</a:t>
            </a:r>
            <a:r>
              <a:rPr sz="1400" spc="15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 </a:t>
            </a:r>
            <a:r>
              <a:rPr sz="1400" spc="50" dirty="0">
                <a:latin typeface="Microsoft Uighur"/>
                <a:cs typeface="Microsoft Uighur"/>
              </a:rPr>
              <a:t>ٌجم</a:t>
            </a:r>
            <a:endParaRPr sz="1400">
              <a:latin typeface="Microsoft Uighur"/>
              <a:cs typeface="Microsoft Uighur"/>
            </a:endParaRPr>
          </a:p>
          <a:p>
            <a:pPr marL="12700" marR="5080" indent="-635" algn="r">
              <a:lnSpc>
                <a:spcPct val="128600"/>
              </a:lnSpc>
              <a:spcBef>
                <a:spcPts val="10"/>
              </a:spcBef>
            </a:pPr>
            <a:r>
              <a:rPr sz="1400" spc="260" dirty="0">
                <a:latin typeface="Microsoft Uighur"/>
                <a:cs typeface="Microsoft Uighur"/>
              </a:rPr>
              <a:t>ط</a:t>
            </a:r>
            <a:r>
              <a:rPr sz="1400" spc="105" dirty="0">
                <a:latin typeface="Microsoft Uighur"/>
                <a:cs typeface="Microsoft Uighur"/>
              </a:rPr>
              <a:t>ط</a:t>
            </a:r>
            <a:r>
              <a:rPr sz="1400" spc="775" dirty="0">
                <a:latin typeface="Microsoft Uighur"/>
                <a:cs typeface="Microsoft Uighur"/>
              </a:rPr>
              <a:t>ر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ٌ</a:t>
            </a:r>
            <a:r>
              <a:rPr sz="1400" spc="85" dirty="0">
                <a:latin typeface="Microsoft Uighur"/>
                <a:cs typeface="Microsoft Uighur"/>
              </a:rPr>
              <a:t>غفأ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-160" dirty="0">
                <a:latin typeface="Microsoft Uighur"/>
                <a:cs typeface="Microsoft Uighur"/>
              </a:rPr>
              <a:t>ع</a:t>
            </a:r>
            <a:r>
              <a:rPr sz="1400" spc="420" dirty="0">
                <a:latin typeface="Microsoft Uighur"/>
                <a:cs typeface="Microsoft Uighur"/>
              </a:rPr>
              <a:t>ع</a:t>
            </a:r>
            <a:r>
              <a:rPr sz="1400" spc="5" dirty="0">
                <a:latin typeface="Microsoft Uighur"/>
                <a:cs typeface="Microsoft Uighur"/>
              </a:rPr>
              <a:t>ٚ</a:t>
            </a:r>
            <a:r>
              <a:rPr sz="1400" dirty="0">
                <a:latin typeface="Microsoft Uighur"/>
                <a:cs typeface="Microsoft Uighur"/>
              </a:rPr>
              <a:t>ٚ 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5" dirty="0">
                <a:latin typeface="Microsoft Uighur"/>
                <a:cs typeface="Microsoft Uighur"/>
              </a:rPr>
              <a:t>ٗ</a:t>
            </a:r>
            <a:r>
              <a:rPr sz="1400" spc="-140" dirty="0">
                <a:latin typeface="Microsoft Uighur"/>
                <a:cs typeface="Microsoft Uighur"/>
              </a:rPr>
              <a:t>ف</a:t>
            </a:r>
            <a:r>
              <a:rPr sz="1400" spc="-50" dirty="0">
                <a:latin typeface="Microsoft Uighur"/>
                <a:cs typeface="Microsoft Uighur"/>
              </a:rPr>
              <a:t>ا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60" dirty="0">
                <a:latin typeface="Microsoft Uighur"/>
                <a:cs typeface="Microsoft Uighur"/>
              </a:rPr>
              <a:t>ٖأ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dirty="0">
                <a:latin typeface="Microsoft Uighur"/>
                <a:cs typeface="Microsoft Uighur"/>
              </a:rPr>
              <a:t>ٜ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440" dirty="0">
                <a:latin typeface="Microsoft Uighur"/>
                <a:cs typeface="Microsoft Uighur"/>
              </a:rPr>
              <a:t>ح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ٝساْ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20" dirty="0">
                <a:latin typeface="Microsoft Uighur"/>
                <a:cs typeface="Microsoft Uighur"/>
              </a:rPr>
              <a:t>ٔ</a:t>
            </a:r>
            <a:r>
              <a:rPr sz="1400" dirty="0">
                <a:latin typeface="Microsoft Uighur"/>
                <a:cs typeface="Microsoft Uighur"/>
              </a:rPr>
              <a:t>َ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70" dirty="0">
                <a:latin typeface="Microsoft Uighur"/>
                <a:cs typeface="Microsoft Uighur"/>
              </a:rPr>
              <a:t>صاخ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170" dirty="0">
                <a:latin typeface="Microsoft Uighur"/>
                <a:cs typeface="Microsoft Uighur"/>
              </a:rPr>
              <a:t>ٗد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105" dirty="0">
                <a:latin typeface="Microsoft Uighur"/>
                <a:cs typeface="Microsoft Uighur"/>
              </a:rPr>
              <a:t>ط</a:t>
            </a:r>
            <a:r>
              <a:rPr sz="1400" spc="-420" dirty="0">
                <a:latin typeface="Microsoft Uighur"/>
                <a:cs typeface="Microsoft Uighur"/>
              </a:rPr>
              <a:t>تت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55" dirty="0">
                <a:latin typeface="Microsoft Uighur"/>
                <a:cs typeface="Microsoft Uighur"/>
              </a:rPr>
              <a:t>ريا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ٙ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240" dirty="0">
                <a:latin typeface="Microsoft Uighur"/>
                <a:cs typeface="Microsoft Uighur"/>
              </a:rPr>
              <a:t>٠</a:t>
            </a:r>
            <a:r>
              <a:rPr sz="1400" spc="-405" dirty="0">
                <a:latin typeface="Microsoft Uighur"/>
                <a:cs typeface="Microsoft Uighur"/>
              </a:rPr>
              <a:t>ش</a:t>
            </a:r>
            <a:r>
              <a:rPr sz="1400" spc="185" dirty="0">
                <a:latin typeface="Microsoft Uighur"/>
                <a:cs typeface="Microsoft Uighur"/>
              </a:rPr>
              <a:t>ادإ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55" dirty="0">
                <a:latin typeface="Microsoft Uighur"/>
                <a:cs typeface="Microsoft Uighur"/>
              </a:rPr>
              <a:t>تابًطف</a:t>
            </a:r>
            <a:r>
              <a:rPr sz="1400" spc="-25" dirty="0">
                <a:latin typeface="Microsoft Uighur"/>
                <a:cs typeface="Microsoft Uighur"/>
              </a:rPr>
              <a:t>                    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80" dirty="0">
                <a:latin typeface="Microsoft Uighur"/>
                <a:cs typeface="Microsoft Uighur"/>
              </a:rPr>
              <a:t>هًُماب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5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ٌُعيا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5" dirty="0">
                <a:latin typeface="Microsoft Uighur"/>
                <a:cs typeface="Microsoft Uighur"/>
              </a:rPr>
              <a:t> </a:t>
            </a:r>
            <a:r>
              <a:rPr sz="1400" spc="215" dirty="0">
                <a:latin typeface="Microsoft Uighur"/>
                <a:cs typeface="Microsoft Uighur"/>
              </a:rPr>
              <a:t>م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ُ</a:t>
            </a:r>
            <a:r>
              <a:rPr sz="1400" spc="-10" dirty="0">
                <a:latin typeface="Microsoft Uighur"/>
                <a:cs typeface="Microsoft Uighur"/>
              </a:rPr>
              <a:t>ٓ</a:t>
            </a:r>
            <a:r>
              <a:rPr sz="1400" spc="-220" dirty="0">
                <a:latin typeface="Microsoft Uighur"/>
                <a:cs typeface="Microsoft Uighur"/>
              </a:rPr>
              <a:t>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195" dirty="0">
                <a:latin typeface="Microsoft Uighur"/>
                <a:cs typeface="Microsoft Uighur"/>
              </a:rPr>
              <a:t>ط</a:t>
            </a:r>
            <a:r>
              <a:rPr sz="1400" spc="200" dirty="0">
                <a:latin typeface="Microsoft Uighur"/>
                <a:cs typeface="Microsoft Uighur"/>
              </a:rPr>
              <a:t>ط</a:t>
            </a:r>
            <a:r>
              <a:rPr sz="1400" spc="70" dirty="0">
                <a:latin typeface="Microsoft Uighur"/>
                <a:cs typeface="Microsoft Uighur"/>
              </a:rPr>
              <a:t>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5" dirty="0">
                <a:latin typeface="Microsoft Uighur"/>
                <a:cs typeface="Microsoft Uighur"/>
              </a:rPr>
              <a:t> </a:t>
            </a:r>
            <a:r>
              <a:rPr sz="1400" spc="160" dirty="0">
                <a:latin typeface="Microsoft Uighur"/>
                <a:cs typeface="Microsoft Uighur"/>
              </a:rPr>
              <a:t>ت</a:t>
            </a:r>
            <a:r>
              <a:rPr sz="1400" spc="35" dirty="0">
                <a:latin typeface="Microsoft Uighur"/>
                <a:cs typeface="Microsoft Uighur"/>
              </a:rPr>
              <a:t>ا</a:t>
            </a:r>
            <a:r>
              <a:rPr sz="1400" spc="305" dirty="0">
                <a:latin typeface="Microsoft Uighur"/>
                <a:cs typeface="Microsoft Uighur"/>
              </a:rPr>
              <a:t>د</a:t>
            </a:r>
            <a:r>
              <a:rPr sz="1400" spc="150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430" dirty="0">
                <a:latin typeface="Microsoft Uighur"/>
                <a:cs typeface="Microsoft Uighur"/>
              </a:rPr>
              <a:t>ت</a:t>
            </a:r>
            <a:r>
              <a:rPr sz="1400" spc="-130" dirty="0">
                <a:latin typeface="Microsoft Uighur"/>
                <a:cs typeface="Microsoft Uighur"/>
              </a:rPr>
              <a:t>س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45" dirty="0">
                <a:latin typeface="Microsoft Uighur"/>
                <a:cs typeface="Microsoft Uighur"/>
              </a:rPr>
              <a:t> </a:t>
            </a:r>
            <a:r>
              <a:rPr sz="1400" spc="-130" dirty="0">
                <a:latin typeface="Microsoft Uighur"/>
                <a:cs typeface="Microsoft Uighur"/>
              </a:rPr>
              <a:t>٤</a:t>
            </a:r>
            <a:r>
              <a:rPr sz="1400" spc="210" dirty="0">
                <a:latin typeface="Microsoft Uighur"/>
                <a:cs typeface="Microsoft Uighur"/>
              </a:rPr>
              <a:t>ٛع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-229" dirty="0">
                <a:latin typeface="Microsoft Uighur"/>
                <a:cs typeface="Microsoft Uighur"/>
              </a:rPr>
              <a:t>٠سف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spc="-75" dirty="0">
                <a:latin typeface="Microsoft Uighur"/>
                <a:cs typeface="Microsoft Uighur"/>
              </a:rPr>
              <a:t>ٛتما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65" dirty="0">
                <a:latin typeface="Microsoft Uighur"/>
                <a:cs typeface="Microsoft Uighur"/>
              </a:rPr>
              <a:t>تاٝ</a:t>
            </a:r>
            <a:r>
              <a:rPr sz="1400" spc="-10" dirty="0">
                <a:latin typeface="Microsoft Uighur"/>
                <a:cs typeface="Microsoft Uighur"/>
              </a:rPr>
              <a:t>ْ</a:t>
            </a:r>
            <a:r>
              <a:rPr sz="1400" spc="350" dirty="0">
                <a:latin typeface="Microsoft Uighur"/>
                <a:cs typeface="Microsoft Uighur"/>
              </a:rPr>
              <a:t>اهَ</a:t>
            </a:r>
            <a:r>
              <a:rPr sz="1400" spc="275" dirty="0">
                <a:latin typeface="Microsoft Uighur"/>
                <a:cs typeface="Microsoft Uighur"/>
              </a:rPr>
              <a:t>إ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5" dirty="0">
                <a:latin typeface="Microsoft Uighur"/>
                <a:cs typeface="Microsoft Uighur"/>
              </a:rPr>
              <a:t> </a:t>
            </a:r>
            <a:r>
              <a:rPr sz="1400" spc="-160" dirty="0">
                <a:latin typeface="Microsoft Uighur"/>
                <a:cs typeface="Microsoft Uighur"/>
              </a:rPr>
              <a:t>١ض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65" dirty="0">
                <a:latin typeface="Microsoft Uighur"/>
                <a:cs typeface="Microsoft Uighur"/>
              </a:rPr>
              <a:t>زد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،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ٖ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95" dirty="0">
                <a:latin typeface="Microsoft Uighur"/>
                <a:cs typeface="Microsoft Uighur"/>
              </a:rPr>
              <a:t>ف</a:t>
            </a:r>
            <a:r>
              <a:rPr sz="1400" spc="-254" dirty="0">
                <a:latin typeface="Microsoft Uighur"/>
                <a:cs typeface="Microsoft Uighur"/>
              </a:rPr>
              <a:t>ٓتي</a:t>
            </a:r>
            <a:endParaRPr sz="1400">
              <a:latin typeface="Microsoft Uighur"/>
              <a:cs typeface="Microsoft Uighur"/>
            </a:endParaRPr>
          </a:p>
          <a:p>
            <a:pPr marL="12700" marR="5080" indent="4486910">
              <a:lnSpc>
                <a:spcPct val="129299"/>
              </a:lnSpc>
            </a:pPr>
            <a:r>
              <a:rPr sz="1400" spc="15" dirty="0">
                <a:latin typeface="Microsoft Uighur"/>
                <a:cs typeface="Microsoft Uighur"/>
              </a:rPr>
              <a:t>.</a:t>
            </a:r>
            <a:r>
              <a:rPr sz="1400" spc="-25" dirty="0">
                <a:latin typeface="Microsoft Uighur"/>
                <a:cs typeface="Microsoft Uighur"/>
              </a:rPr>
              <a:t>١ٜ</a:t>
            </a:r>
            <a:r>
              <a:rPr sz="1400" spc="-50" dirty="0">
                <a:latin typeface="Microsoft Uighur"/>
                <a:cs typeface="Microsoft Uighur"/>
              </a:rPr>
              <a:t>دٛعطيا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14" dirty="0">
                <a:latin typeface="Microsoft Uighur"/>
                <a:cs typeface="Microsoft Uighur"/>
              </a:rPr>
              <a:t>١ٝ</a:t>
            </a:r>
            <a:r>
              <a:rPr sz="1400" spc="-330" dirty="0">
                <a:latin typeface="Microsoft Uighur"/>
                <a:cs typeface="Microsoft Uighur"/>
              </a:rPr>
              <a:t>ب</a:t>
            </a:r>
            <a:r>
              <a:rPr sz="1400" spc="-280" dirty="0">
                <a:latin typeface="Microsoft Uighur"/>
                <a:cs typeface="Microsoft Uighur"/>
              </a:rPr>
              <a:t>سع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spc="-55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65" dirty="0">
                <a:latin typeface="Microsoft Uighur"/>
                <a:cs typeface="Microsoft Uighur"/>
              </a:rPr>
              <a:t>ق</a:t>
            </a:r>
            <a:r>
              <a:rPr sz="1400" spc="-50" dirty="0">
                <a:latin typeface="Microsoft Uighur"/>
                <a:cs typeface="Microsoft Uighur"/>
              </a:rPr>
              <a:t>د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0" dirty="0">
                <a:latin typeface="Microsoft Uighur"/>
                <a:cs typeface="Microsoft Uighur"/>
              </a:rPr>
              <a:t>َ</a:t>
            </a:r>
            <a:r>
              <a:rPr sz="1400" spc="385" dirty="0">
                <a:latin typeface="Microsoft Uighur"/>
                <a:cs typeface="Microsoft Uighur"/>
              </a:rPr>
              <a:t>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00" dirty="0">
                <a:latin typeface="Microsoft Uighur"/>
                <a:cs typeface="Microsoft Uighur"/>
              </a:rPr>
              <a:t>تا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-60" dirty="0">
                <a:latin typeface="Microsoft Uighur"/>
                <a:cs typeface="Microsoft Uighur"/>
              </a:rPr>
              <a:t>ًٛع</a:t>
            </a:r>
            <a:r>
              <a:rPr sz="1400" dirty="0">
                <a:latin typeface="Microsoft Uighur"/>
                <a:cs typeface="Microsoft Uighur"/>
              </a:rPr>
              <a:t>َ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60" dirty="0">
                <a:latin typeface="Microsoft Uighur"/>
                <a:cs typeface="Microsoft Uighur"/>
              </a:rPr>
              <a:t>ع</a:t>
            </a:r>
            <a:r>
              <a:rPr sz="1400" spc="-185" dirty="0">
                <a:latin typeface="Microsoft Uighur"/>
                <a:cs typeface="Microsoft Uighur"/>
              </a:rPr>
              <a:t>ي</a:t>
            </a:r>
            <a:r>
              <a:rPr sz="1400" spc="-6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تا</a:t>
            </a:r>
            <a:r>
              <a:rPr sz="1400" spc="15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75" dirty="0">
                <a:latin typeface="Microsoft Uighur"/>
                <a:cs typeface="Microsoft Uighur"/>
              </a:rPr>
              <a:t>ز</a:t>
            </a:r>
            <a:r>
              <a:rPr sz="1400" spc="160" dirty="0">
                <a:latin typeface="Microsoft Uighur"/>
                <a:cs typeface="Microsoft Uighur"/>
              </a:rPr>
              <a:t>د</a:t>
            </a:r>
            <a:r>
              <a:rPr sz="1400" spc="-185" dirty="0">
                <a:latin typeface="Microsoft Uighur"/>
                <a:cs typeface="Microsoft Uighur"/>
              </a:rPr>
              <a:t>ي</a:t>
            </a:r>
            <a:r>
              <a:rPr sz="1400" spc="-6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195" dirty="0">
                <a:latin typeface="Microsoft Uighur"/>
                <a:cs typeface="Microsoft Uighur"/>
              </a:rPr>
              <a:t>٠</a:t>
            </a:r>
            <a:r>
              <a:rPr sz="1400" dirty="0">
                <a:latin typeface="Microsoft Uighur"/>
                <a:cs typeface="Microsoft Uighur"/>
              </a:rPr>
              <a:t>شا</a:t>
            </a:r>
            <a:r>
              <a:rPr sz="1400" spc="5" dirty="0">
                <a:latin typeface="Microsoft Uighur"/>
                <a:cs typeface="Microsoft Uighur"/>
              </a:rPr>
              <a:t>د</a:t>
            </a:r>
            <a:r>
              <a:rPr sz="1400" spc="480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0" dirty="0">
                <a:latin typeface="Microsoft Uighur"/>
                <a:cs typeface="Microsoft Uighur"/>
              </a:rPr>
              <a:t>١َ</a:t>
            </a:r>
            <a:r>
              <a:rPr sz="1400" spc="5" dirty="0">
                <a:latin typeface="Microsoft Uighur"/>
                <a:cs typeface="Microsoft Uighur"/>
              </a:rPr>
              <a:t>د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160" dirty="0">
                <a:latin typeface="Microsoft Uighur"/>
                <a:cs typeface="Microsoft Uighur"/>
              </a:rPr>
              <a:t>ت</a:t>
            </a:r>
            <a:r>
              <a:rPr sz="1400" spc="35" dirty="0">
                <a:latin typeface="Microsoft Uighur"/>
                <a:cs typeface="Microsoft Uighur"/>
              </a:rPr>
              <a:t>ا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120" dirty="0">
                <a:latin typeface="Microsoft Uighur"/>
                <a:cs typeface="Microsoft Uighur"/>
              </a:rPr>
              <a:t>ط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75" dirty="0">
                <a:latin typeface="Microsoft Uighur"/>
                <a:cs typeface="Microsoft Uighur"/>
              </a:rPr>
              <a:t>٣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5" dirty="0">
                <a:latin typeface="Microsoft Uighur"/>
                <a:cs typeface="Microsoft Uighur"/>
              </a:rPr>
              <a:t>تح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ٕأ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ب</a:t>
            </a:r>
            <a:r>
              <a:rPr sz="1400" spc="440" dirty="0">
                <a:latin typeface="Microsoft Uighur"/>
                <a:cs typeface="Microsoft Uighur"/>
              </a:rPr>
              <a:t>ج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65" dirty="0">
                <a:latin typeface="Microsoft Uighur"/>
                <a:cs typeface="Microsoft Uighur"/>
              </a:rPr>
              <a:t> </a:t>
            </a:r>
            <a:r>
              <a:rPr sz="1400" spc="145" dirty="0">
                <a:latin typeface="Microsoft Uighur"/>
                <a:cs typeface="Microsoft Uighur"/>
              </a:rPr>
              <a:t>وي</a:t>
            </a:r>
            <a:r>
              <a:rPr sz="1400" spc="90" dirty="0">
                <a:latin typeface="Microsoft Uighur"/>
                <a:cs typeface="Microsoft Uighur"/>
              </a:rPr>
              <a:t>ر</a:t>
            </a:r>
            <a:r>
              <a:rPr sz="1400" spc="-335" dirty="0">
                <a:latin typeface="Microsoft Uighur"/>
                <a:cs typeface="Microsoft Uighur"/>
              </a:rPr>
              <a:t>ي</a:t>
            </a:r>
            <a:endParaRPr sz="1400">
              <a:latin typeface="Microsoft Uighur"/>
              <a:cs typeface="Microsoft Uighur"/>
            </a:endParaRPr>
          </a:p>
          <a:p>
            <a:pPr marR="6350" algn="r">
              <a:lnSpc>
                <a:spcPct val="100000"/>
              </a:lnSpc>
              <a:spcBef>
                <a:spcPts val="480"/>
              </a:spcBef>
            </a:pPr>
            <a:r>
              <a:rPr sz="1400" spc="15" dirty="0">
                <a:latin typeface="Microsoft Uighur"/>
                <a:cs typeface="Microsoft Uighur"/>
              </a:rPr>
              <a:t>.ٙاْ</a:t>
            </a:r>
            <a:r>
              <a:rPr sz="1400" spc="105" dirty="0">
                <a:latin typeface="Microsoft Uighur"/>
                <a:cs typeface="Microsoft Uighur"/>
              </a:rPr>
              <a:t>د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30" dirty="0">
                <a:latin typeface="Microsoft Uighur"/>
                <a:cs typeface="Microsoft Uighur"/>
              </a:rPr>
              <a:t>١ْٚدما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١ً</a:t>
            </a:r>
            <a:r>
              <a:rPr sz="1400" spc="-204" dirty="0">
                <a:latin typeface="Microsoft Uighur"/>
                <a:cs typeface="Microsoft Uighur"/>
              </a:rPr>
              <a:t>٦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290" dirty="0">
                <a:latin typeface="Microsoft Uighur"/>
                <a:cs typeface="Microsoft Uighur"/>
              </a:rPr>
              <a:t>أا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5" dirty="0">
                <a:latin typeface="Microsoft Uighur"/>
                <a:cs typeface="Microsoft Uighur"/>
              </a:rPr>
              <a:t>ٔع</a:t>
            </a:r>
            <a:endParaRPr sz="1400">
              <a:latin typeface="Microsoft Uighur"/>
              <a:cs typeface="Microsoft Uighur"/>
            </a:endParaRPr>
          </a:p>
          <a:p>
            <a:pPr marR="6350" algn="r">
              <a:lnSpc>
                <a:spcPct val="100000"/>
              </a:lnSpc>
              <a:spcBef>
                <a:spcPts val="495"/>
              </a:spcBef>
            </a:pP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60" dirty="0">
                <a:latin typeface="Arial"/>
                <a:cs typeface="Arial"/>
              </a:rPr>
              <a:t>خ</a:t>
            </a:r>
            <a:r>
              <a:rPr sz="1600" b="1" dirty="0">
                <a:latin typeface="Arial"/>
                <a:cs typeface="Arial"/>
              </a:rPr>
              <a:t>و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ٌ</a:t>
            </a:r>
            <a:r>
              <a:rPr sz="1600" b="1" spc="434" dirty="0">
                <a:latin typeface="Arial"/>
                <a:cs typeface="Arial"/>
              </a:rPr>
              <a:t>ر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َ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ة</a:t>
            </a:r>
            <a:r>
              <a:rPr sz="1600" b="1" dirty="0">
                <a:latin typeface="Arial"/>
                <a:cs typeface="Arial"/>
              </a:rPr>
              <a:t>و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dirty="0">
                <a:latin typeface="Arial"/>
                <a:cs typeface="Arial"/>
              </a:rPr>
              <a:t>ٌ</a:t>
            </a:r>
            <a:r>
              <a:rPr sz="1600" b="1" spc="20" dirty="0">
                <a:latin typeface="Arial"/>
                <a:cs typeface="Arial"/>
              </a:rPr>
              <a:t>ا</a:t>
            </a:r>
            <a:r>
              <a:rPr sz="1600" b="1" spc="-530" dirty="0">
                <a:latin typeface="Arial"/>
                <a:cs typeface="Arial"/>
              </a:rPr>
              <a:t>ي</a:t>
            </a:r>
            <a:r>
              <a:rPr sz="1600" b="1" spc="-575" dirty="0">
                <a:latin typeface="Arial"/>
                <a:cs typeface="Arial"/>
              </a:rPr>
              <a:t>ب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525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2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  <a:p>
            <a:pPr marL="682625">
              <a:lnSpc>
                <a:spcPct val="100000"/>
              </a:lnSpc>
              <a:spcBef>
                <a:spcPts val="919"/>
              </a:spcBef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8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١ًٝه</a:t>
            </a:r>
            <a:r>
              <a:rPr sz="1400" spc="100" dirty="0">
                <a:latin typeface="Microsoft Uighur"/>
                <a:cs typeface="Microsoft Uighur"/>
              </a:rPr>
              <a:t>ي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681355">
              <a:lnSpc>
                <a:spcPct val="100000"/>
              </a:lnSpc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35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7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.....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60" dirty="0">
                <a:latin typeface="Microsoft Uighur"/>
                <a:cs typeface="Microsoft Uighur"/>
              </a:rPr>
              <a:t>ِطكيا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7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30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85" dirty="0">
                <a:latin typeface="Microsoft Uighur"/>
                <a:cs typeface="Microsoft Uighur"/>
              </a:rPr>
              <a:t>ح</a:t>
            </a:r>
            <a:r>
              <a:rPr sz="1400" spc="85" dirty="0">
                <a:latin typeface="Microsoft Uighur"/>
                <a:cs typeface="Microsoft Uighur"/>
              </a:rPr>
              <a:t>ر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25" dirty="0">
                <a:latin typeface="Microsoft Uighur"/>
                <a:cs typeface="Microsoft Uighur"/>
              </a:rPr>
              <a:t>م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45" dirty="0">
                <a:latin typeface="Microsoft Uighur"/>
                <a:cs typeface="Microsoft Uighur"/>
              </a:rPr>
              <a:t>َاْريا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ِضا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654050">
              <a:lnSpc>
                <a:spcPct val="100000"/>
              </a:lnSpc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3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35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140" dirty="0">
                <a:latin typeface="Microsoft Uighur"/>
                <a:cs typeface="Microsoft Uighur"/>
              </a:rPr>
              <a:t>سر</a:t>
            </a:r>
            <a:r>
              <a:rPr sz="1400" spc="-210" dirty="0">
                <a:latin typeface="Microsoft Uighur"/>
                <a:cs typeface="Microsoft Uighur"/>
              </a:rPr>
              <a:t>ك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-85" dirty="0">
                <a:latin typeface="Microsoft Uighur"/>
                <a:cs typeface="Microsoft Uighur"/>
              </a:rPr>
              <a:t>ًُعيا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40" dirty="0">
                <a:latin typeface="Microsoft Uighur"/>
                <a:cs typeface="Microsoft Uighur"/>
              </a:rPr>
              <a:t>١دزديا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ِضا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650875">
              <a:lnSpc>
                <a:spcPct val="100000"/>
              </a:lnSpc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35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3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55" dirty="0">
                <a:latin typeface="Microsoft Uighur"/>
                <a:cs typeface="Microsoft Uighur"/>
              </a:rPr>
              <a:t>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٤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33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40" dirty="0">
                <a:latin typeface="Microsoft Uighur"/>
                <a:cs typeface="Microsoft Uighur"/>
              </a:rPr>
              <a:t>ح</a:t>
            </a:r>
            <a:r>
              <a:rPr sz="1400" spc="70" dirty="0">
                <a:latin typeface="Microsoft Uighur"/>
                <a:cs typeface="Microsoft Uighur"/>
              </a:rPr>
              <a:t>ر</a:t>
            </a:r>
            <a:r>
              <a:rPr sz="1400" spc="140" dirty="0">
                <a:latin typeface="Microsoft Uighur"/>
                <a:cs typeface="Microsoft Uighur"/>
              </a:rPr>
              <a:t>ك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40" dirty="0">
                <a:latin typeface="Microsoft Uighur"/>
                <a:cs typeface="Microsoft Uighur"/>
              </a:rPr>
              <a:t>عٛما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350">
              <a:latin typeface="Times New Roman"/>
              <a:cs typeface="Times New Roman"/>
            </a:endParaRPr>
          </a:p>
          <a:p>
            <a:pPr marL="647700">
              <a:lnSpc>
                <a:spcPct val="100000"/>
              </a:lnSpc>
              <a:tabLst>
                <a:tab pos="483552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...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.....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٘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50" dirty="0">
                <a:latin typeface="Microsoft Uighur"/>
                <a:cs typeface="Microsoft Uighur"/>
              </a:rPr>
              <a:t>ق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44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600" dirty="0">
                <a:latin typeface="Microsoft Uighur"/>
                <a:cs typeface="Microsoft Uighur"/>
              </a:rPr>
              <a:t>ط</a:t>
            </a:r>
            <a:r>
              <a:rPr sz="1400" spc="-40" dirty="0">
                <a:latin typeface="Microsoft Uighur"/>
                <a:cs typeface="Microsoft Uighur"/>
              </a:rPr>
              <a:t>تد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0" dirty="0">
                <a:latin typeface="Microsoft Uighur"/>
                <a:cs typeface="Microsoft Uighur"/>
              </a:rPr>
              <a:t>ِ</a:t>
            </a:r>
            <a:r>
              <a:rPr sz="1400" spc="-25" dirty="0">
                <a:latin typeface="Microsoft Uighur"/>
                <a:cs typeface="Microsoft Uighur"/>
              </a:rPr>
              <a:t>ط</a:t>
            </a:r>
            <a:r>
              <a:rPr sz="1400" spc="-35" dirty="0">
                <a:latin typeface="Microsoft Uighur"/>
                <a:cs typeface="Microsoft Uighur"/>
              </a:rPr>
              <a:t>ك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20" dirty="0">
                <a:latin typeface="Microsoft Uighur"/>
                <a:cs typeface="Microsoft Uighur"/>
              </a:rPr>
              <a:t>ظ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40" dirty="0">
                <a:latin typeface="Microsoft Uighur"/>
                <a:cs typeface="Microsoft Uighur"/>
              </a:rPr>
              <a:t>٥ز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ِضا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350">
              <a:latin typeface="Times New Roman"/>
              <a:cs typeface="Times New Roman"/>
            </a:endParaRPr>
          </a:p>
          <a:p>
            <a:pPr marL="123825" algn="ctr">
              <a:lnSpc>
                <a:spcPct val="100000"/>
              </a:lnSpc>
              <a:tabLst>
                <a:tab pos="4326255" algn="l"/>
              </a:tabLst>
            </a:pP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30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</a:t>
            </a:r>
            <a:r>
              <a:rPr sz="1400" spc="25" dirty="0">
                <a:latin typeface="Microsoft Uighur"/>
                <a:cs typeface="Microsoft Uighur"/>
              </a:rPr>
              <a:t>...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30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....</a:t>
            </a:r>
            <a:r>
              <a:rPr sz="1400" spc="25" dirty="0">
                <a:latin typeface="Microsoft Uighur"/>
                <a:cs typeface="Microsoft Uighur"/>
              </a:rPr>
              <a:t>.</a:t>
            </a: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20" dirty="0">
                <a:latin typeface="Microsoft Uighur"/>
                <a:cs typeface="Microsoft Uighur"/>
              </a:rPr>
              <a:t>.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٘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50" dirty="0">
                <a:latin typeface="Microsoft Uighur"/>
                <a:cs typeface="Microsoft Uighur"/>
              </a:rPr>
              <a:t>ق</a:t>
            </a:r>
            <a:r>
              <a:rPr sz="1400" spc="-20" dirty="0">
                <a:latin typeface="Microsoft Uighur"/>
                <a:cs typeface="Microsoft Uighur"/>
              </a:rPr>
              <a:t>ٛ</a:t>
            </a:r>
            <a:r>
              <a:rPr sz="1400" spc="-210" dirty="0">
                <a:latin typeface="Microsoft Uighur"/>
                <a:cs typeface="Microsoft Uighur"/>
              </a:rPr>
              <a:t>تٚ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0" dirty="0">
                <a:latin typeface="Microsoft Uighur"/>
                <a:cs typeface="Microsoft Uighur"/>
              </a:rPr>
              <a:t>ٓعما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125" dirty="0">
                <a:latin typeface="Microsoft Uighur"/>
                <a:cs typeface="Microsoft Uighur"/>
              </a:rPr>
              <a:t>ًهيا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65" dirty="0">
                <a:latin typeface="Microsoft Uighur"/>
                <a:cs typeface="Microsoft Uighur"/>
              </a:rPr>
              <a:t>د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15" dirty="0">
                <a:latin typeface="Microsoft Uighur"/>
                <a:cs typeface="Microsoft Uighur"/>
              </a:rPr>
              <a:t>ُع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30" dirty="0">
                <a:latin typeface="Microsoft Uighur"/>
                <a:cs typeface="Microsoft Uighur"/>
              </a:rPr>
              <a:t>ِضا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48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938953"/>
                </a:solidFill>
                <a:latin typeface="Arial"/>
                <a:cs typeface="Arial"/>
              </a:rPr>
              <a:t>لعلا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4055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334" y="1642418"/>
            <a:ext cx="5426075" cy="7179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2545" algn="r">
              <a:lnSpc>
                <a:spcPct val="100000"/>
              </a:lnSpc>
              <a:tabLst>
                <a:tab pos="1222375" algn="l"/>
              </a:tabLst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50" dirty="0">
                <a:latin typeface="Arial"/>
                <a:cs typeface="Arial"/>
              </a:rPr>
              <a:t>خ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ٌ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َ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25" dirty="0">
                <a:latin typeface="Arial"/>
                <a:cs typeface="Arial"/>
              </a:rPr>
              <a:t>ص</a:t>
            </a:r>
            <a:r>
              <a:rPr sz="1400" b="1" spc="45" dirty="0">
                <a:latin typeface="Arial"/>
                <a:cs typeface="Arial"/>
              </a:rPr>
              <a:t>ج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dirty="0">
                <a:latin typeface="Arial"/>
                <a:cs typeface="Arial"/>
              </a:rPr>
              <a:t>و	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-170" dirty="0">
                <a:latin typeface="Microsoft Uighur"/>
                <a:cs typeface="Microsoft Uighur"/>
              </a:rPr>
              <a:t>َاب</a:t>
            </a:r>
            <a:r>
              <a:rPr sz="1400" spc="-270" dirty="0">
                <a:latin typeface="Microsoft Uighur"/>
                <a:cs typeface="Microsoft Uighur"/>
              </a:rPr>
              <a:t>ْسب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85" dirty="0">
                <a:latin typeface="Microsoft Uighur"/>
                <a:cs typeface="Microsoft Uighur"/>
              </a:rPr>
              <a:t>٠</a:t>
            </a:r>
            <a:r>
              <a:rPr sz="1400" spc="-320" dirty="0">
                <a:latin typeface="Microsoft Uighur"/>
                <a:cs typeface="Microsoft Uighur"/>
              </a:rPr>
              <a:t>شاب</a:t>
            </a:r>
            <a:r>
              <a:rPr sz="1400" spc="225" dirty="0">
                <a:latin typeface="Microsoft Uighur"/>
                <a:cs typeface="Microsoft Uighur"/>
              </a:rPr>
              <a:t>دإ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ب</a:t>
            </a:r>
            <a:r>
              <a:rPr sz="1400" spc="-625" dirty="0">
                <a:latin typeface="Microsoft Uighur"/>
                <a:cs typeface="Microsoft Uighur"/>
              </a:rPr>
              <a:t>ب</a:t>
            </a:r>
            <a:r>
              <a:rPr sz="1400" spc="45" dirty="0">
                <a:latin typeface="Microsoft Uighur"/>
                <a:cs typeface="Microsoft Uighur"/>
              </a:rPr>
              <a:t>ًط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ٌهف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5" dirty="0">
                <a:latin typeface="Microsoft Uighur"/>
                <a:cs typeface="Microsoft Uighur"/>
              </a:rPr>
              <a:t>،ح</a:t>
            </a:r>
            <a:r>
              <a:rPr sz="1400" spc="390" dirty="0">
                <a:latin typeface="Microsoft Uighur"/>
                <a:cs typeface="Microsoft Uighur"/>
              </a:rPr>
              <a:t>ع</a:t>
            </a:r>
            <a:r>
              <a:rPr sz="1400" spc="12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بًٛ</a:t>
            </a:r>
            <a:r>
              <a:rPr sz="1400" spc="-50" dirty="0">
                <a:latin typeface="Microsoft Uighur"/>
                <a:cs typeface="Microsoft Uighur"/>
              </a:rPr>
              <a:t>ض</a:t>
            </a:r>
            <a:r>
              <a:rPr sz="1400" spc="-110" dirty="0">
                <a:latin typeface="Microsoft Uighur"/>
                <a:cs typeface="Microsoft Uighur"/>
              </a:rPr>
              <a:t>أب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35" dirty="0">
                <a:latin typeface="Microsoft Uighur"/>
                <a:cs typeface="Microsoft Uighur"/>
              </a:rPr>
              <a:t>بته</a:t>
            </a:r>
            <a:r>
              <a:rPr sz="1400" dirty="0">
                <a:latin typeface="Microsoft Uighur"/>
                <a:cs typeface="Microsoft Uighur"/>
              </a:rPr>
              <a:t>ٜ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ٕ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10" dirty="0">
                <a:latin typeface="Microsoft Uighur"/>
                <a:cs typeface="Microsoft Uighur"/>
              </a:rPr>
              <a:t>،</a:t>
            </a:r>
            <a:r>
              <a:rPr sz="1400" spc="260" dirty="0">
                <a:latin typeface="Microsoft Uighur"/>
                <a:cs typeface="Microsoft Uighur"/>
              </a:rPr>
              <a:t>ن</a:t>
            </a:r>
            <a:r>
              <a:rPr sz="1400" spc="-275" dirty="0">
                <a:latin typeface="Microsoft Uighur"/>
                <a:cs typeface="Microsoft Uighur"/>
              </a:rPr>
              <a:t>تش</a:t>
            </a:r>
            <a:r>
              <a:rPr sz="1400" spc="-295" dirty="0">
                <a:latin typeface="Microsoft Uighur"/>
                <a:cs typeface="Microsoft Uighur"/>
              </a:rPr>
              <a:t>ف</a:t>
            </a:r>
            <a:r>
              <a:rPr sz="1400" spc="40" dirty="0">
                <a:latin typeface="Microsoft Uighur"/>
                <a:cs typeface="Microsoft Uighur"/>
              </a:rPr>
              <a:t>ص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5" dirty="0">
                <a:latin typeface="Microsoft Uighur"/>
                <a:cs typeface="Microsoft Uighur"/>
              </a:rPr>
              <a:t>ٔع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صدٛما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170" dirty="0">
                <a:latin typeface="Microsoft Uighur"/>
                <a:cs typeface="Microsoft Uighur"/>
              </a:rPr>
              <a:t>ٜصٜ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305" dirty="0">
                <a:latin typeface="Microsoft Uighur"/>
                <a:cs typeface="Microsoft Uighur"/>
              </a:rPr>
              <a:t>اأ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90" dirty="0">
                <a:latin typeface="Microsoft Uighur"/>
                <a:cs typeface="Microsoft Uighur"/>
              </a:rPr>
              <a:t>٢</a:t>
            </a:r>
            <a:r>
              <a:rPr sz="1400" spc="114" dirty="0">
                <a:latin typeface="Microsoft Uighur"/>
                <a:cs typeface="Microsoft Uighur"/>
              </a:rPr>
              <a:t>ع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195" dirty="0">
                <a:latin typeface="Microsoft Uighur"/>
                <a:cs typeface="Microsoft Uighur"/>
              </a:rPr>
              <a:t>سٜ</a:t>
            </a:r>
            <a:endParaRPr sz="1400">
              <a:latin typeface="Microsoft Uighur"/>
              <a:cs typeface="Microsoft Uighur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spc="-250" dirty="0">
                <a:latin typeface="Microsoft Uighur"/>
                <a:cs typeface="Microsoft Uighur"/>
              </a:rPr>
              <a:t>سفٛ</a:t>
            </a:r>
            <a:r>
              <a:rPr sz="1400" spc="-345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،٣س</a:t>
            </a:r>
            <a:r>
              <a:rPr sz="1400" spc="5" dirty="0">
                <a:latin typeface="Microsoft Uighur"/>
                <a:cs typeface="Microsoft Uighur"/>
              </a:rPr>
              <a:t>خ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0" dirty="0">
                <a:latin typeface="Microsoft Uighur"/>
                <a:cs typeface="Microsoft Uighur"/>
              </a:rPr>
              <a:t>تازٛ</a:t>
            </a:r>
            <a:r>
              <a:rPr sz="1400" spc="90" dirty="0">
                <a:latin typeface="Microsoft Uighur"/>
                <a:cs typeface="Microsoft Uighur"/>
              </a:rPr>
              <a:t>ػ</a:t>
            </a:r>
            <a:r>
              <a:rPr sz="1400" dirty="0">
                <a:latin typeface="Microsoft Uighur"/>
                <a:cs typeface="Microsoft Uighur"/>
              </a:rPr>
              <a:t>َٓ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260" dirty="0">
                <a:latin typeface="Microsoft Uighur"/>
                <a:cs typeface="Microsoft Uighur"/>
              </a:rPr>
              <a:t>ٟأ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ٚ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55" dirty="0">
                <a:latin typeface="Microsoft Uighur"/>
                <a:cs typeface="Microsoft Uighur"/>
              </a:rPr>
              <a:t>ٞعَاد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ٌٝ</a:t>
            </a:r>
            <a:r>
              <a:rPr sz="1400" spc="-345" dirty="0">
                <a:latin typeface="Microsoft Uighur"/>
                <a:cs typeface="Microsoft Uighur"/>
              </a:rPr>
              <a:t>ي</a:t>
            </a:r>
            <a:r>
              <a:rPr sz="1400" spc="45" dirty="0">
                <a:latin typeface="Microsoft Uighur"/>
                <a:cs typeface="Microsoft Uighur"/>
              </a:rPr>
              <a:t>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سػًٓي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85" dirty="0">
                <a:latin typeface="Microsoft Uighur"/>
                <a:cs typeface="Microsoft Uighur"/>
              </a:rPr>
              <a:t>١ذاص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50" dirty="0">
                <a:latin typeface="Microsoft Uighur"/>
                <a:cs typeface="Microsoft Uighur"/>
              </a:rPr>
              <a:t>١صاخ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70" dirty="0">
                <a:latin typeface="Microsoft Uighur"/>
                <a:cs typeface="Microsoft Uighur"/>
              </a:rPr>
              <a:t>لفسٜ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ٕأ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بج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15" dirty="0">
                <a:latin typeface="Microsoft Uighur"/>
                <a:cs typeface="Microsoft Uighur"/>
              </a:rPr>
              <a:t>ًع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تا</a:t>
            </a:r>
            <a:r>
              <a:rPr sz="1400" spc="15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65" dirty="0">
                <a:latin typeface="Microsoft Uighur"/>
                <a:cs typeface="Microsoft Uighur"/>
              </a:rPr>
              <a:t>زد</a:t>
            </a:r>
            <a:endParaRPr sz="1400">
              <a:latin typeface="Microsoft Uighur"/>
              <a:cs typeface="Microsoft Uighur"/>
            </a:endParaRPr>
          </a:p>
          <a:p>
            <a:pPr marL="12700" indent="2863850">
              <a:lnSpc>
                <a:spcPct val="100000"/>
              </a:lnSpc>
              <a:spcBef>
                <a:spcPts val="720"/>
              </a:spcBef>
            </a:pP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spc="275" dirty="0">
                <a:latin typeface="Microsoft Uighur"/>
                <a:cs typeface="Microsoft Uighur"/>
              </a:rPr>
              <a:t>ح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-130" dirty="0">
                <a:latin typeface="Microsoft Uighur"/>
                <a:cs typeface="Microsoft Uighur"/>
              </a:rPr>
              <a:t>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َٔ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105" dirty="0">
                <a:latin typeface="Microsoft Uighur"/>
                <a:cs typeface="Microsoft Uighur"/>
              </a:rPr>
              <a:t>َاْرً</a:t>
            </a:r>
            <a:r>
              <a:rPr sz="1400" spc="-33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5" dirty="0">
                <a:latin typeface="Microsoft Uighur"/>
                <a:cs typeface="Microsoft Uighur"/>
              </a:rPr>
              <a:t>صدَٛ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-35" dirty="0">
                <a:latin typeface="Microsoft Uighur"/>
                <a:cs typeface="Microsoft Uighur"/>
              </a:rPr>
              <a:t>ا</a:t>
            </a:r>
            <a:r>
              <a:rPr sz="1400" spc="-135" dirty="0">
                <a:latin typeface="Microsoft Uighur"/>
                <a:cs typeface="Microsoft Uighur"/>
              </a:rPr>
              <a:t>ف</a:t>
            </a:r>
            <a:r>
              <a:rPr sz="1400" spc="20" dirty="0">
                <a:latin typeface="Microsoft Uighur"/>
                <a:cs typeface="Microsoft Uighur"/>
              </a:rPr>
              <a:t>صٚ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١صارا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ٙرٖ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835525" algn="l"/>
              </a:tabLst>
            </a:pP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10" dirty="0">
                <a:latin typeface="Calibri"/>
                <a:cs typeface="Calibri"/>
              </a:rPr>
              <a:t>n</a:t>
            </a:r>
            <a:r>
              <a:rPr sz="1100" b="1" spc="-5" dirty="0">
                <a:latin typeface="Calibri"/>
                <a:cs typeface="Calibri"/>
              </a:rPr>
              <a:t>de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1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Le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12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0" dirty="0">
                <a:latin typeface="Calibri"/>
                <a:cs typeface="Calibri"/>
              </a:rPr>
              <a:t>u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 </a:t>
            </a:r>
            <a:r>
              <a:rPr sz="1100" b="1" spc="-65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١ف</a:t>
            </a:r>
            <a:r>
              <a:rPr sz="1400" spc="-70" dirty="0">
                <a:latin typeface="Microsoft Uighur"/>
                <a:cs typeface="Microsoft Uighur"/>
              </a:rPr>
              <a:t>د</a:t>
            </a:r>
            <a:r>
              <a:rPr sz="1400" spc="-215" dirty="0">
                <a:latin typeface="Microsoft Uighur"/>
                <a:cs typeface="Microsoft Uighur"/>
              </a:rPr>
              <a:t>ٗت</a:t>
            </a:r>
            <a:r>
              <a:rPr sz="1400" spc="145" dirty="0">
                <a:latin typeface="Microsoft Uighur"/>
                <a:cs typeface="Microsoft Uighur"/>
              </a:rPr>
              <a:t>ط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70" dirty="0">
                <a:latin typeface="Microsoft Uighur"/>
                <a:cs typeface="Microsoft Uighur"/>
              </a:rPr>
              <a:t>ع</a:t>
            </a:r>
            <a:r>
              <a:rPr sz="1400" spc="-440" dirty="0">
                <a:latin typeface="Microsoft Uighur"/>
                <a:cs typeface="Microsoft Uighur"/>
              </a:rPr>
              <a:t>ت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spc="-160" dirty="0">
                <a:latin typeface="Microsoft Uighur"/>
                <a:cs typeface="Microsoft Uighur"/>
              </a:rPr>
              <a:t>٥ات</a:t>
            </a:r>
            <a:r>
              <a:rPr sz="1400" dirty="0">
                <a:latin typeface="Microsoft Uighur"/>
                <a:cs typeface="Microsoft Uighur"/>
              </a:rPr>
              <a:t>ْ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20" dirty="0">
                <a:latin typeface="Microsoft Uighur"/>
                <a:cs typeface="Microsoft Uighur"/>
              </a:rPr>
              <a:t>ٖ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ٚ 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٘ف</a:t>
            </a:r>
            <a:r>
              <a:rPr sz="1400" spc="-50" dirty="0">
                <a:latin typeface="Microsoft Uighur"/>
                <a:cs typeface="Microsoft Uighur"/>
              </a:rPr>
              <a:t>ا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40" dirty="0">
                <a:latin typeface="Microsoft Uighur"/>
                <a:cs typeface="Microsoft Uighur"/>
              </a:rPr>
              <a:t>ٖأٚ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55" dirty="0">
                <a:latin typeface="Microsoft Uighur"/>
                <a:cs typeface="Microsoft Uighur"/>
              </a:rPr>
              <a:t>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ٖ</a:t>
            </a:r>
            <a:r>
              <a:rPr sz="1400" spc="55" dirty="0">
                <a:latin typeface="Microsoft Uighur"/>
                <a:cs typeface="Microsoft Uighur"/>
              </a:rPr>
              <a:t>اَ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847214" algn="ctr">
              <a:lnSpc>
                <a:spcPct val="100000"/>
              </a:lnSpc>
              <a:spcBef>
                <a:spcPts val="695"/>
              </a:spcBef>
            </a:pPr>
            <a:r>
              <a:rPr sz="1100" spc="15" dirty="0">
                <a:latin typeface="Microsoft Uighur"/>
                <a:cs typeface="Microsoft Uighur"/>
              </a:rPr>
              <a:t>.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ٗ</a:t>
            </a:r>
            <a:r>
              <a:rPr sz="1400" spc="-195" dirty="0">
                <a:latin typeface="Microsoft Uighur"/>
                <a:cs typeface="Microsoft Uighur"/>
              </a:rPr>
              <a:t>ك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135" dirty="0">
                <a:latin typeface="Microsoft Uighur"/>
                <a:cs typeface="Microsoft Uighur"/>
              </a:rPr>
              <a:t>ش</a:t>
            </a:r>
            <a:r>
              <a:rPr sz="1400" spc="-380" dirty="0">
                <a:latin typeface="Microsoft Uighur"/>
                <a:cs typeface="Microsoft Uighur"/>
              </a:rPr>
              <a:t>تي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55" dirty="0">
                <a:latin typeface="Microsoft Uighur"/>
                <a:cs typeface="Microsoft Uighur"/>
              </a:rPr>
              <a:t>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٢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80" dirty="0">
                <a:latin typeface="Microsoft Uighur"/>
                <a:cs typeface="Microsoft Uighur"/>
              </a:rPr>
              <a:t>طٜ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يي</a:t>
            </a:r>
            <a:r>
              <a:rPr sz="1400" spc="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14" dirty="0">
                <a:latin typeface="Microsoft Uighur"/>
                <a:cs typeface="Microsoft Uighur"/>
              </a:rPr>
              <a:t>،</a:t>
            </a:r>
            <a:r>
              <a:rPr sz="1400" spc="90" dirty="0">
                <a:latin typeface="Microsoft Uighur"/>
                <a:cs typeface="Microsoft Uighur"/>
              </a:rPr>
              <a:t>)</a:t>
            </a:r>
            <a:r>
              <a:rPr sz="1100" b="1" dirty="0">
                <a:latin typeface="Calibri"/>
                <a:cs typeface="Calibri"/>
              </a:rPr>
              <a:t>ILO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1312545" algn="ctr">
              <a:lnSpc>
                <a:spcPct val="100000"/>
              </a:lnSpc>
              <a:spcBef>
                <a:spcPts val="705"/>
              </a:spcBef>
              <a:tabLst>
                <a:tab pos="4327525" algn="l"/>
              </a:tabLst>
            </a:pPr>
            <a:r>
              <a:rPr sz="1400" dirty="0">
                <a:latin typeface="Microsoft Uighur"/>
                <a:cs typeface="Microsoft Uighur"/>
              </a:rPr>
              <a:t>.ُ٘ٓ</a:t>
            </a:r>
            <a:r>
              <a:rPr sz="1400" spc="409" dirty="0">
                <a:latin typeface="Microsoft Uighur"/>
                <a:cs typeface="Microsoft Uighur"/>
              </a:rPr>
              <a:t>غ</a:t>
            </a:r>
            <a:r>
              <a:rPr sz="1400" spc="-215" dirty="0">
                <a:latin typeface="Microsoft Uighur"/>
                <a:cs typeface="Microsoft Uighur"/>
              </a:rPr>
              <a:t>تٜ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645" dirty="0">
                <a:latin typeface="Microsoft Uighur"/>
                <a:cs typeface="Microsoft Uighur"/>
              </a:rPr>
              <a:t>ٟ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ٞ</a:t>
            </a:r>
            <a:r>
              <a:rPr sz="1400" spc="515" dirty="0">
                <a:latin typeface="Microsoft Uighur"/>
                <a:cs typeface="Microsoft Uighur"/>
              </a:rPr>
              <a:t>م</a:t>
            </a:r>
            <a:r>
              <a:rPr sz="1400" spc="280" dirty="0">
                <a:latin typeface="Microsoft Uighur"/>
                <a:cs typeface="Microsoft Uighur"/>
              </a:rPr>
              <a:t>دانأا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50" dirty="0">
                <a:latin typeface="Microsoft Uighur"/>
                <a:cs typeface="Microsoft Uighur"/>
              </a:rPr>
              <a:t>صٝن</a:t>
            </a:r>
            <a:r>
              <a:rPr sz="1400" spc="90" dirty="0">
                <a:latin typeface="Microsoft Uighur"/>
                <a:cs typeface="Microsoft Uighur"/>
              </a:rPr>
              <a:t>ر</a:t>
            </a:r>
            <a:r>
              <a:rPr sz="1400" spc="-180" dirty="0">
                <a:latin typeface="Microsoft Uighur"/>
                <a:cs typeface="Microsoft Uighur"/>
              </a:rPr>
              <a:t>ي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5" dirty="0">
                <a:latin typeface="Microsoft Uighur"/>
                <a:cs typeface="Microsoft Uighur"/>
              </a:rPr>
              <a:t>طضدتيا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10" dirty="0">
                <a:latin typeface="Microsoft Uighur"/>
                <a:cs typeface="Microsoft Uighur"/>
              </a:rPr>
              <a:t>عْٛ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898014">
              <a:lnSpc>
                <a:spcPct val="100000"/>
              </a:lnSpc>
              <a:spcBef>
                <a:spcPts val="705"/>
              </a:spcBef>
              <a:tabLst>
                <a:tab pos="4835525" algn="l"/>
              </a:tabLst>
            </a:pP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-125" dirty="0">
                <a:latin typeface="Microsoft Uighur"/>
                <a:cs typeface="Microsoft Uighur"/>
              </a:rPr>
              <a:t>ٟدٛعطيا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0" dirty="0">
                <a:latin typeface="Microsoft Uighur"/>
                <a:cs typeface="Microsoft Uighur"/>
              </a:rPr>
              <a:t>عُتجا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٢</a:t>
            </a:r>
            <a:r>
              <a:rPr sz="1400" spc="15" dirty="0">
                <a:latin typeface="Microsoft Uighur"/>
                <a:cs typeface="Microsoft Uighur"/>
              </a:rPr>
              <a:t>ًع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45" dirty="0">
                <a:latin typeface="Microsoft Uighur"/>
                <a:cs typeface="Microsoft Uighur"/>
              </a:rPr>
              <a:t>َاْريا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5" dirty="0">
                <a:latin typeface="Microsoft Uighur"/>
                <a:cs typeface="Microsoft Uighur"/>
              </a:rPr>
              <a:t>ا</a:t>
            </a:r>
            <a:r>
              <a:rPr sz="1400" spc="204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95" dirty="0">
                <a:latin typeface="Microsoft Uighur"/>
                <a:cs typeface="Microsoft Uighur"/>
              </a:rPr>
              <a:t>ف</a:t>
            </a:r>
            <a:r>
              <a:rPr sz="1400" spc="-210" dirty="0">
                <a:latin typeface="Microsoft Uighur"/>
                <a:cs typeface="Microsoft Uighur"/>
              </a:rPr>
              <a:t>ٓت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َٔ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50" dirty="0">
                <a:latin typeface="Microsoft Uighur"/>
                <a:cs typeface="Microsoft Uighur"/>
              </a:rPr>
              <a:t>د٥اعيا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399790">
              <a:lnSpc>
                <a:spcPct val="100000"/>
              </a:lnSpc>
              <a:spcBef>
                <a:spcPts val="705"/>
              </a:spcBef>
              <a:tabLst>
                <a:tab pos="4835525" algn="l"/>
              </a:tabLst>
            </a:pPr>
            <a:r>
              <a:rPr sz="1400" spc="15" dirty="0">
                <a:latin typeface="Microsoft Uighur"/>
                <a:cs typeface="Microsoft Uighur"/>
              </a:rPr>
              <a:t>.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-20" dirty="0">
                <a:latin typeface="Microsoft Uighur"/>
                <a:cs typeface="Microsoft Uighur"/>
              </a:rPr>
              <a:t>اْرياب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ٍ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45" dirty="0">
                <a:latin typeface="Microsoft Uighur"/>
                <a:cs typeface="Microsoft Uighur"/>
              </a:rPr>
              <a:t>ط</a:t>
            </a:r>
            <a:r>
              <a:rPr sz="1400" dirty="0">
                <a:latin typeface="Microsoft Uighur"/>
                <a:cs typeface="Microsoft Uighur"/>
              </a:rPr>
              <a:t>ٚ</a:t>
            </a:r>
            <a:r>
              <a:rPr sz="1400" spc="-95" dirty="0">
                <a:latin typeface="Microsoft Uighur"/>
                <a:cs typeface="Microsoft Uighur"/>
              </a:rPr>
              <a:t>سغ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2878455">
              <a:lnSpc>
                <a:spcPct val="100000"/>
              </a:lnSpc>
              <a:spcBef>
                <a:spcPts val="695"/>
              </a:spcBef>
              <a:tabLst>
                <a:tab pos="4835525" algn="l"/>
              </a:tabLst>
            </a:pPr>
            <a:r>
              <a:rPr sz="1400" spc="15" dirty="0">
                <a:latin typeface="Microsoft Uighur"/>
                <a:cs typeface="Microsoft Uighur"/>
              </a:rPr>
              <a:t>.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spc="65" dirty="0">
                <a:latin typeface="Microsoft Uighur"/>
                <a:cs typeface="Microsoft Uighur"/>
              </a:rPr>
              <a:t>َاْ</a:t>
            </a:r>
            <a:r>
              <a:rPr sz="1400" spc="320" dirty="0">
                <a:latin typeface="Microsoft Uighur"/>
                <a:cs typeface="Microsoft Uighur"/>
              </a:rPr>
              <a:t>ر</a:t>
            </a:r>
            <a:r>
              <a:rPr sz="1400" spc="-350" dirty="0">
                <a:latin typeface="Microsoft Uighur"/>
                <a:cs typeface="Microsoft Uighur"/>
              </a:rPr>
              <a:t>ي</a:t>
            </a:r>
            <a:r>
              <a:rPr sz="1400" spc="-150" dirty="0">
                <a:latin typeface="Microsoft Uighur"/>
                <a:cs typeface="Microsoft Uighur"/>
              </a:rPr>
              <a:t>اب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5" dirty="0">
                <a:latin typeface="Microsoft Uighur"/>
                <a:cs typeface="Microsoft Uighur"/>
              </a:rPr>
              <a:t>١صاخ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90" dirty="0">
                <a:latin typeface="Microsoft Uighur"/>
                <a:cs typeface="Microsoft Uighur"/>
              </a:rPr>
              <a:t>فاعإ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-15" dirty="0">
                <a:latin typeface="Microsoft Uighur"/>
                <a:cs typeface="Microsoft Uighur"/>
              </a:rPr>
              <a:t>اًَٛع</a:t>
            </a:r>
            <a:r>
              <a:rPr sz="1400" dirty="0">
                <a:latin typeface="Microsoft Uighur"/>
                <a:cs typeface="Microsoft Uighur"/>
              </a:rPr>
              <a:t>َ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65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</a:pPr>
            <a:r>
              <a:rPr sz="1275" b="1" spc="7" baseline="35947" dirty="0">
                <a:latin typeface="Arial Narrow"/>
                <a:cs typeface="Arial Narrow"/>
              </a:rPr>
              <a:t>)</a:t>
            </a:r>
            <a:r>
              <a:rPr sz="1275" b="1" spc="-89" baseline="35947" dirty="0">
                <a:latin typeface="Arial Narrow"/>
                <a:cs typeface="Arial Narrow"/>
              </a:rPr>
              <a:t>1</a:t>
            </a:r>
            <a:r>
              <a:rPr sz="1275" b="1" spc="22" baseline="35947" dirty="0">
                <a:latin typeface="Arial Narrow"/>
                <a:cs typeface="Arial Narrow"/>
              </a:rPr>
              <a:t>(</a:t>
            </a:r>
            <a:r>
              <a:rPr sz="1600" b="1" spc="-155" dirty="0">
                <a:latin typeface="Arial"/>
                <a:cs typeface="Arial"/>
              </a:rPr>
              <a:t>خ</a:t>
            </a:r>
            <a:r>
              <a:rPr sz="1600" b="1" spc="5" dirty="0">
                <a:latin typeface="Arial"/>
                <a:cs typeface="Arial"/>
              </a:rPr>
              <a:t>و</a:t>
            </a:r>
            <a:r>
              <a:rPr sz="1600" b="1" spc="25" dirty="0">
                <a:latin typeface="Arial"/>
                <a:cs typeface="Arial"/>
              </a:rPr>
              <a:t>ا</a:t>
            </a:r>
            <a:r>
              <a:rPr sz="1600" b="1" spc="5" dirty="0">
                <a:latin typeface="Arial"/>
                <a:cs typeface="Arial"/>
              </a:rPr>
              <a:t>ٌ</a:t>
            </a:r>
            <a:r>
              <a:rPr sz="1600" b="1" spc="434" dirty="0">
                <a:latin typeface="Arial"/>
                <a:cs typeface="Arial"/>
              </a:rPr>
              <a:t>ر</a:t>
            </a:r>
            <a:r>
              <a:rPr sz="1600" b="1" spc="-22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َ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155" dirty="0">
                <a:latin typeface="Arial"/>
                <a:cs typeface="Arial"/>
              </a:rPr>
              <a:t>ص</a:t>
            </a:r>
            <a:r>
              <a:rPr sz="1600" b="1" spc="50" dirty="0">
                <a:latin typeface="Arial"/>
                <a:cs typeface="Arial"/>
              </a:rPr>
              <a:t>ج</a:t>
            </a:r>
            <a:r>
              <a:rPr sz="1600" b="1" spc="-170" dirty="0">
                <a:latin typeface="Arial"/>
                <a:cs typeface="Arial"/>
              </a:rPr>
              <a:t>و</a:t>
            </a:r>
            <a:r>
              <a:rPr sz="1600" b="1" dirty="0">
                <a:latin typeface="Arial"/>
                <a:cs typeface="Arial"/>
              </a:rPr>
              <a:t>و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20" dirty="0">
                <a:latin typeface="Arial"/>
                <a:cs typeface="Arial"/>
              </a:rPr>
              <a:t>ً</a:t>
            </a:r>
            <a:r>
              <a:rPr sz="1600" b="1" spc="30" dirty="0">
                <a:latin typeface="Arial"/>
                <a:cs typeface="Arial"/>
              </a:rPr>
              <a:t>ا</a:t>
            </a:r>
            <a:r>
              <a:rPr sz="1600" b="1" spc="-515" dirty="0">
                <a:latin typeface="Arial"/>
                <a:cs typeface="Arial"/>
              </a:rPr>
              <a:t>ي</a:t>
            </a:r>
            <a:r>
              <a:rPr sz="1600" b="1" spc="5" dirty="0">
                <a:latin typeface="Arial"/>
                <a:cs typeface="Arial"/>
              </a:rPr>
              <a:t>ٌ</a:t>
            </a:r>
            <a:r>
              <a:rPr sz="1600" b="1" spc="25" dirty="0">
                <a:latin typeface="Arial"/>
                <a:cs typeface="Arial"/>
              </a:rPr>
              <a:t>ا</a:t>
            </a:r>
            <a:r>
              <a:rPr sz="1600" b="1" spc="-490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marR="42545" algn="r">
              <a:lnSpc>
                <a:spcPct val="100000"/>
              </a:lnSpc>
              <a:tabLst>
                <a:tab pos="4359275" algn="l"/>
              </a:tabLst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ع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ُ</a:t>
            </a:r>
            <a:r>
              <a:rPr sz="1400" b="1" spc="-20" dirty="0">
                <a:latin typeface="Arial"/>
                <a:cs typeface="Arial"/>
              </a:rPr>
              <a:t>إ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85" dirty="0">
                <a:latin typeface="Arial"/>
                <a:cs typeface="Arial"/>
              </a:rPr>
              <a:t>ب</a:t>
            </a:r>
            <a:r>
              <a:rPr sz="1400" b="1" spc="-690" dirty="0">
                <a:latin typeface="Arial"/>
                <a:cs typeface="Arial"/>
              </a:rPr>
              <a:t>ض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ٍ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50" dirty="0">
                <a:latin typeface="Arial"/>
                <a:cs typeface="Arial"/>
              </a:rPr>
              <a:t>ت</a:t>
            </a:r>
            <a:r>
              <a:rPr sz="1400" b="1" spc="40" dirty="0">
                <a:latin typeface="Arial"/>
                <a:cs typeface="Arial"/>
              </a:rPr>
              <a:t>خ</a:t>
            </a:r>
            <a:r>
              <a:rPr sz="1400" b="1" spc="455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ً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أ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)</a:t>
            </a:r>
            <a:r>
              <a:rPr sz="1400" b="1" spc="-5" dirty="0">
                <a:latin typeface="Symbol"/>
                <a:cs typeface="Symbol"/>
              </a:rPr>
              <a:t>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50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ع</a:t>
            </a:r>
            <a:r>
              <a:rPr sz="1400" b="1" spc="-450" dirty="0">
                <a:latin typeface="Arial"/>
                <a:cs typeface="Arial"/>
              </a:rPr>
              <a:t>ض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:</a:t>
            </a:r>
            <a:r>
              <a:rPr sz="1400" b="1" spc="-145" dirty="0">
                <a:latin typeface="Arial"/>
                <a:cs typeface="Arial"/>
              </a:rPr>
              <a:t>خ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ٌ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َ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ي</a:t>
            </a:r>
            <a:r>
              <a:rPr sz="1400" b="1" spc="-690" dirty="0">
                <a:latin typeface="Arial"/>
                <a:cs typeface="Arial"/>
              </a:rPr>
              <a:t>ض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685" dirty="0">
                <a:latin typeface="Arial"/>
                <a:cs typeface="Arial"/>
              </a:rPr>
              <a:t>ض</a:t>
            </a:r>
            <a:r>
              <a:rPr sz="1400" b="1" spc="450" dirty="0">
                <a:latin typeface="Arial"/>
                <a:cs typeface="Arial"/>
              </a:rPr>
              <a:t>أ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30" dirty="0">
                <a:latin typeface="Arial"/>
                <a:cs typeface="Arial"/>
              </a:rPr>
              <a:t>ف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15" dirty="0">
                <a:latin typeface="Arial"/>
                <a:cs typeface="Arial"/>
              </a:rPr>
              <a:t>ه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20" dirty="0"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  <a:p>
            <a:pPr marL="969644">
              <a:lnSpc>
                <a:spcPct val="100000"/>
              </a:lnSpc>
              <a:spcBef>
                <a:spcPts val="730"/>
              </a:spcBef>
              <a:tabLst>
                <a:tab pos="3661410" algn="l"/>
              </a:tabLst>
            </a:pPr>
            <a:r>
              <a:rPr sz="1400" spc="-5" dirty="0">
                <a:latin typeface="Microsoft Uighur"/>
                <a:cs typeface="Microsoft Uighur"/>
              </a:rPr>
              <a:t>ٞ</a:t>
            </a:r>
            <a:r>
              <a:rPr sz="1400" spc="-155" dirty="0">
                <a:latin typeface="Microsoft Uighur"/>
                <a:cs typeface="Microsoft Uighur"/>
              </a:rPr>
              <a:t>ًب</a:t>
            </a:r>
            <a:r>
              <a:rPr sz="1400" spc="-295" dirty="0">
                <a:latin typeface="Microsoft Uighur"/>
                <a:cs typeface="Microsoft Uighur"/>
              </a:rPr>
              <a:t>ك</a:t>
            </a:r>
            <a:r>
              <a:rPr sz="1400" spc="-140" dirty="0">
                <a:latin typeface="Microsoft Uighur"/>
                <a:cs typeface="Microsoft Uighur"/>
              </a:rPr>
              <a:t>تط</a:t>
            </a:r>
            <a:r>
              <a:rPr sz="1400" dirty="0">
                <a:latin typeface="Microsoft Uighur"/>
                <a:cs typeface="Microsoft Uighur"/>
              </a:rPr>
              <a:t>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85" dirty="0">
                <a:latin typeface="Microsoft Uighur"/>
                <a:cs typeface="Microsoft Uighur"/>
              </a:rPr>
              <a:t>ز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60" dirty="0">
                <a:latin typeface="Microsoft Uighur"/>
                <a:cs typeface="Microsoft Uighur"/>
              </a:rPr>
              <a:t>ت</a:t>
            </a:r>
            <a:r>
              <a:rPr sz="1400" spc="-300" dirty="0">
                <a:latin typeface="Microsoft Uighur"/>
                <a:cs typeface="Microsoft Uighur"/>
              </a:rPr>
              <a:t>س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دض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50" dirty="0">
                <a:latin typeface="Microsoft Uighur"/>
                <a:cs typeface="Microsoft Uighur"/>
              </a:rPr>
              <a:t>٥</a:t>
            </a:r>
            <a:r>
              <a:rPr sz="1400" spc="-25" dirty="0">
                <a:latin typeface="Microsoft Uighur"/>
                <a:cs typeface="Microsoft Uighur"/>
              </a:rPr>
              <a:t>ا</a:t>
            </a:r>
            <a:r>
              <a:rPr sz="1400" spc="45" dirty="0">
                <a:latin typeface="Microsoft Uighur"/>
                <a:cs typeface="Microsoft Uighur"/>
              </a:rPr>
              <a:t>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70" dirty="0">
                <a:latin typeface="Microsoft Uighur"/>
                <a:cs typeface="Microsoft Uighur"/>
              </a:rPr>
              <a:t>ز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60" dirty="0">
                <a:latin typeface="Microsoft Uighur"/>
                <a:cs typeface="Microsoft Uighur"/>
              </a:rPr>
              <a:t>ت</a:t>
            </a:r>
            <a:r>
              <a:rPr sz="1400" spc="-300" dirty="0">
                <a:latin typeface="Microsoft Uighur"/>
                <a:cs typeface="Microsoft Uighur"/>
              </a:rPr>
              <a:t>س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0" dirty="0">
                <a:latin typeface="Microsoft Uighur"/>
                <a:cs typeface="Microsoft Uighur"/>
              </a:rPr>
              <a:t>دض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450">
              <a:latin typeface="Times New Roman"/>
              <a:cs typeface="Times New Roman"/>
            </a:endParaRPr>
          </a:p>
          <a:p>
            <a:pPr marR="105410" algn="ctr">
              <a:lnSpc>
                <a:spcPct val="100000"/>
              </a:lnSpc>
              <a:tabLst>
                <a:tab pos="2764790" algn="l"/>
              </a:tabLst>
            </a:pPr>
            <a:r>
              <a:rPr sz="1400" spc="-140" dirty="0">
                <a:latin typeface="Microsoft Uighur"/>
                <a:cs typeface="Microsoft Uighur"/>
              </a:rPr>
              <a:t>٤</a:t>
            </a:r>
            <a:r>
              <a:rPr sz="1400" spc="-35" dirty="0">
                <a:latin typeface="Microsoft Uighur"/>
                <a:cs typeface="Microsoft Uighur"/>
              </a:rPr>
              <a:t>ا</a:t>
            </a:r>
            <a:r>
              <a:rPr sz="1400" spc="-135" dirty="0">
                <a:latin typeface="Microsoft Uighur"/>
                <a:cs typeface="Microsoft Uighur"/>
              </a:rPr>
              <a:t>ف</a:t>
            </a:r>
            <a:r>
              <a:rPr sz="1400" spc="655" dirty="0">
                <a:latin typeface="Microsoft Uighur"/>
                <a:cs typeface="Microsoft Uighur"/>
              </a:rPr>
              <a:t>ن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spc="100" dirty="0">
                <a:latin typeface="Microsoft Uighur"/>
                <a:cs typeface="Microsoft Uighur"/>
              </a:rPr>
              <a:t> </a:t>
            </a:r>
            <a:r>
              <a:rPr sz="1400" spc="340" dirty="0">
                <a:latin typeface="Microsoft Uighur"/>
                <a:cs typeface="Microsoft Uighur"/>
              </a:rPr>
              <a:t>ن</a:t>
            </a:r>
            <a:r>
              <a:rPr sz="1400" spc="80" dirty="0">
                <a:latin typeface="Microsoft Uighur"/>
                <a:cs typeface="Microsoft Uighur"/>
              </a:rPr>
              <a:t>ضتخ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95" dirty="0">
                <a:latin typeface="Microsoft Uighur"/>
                <a:cs typeface="Microsoft Uighur"/>
              </a:rPr>
              <a:t>د</a:t>
            </a:r>
            <a:r>
              <a:rPr sz="1400" spc="40" dirty="0">
                <a:latin typeface="Microsoft Uighur"/>
                <a:cs typeface="Microsoft Uighur"/>
              </a:rPr>
              <a:t>ا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65" dirty="0">
                <a:latin typeface="Microsoft Uighur"/>
                <a:cs typeface="Microsoft Uighur"/>
              </a:rPr>
              <a:t>عإ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5" dirty="0">
                <a:latin typeface="Microsoft Uighur"/>
                <a:cs typeface="Microsoft Uighur"/>
              </a:rPr>
              <a:t>ِٝ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70" dirty="0">
                <a:latin typeface="Microsoft Uighur"/>
                <a:cs typeface="Microsoft Uighur"/>
              </a:rPr>
              <a:t>ع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590" dirty="0">
                <a:latin typeface="Microsoft Uighur"/>
                <a:cs typeface="Microsoft Uighur"/>
              </a:rPr>
              <a:t>ظ</a:t>
            </a:r>
            <a:r>
              <a:rPr sz="1400" spc="-330" dirty="0">
                <a:latin typeface="Microsoft Uighur"/>
                <a:cs typeface="Microsoft Uighur"/>
              </a:rPr>
              <a:t>سف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رفٛت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450">
              <a:latin typeface="Times New Roman"/>
              <a:cs typeface="Times New Roman"/>
            </a:endParaRPr>
          </a:p>
          <a:p>
            <a:pPr marL="1504950">
              <a:lnSpc>
                <a:spcPct val="100000"/>
              </a:lnSpc>
              <a:tabLst>
                <a:tab pos="3211830" algn="l"/>
              </a:tabLst>
            </a:pPr>
            <a:r>
              <a:rPr sz="1400" spc="484" dirty="0">
                <a:latin typeface="Microsoft Uighur"/>
                <a:cs typeface="Microsoft Uighur"/>
              </a:rPr>
              <a:t>و</a:t>
            </a:r>
            <a:r>
              <a:rPr sz="1400" spc="-150" dirty="0">
                <a:latin typeface="Microsoft Uighur"/>
                <a:cs typeface="Microsoft Uighur"/>
              </a:rPr>
              <a:t>يذ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405" dirty="0">
                <a:latin typeface="Microsoft Uighur"/>
                <a:cs typeface="Microsoft Uighur"/>
              </a:rPr>
              <a:t>ر</a:t>
            </a:r>
            <a:r>
              <a:rPr sz="1400" spc="30" dirty="0">
                <a:latin typeface="Microsoft Uighur"/>
                <a:cs typeface="Microsoft Uighur"/>
              </a:rPr>
              <a:t>غ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5" dirty="0">
                <a:latin typeface="Microsoft Uighur"/>
                <a:cs typeface="Microsoft Uighur"/>
              </a:rPr>
              <a:t>ٞ</a:t>
            </a:r>
            <a:r>
              <a:rPr sz="1400" dirty="0">
                <a:latin typeface="Microsoft Uighur"/>
                <a:cs typeface="Microsoft Uighur"/>
              </a:rPr>
              <a:t>ًُ</a:t>
            </a:r>
            <a:r>
              <a:rPr sz="1400" spc="-185" dirty="0">
                <a:latin typeface="Microsoft Uighur"/>
                <a:cs typeface="Microsoft Uighur"/>
              </a:rPr>
              <a:t>ع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حشبيا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35" dirty="0">
                <a:latin typeface="Microsoft Uighur"/>
                <a:cs typeface="Microsoft Uighur"/>
              </a:rPr>
              <a:t>عٝذ</a:t>
            </a:r>
            <a:r>
              <a:rPr sz="1400" spc="75" dirty="0">
                <a:latin typeface="Microsoft Uighur"/>
                <a:cs typeface="Microsoft Uighur"/>
              </a:rPr>
              <a:t>ػ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4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3385185" algn="l"/>
              </a:tabLst>
            </a:pPr>
            <a:r>
              <a:rPr sz="1400" spc="110" dirty="0">
                <a:latin typeface="Microsoft Uighur"/>
                <a:cs typeface="Microsoft Uighur"/>
              </a:rPr>
              <a:t>:</a:t>
            </a:r>
            <a:r>
              <a:rPr sz="1400" spc="-80" dirty="0">
                <a:latin typeface="Microsoft Uighur"/>
                <a:cs typeface="Microsoft Uighur"/>
              </a:rPr>
              <a:t>٠زا</a:t>
            </a:r>
            <a:r>
              <a:rPr sz="1400" spc="-160" dirty="0">
                <a:latin typeface="Microsoft Uighur"/>
                <a:cs typeface="Microsoft Uighur"/>
              </a:rPr>
              <a:t>ت</a:t>
            </a:r>
            <a:r>
              <a:rPr sz="1400" spc="160" dirty="0">
                <a:latin typeface="Microsoft Uighur"/>
                <a:cs typeface="Microsoft Uighur"/>
              </a:rPr>
              <a:t>دما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40" dirty="0">
                <a:latin typeface="Microsoft Uighur"/>
                <a:cs typeface="Microsoft Uighur"/>
              </a:rPr>
              <a:t>ف</a:t>
            </a:r>
            <a:r>
              <a:rPr sz="1400" spc="55" dirty="0">
                <a:latin typeface="Microsoft Uighur"/>
                <a:cs typeface="Microsoft Uighur"/>
              </a:rPr>
              <a:t>ا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dirty="0">
                <a:latin typeface="Microsoft Uighur"/>
                <a:cs typeface="Microsoft Uighur"/>
              </a:rPr>
              <a:t>ٖ</a:t>
            </a:r>
            <a:r>
              <a:rPr sz="1400" spc="475" dirty="0">
                <a:latin typeface="Microsoft Uighur"/>
                <a:cs typeface="Microsoft Uighur"/>
              </a:rPr>
              <a:t>أ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ٚ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40" dirty="0">
                <a:latin typeface="Microsoft Uighur"/>
                <a:cs typeface="Microsoft Uighur"/>
              </a:rPr>
              <a:t>ف</a:t>
            </a:r>
            <a:r>
              <a:rPr sz="1400" spc="125" dirty="0">
                <a:latin typeface="Microsoft Uighur"/>
                <a:cs typeface="Microsoft Uighur"/>
              </a:rPr>
              <a:t>د</a:t>
            </a:r>
            <a:r>
              <a:rPr sz="1400" spc="114" dirty="0">
                <a:latin typeface="Microsoft Uighur"/>
                <a:cs typeface="Microsoft Uighur"/>
              </a:rPr>
              <a:t>ها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5" dirty="0">
                <a:latin typeface="Microsoft Uighur"/>
                <a:cs typeface="Microsoft Uighur"/>
              </a:rPr>
              <a:t>ا</a:t>
            </a:r>
            <a:r>
              <a:rPr sz="1400" spc="204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0" dirty="0">
                <a:latin typeface="Microsoft Uighur"/>
                <a:cs typeface="Microsoft Uighur"/>
              </a:rPr>
              <a:t>زاٝتخا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65" dirty="0">
                <a:latin typeface="Microsoft Uighur"/>
                <a:cs typeface="Microsoft Uighur"/>
              </a:rPr>
              <a:t>زرَ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35" dirty="0">
                <a:latin typeface="Microsoft Uighur"/>
                <a:cs typeface="Microsoft Uighur"/>
              </a:rPr>
              <a:t>سن</a:t>
            </a:r>
            <a:r>
              <a:rPr sz="1400" spc="45" dirty="0">
                <a:latin typeface="Microsoft Uighur"/>
                <a:cs typeface="Microsoft Uighur"/>
              </a:rPr>
              <a:t>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٤</a:t>
            </a:r>
            <a:r>
              <a:rPr sz="1400" spc="15" dirty="0">
                <a:latin typeface="Microsoft Uighur"/>
                <a:cs typeface="Microsoft Uighur"/>
              </a:rPr>
              <a:t>اد</a:t>
            </a:r>
            <a:r>
              <a:rPr sz="1400" spc="50" dirty="0">
                <a:latin typeface="Microsoft Uighur"/>
                <a:cs typeface="Microsoft Uighur"/>
              </a:rPr>
              <a:t>س</a:t>
            </a:r>
            <a:r>
              <a:rPr sz="1400" spc="-185" dirty="0">
                <a:latin typeface="Microsoft Uighur"/>
                <a:cs typeface="Microsoft Uighur"/>
              </a:rPr>
              <a:t>ي</a:t>
            </a:r>
            <a:r>
              <a:rPr sz="1400" spc="-6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46355">
              <a:lnSpc>
                <a:spcPct val="100000"/>
              </a:lnSpc>
              <a:spcBef>
                <a:spcPts val="55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8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5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5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8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85"/>
              </a:spcBef>
            </a:pP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...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spc="1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..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53655" y="9309865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4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71600" y="9360407"/>
            <a:ext cx="140207" cy="156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9108" y="9380219"/>
            <a:ext cx="5283464" cy="2331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66449" y="5729462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71388" y="5780531"/>
            <a:ext cx="333755" cy="609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66449" y="614399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71388" y="6195059"/>
            <a:ext cx="333755" cy="609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58830" y="6588511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63767" y="6638543"/>
            <a:ext cx="333755" cy="62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9000" y="5683742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13176" y="5734811"/>
            <a:ext cx="333755" cy="609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09000" y="614399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13176" y="6195059"/>
            <a:ext cx="333755" cy="609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06440" y="6588511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11652" y="6638543"/>
            <a:ext cx="333755" cy="62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2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48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938953"/>
                </a:solidFill>
                <a:latin typeface="Arial"/>
                <a:cs typeface="Arial"/>
              </a:rPr>
              <a:t>لعلا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4055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50" y="1642418"/>
            <a:ext cx="5428615" cy="792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450" algn="r">
              <a:lnSpc>
                <a:spcPct val="100000"/>
              </a:lnSpc>
            </a:pPr>
            <a:r>
              <a:rPr sz="1400" b="1" spc="-150" dirty="0">
                <a:latin typeface="Arial"/>
                <a:cs typeface="Arial"/>
              </a:rPr>
              <a:t>:</a:t>
            </a:r>
            <a:r>
              <a:rPr sz="1400" b="1" spc="-114" dirty="0">
                <a:latin typeface="Arial"/>
                <a:cs typeface="Arial"/>
              </a:rPr>
              <a:t>ن</a:t>
            </a:r>
            <a:r>
              <a:rPr sz="1400" b="1" spc="-260" dirty="0">
                <a:latin typeface="Arial"/>
                <a:cs typeface="Arial"/>
              </a:rPr>
              <a:t>ى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ق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65" dirty="0">
                <a:latin typeface="Arial"/>
                <a:cs typeface="Arial"/>
              </a:rPr>
              <a:t>ط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310" dirty="0">
                <a:latin typeface="Arial"/>
                <a:cs typeface="Arial"/>
              </a:rPr>
              <a:t>ط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245" dirty="0">
                <a:latin typeface="Arial"/>
                <a:cs typeface="Arial"/>
              </a:rPr>
              <a:t>ز</a:t>
            </a:r>
            <a:r>
              <a:rPr sz="1400" b="1" spc="459" dirty="0">
                <a:latin typeface="Arial"/>
                <a:cs typeface="Arial"/>
              </a:rPr>
              <a:t>ا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ة</a:t>
            </a:r>
            <a:r>
              <a:rPr sz="1400" b="1" spc="365" dirty="0">
                <a:latin typeface="Arial"/>
                <a:cs typeface="Arial"/>
              </a:rPr>
              <a:t>ذ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55" dirty="0">
                <a:latin typeface="Arial"/>
                <a:cs typeface="Arial"/>
              </a:rPr>
              <a:t>ت</a:t>
            </a:r>
            <a:r>
              <a:rPr sz="1400" b="1" spc="-7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145" dirty="0">
                <a:latin typeface="Arial"/>
                <a:cs typeface="Arial"/>
              </a:rPr>
              <a:t>ظ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59" dirty="0">
                <a:latin typeface="Arial"/>
                <a:cs typeface="Arial"/>
              </a:rPr>
              <a:t>ت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ص</a:t>
            </a:r>
            <a:r>
              <a:rPr sz="1400" b="1" spc="-785" dirty="0">
                <a:latin typeface="Arial"/>
                <a:cs typeface="Arial"/>
              </a:rPr>
              <a:t>س</a:t>
            </a:r>
            <a:r>
              <a:rPr sz="1400" b="1" spc="-545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30" dirty="0">
                <a:latin typeface="Arial"/>
                <a:cs typeface="Arial"/>
              </a:rPr>
              <a:t>ب</a:t>
            </a:r>
            <a:endParaRPr sz="140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490"/>
              </a:spcBef>
              <a:tabLst>
                <a:tab pos="4863465" algn="l"/>
              </a:tabLst>
            </a:pPr>
            <a:r>
              <a:rPr sz="1400" spc="110" dirty="0">
                <a:latin typeface="Microsoft Uighur"/>
                <a:cs typeface="Microsoft Uighur"/>
              </a:rPr>
              <a:t>؟ٌكذا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25" dirty="0">
                <a:latin typeface="Microsoft Uighur"/>
                <a:cs typeface="Microsoft Uighur"/>
              </a:rPr>
              <a:t>ا</a:t>
            </a:r>
            <a:r>
              <a:rPr sz="1400" spc="204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340" dirty="0">
                <a:latin typeface="Microsoft Uighur"/>
                <a:cs typeface="Microsoft Uighur"/>
              </a:rPr>
              <a:t>ن</a:t>
            </a:r>
            <a:r>
              <a:rPr sz="1400" spc="235" dirty="0">
                <a:latin typeface="Microsoft Uighur"/>
                <a:cs typeface="Microsoft Uighur"/>
              </a:rPr>
              <a:t>جسرا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َٔ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300" dirty="0">
                <a:latin typeface="Microsoft Uighur"/>
                <a:cs typeface="Microsoft Uighur"/>
              </a:rPr>
              <a:t>١ه</a:t>
            </a:r>
            <a:r>
              <a:rPr sz="1400" spc="35" dirty="0">
                <a:latin typeface="Microsoft Uighur"/>
                <a:cs typeface="Microsoft Uighur"/>
              </a:rPr>
              <a:t>ًُما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اداٝتس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65" dirty="0">
                <a:latin typeface="Microsoft Uighur"/>
                <a:cs typeface="Microsoft Uighur"/>
              </a:rPr>
              <a:t>د</a:t>
            </a:r>
            <a:r>
              <a:rPr sz="1400" spc="70" dirty="0">
                <a:latin typeface="Microsoft Uighur"/>
                <a:cs typeface="Microsoft Uighur"/>
              </a:rPr>
              <a:t>ٜد</a:t>
            </a:r>
            <a:r>
              <a:rPr sz="1400" spc="-275" dirty="0">
                <a:latin typeface="Microsoft Uighur"/>
                <a:cs typeface="Microsoft Uighur"/>
              </a:rPr>
              <a:t>شت</a:t>
            </a:r>
            <a:r>
              <a:rPr sz="1400" spc="-33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١ٝ</a:t>
            </a:r>
            <a:r>
              <a:rPr sz="1400" spc="-254" dirty="0">
                <a:latin typeface="Microsoft Uighur"/>
                <a:cs typeface="Microsoft Uighur"/>
              </a:rPr>
              <a:t>ف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10" dirty="0">
                <a:latin typeface="Microsoft Uighur"/>
                <a:cs typeface="Microsoft Uighur"/>
              </a:rPr>
              <a:t>ًُع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145" dirty="0">
                <a:latin typeface="Microsoft Uighur"/>
                <a:cs typeface="Microsoft Uighur"/>
              </a:rPr>
              <a:t>١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65" dirty="0">
                <a:latin typeface="Microsoft Uighur"/>
                <a:cs typeface="Microsoft Uighur"/>
              </a:rPr>
              <a:t>زد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ت</a:t>
            </a:r>
            <a:r>
              <a:rPr sz="1400" spc="-10" dirty="0">
                <a:latin typeface="Microsoft Uighur"/>
                <a:cs typeface="Microsoft Uighur"/>
              </a:rPr>
              <a:t>ٜ</a:t>
            </a:r>
            <a:r>
              <a:rPr sz="1400" spc="30" dirty="0">
                <a:latin typeface="Microsoft Uighur"/>
                <a:cs typeface="Microsoft Uighur"/>
              </a:rPr>
              <a:t>سدأ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ٌٖ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884045">
              <a:lnSpc>
                <a:spcPct val="100000"/>
              </a:lnSpc>
              <a:spcBef>
                <a:spcPts val="645"/>
              </a:spcBef>
              <a:tabLst>
                <a:tab pos="4220845" algn="l"/>
              </a:tabLst>
            </a:pPr>
            <a:r>
              <a:rPr sz="1400" spc="480" dirty="0">
                <a:latin typeface="Microsoft Uighur"/>
                <a:cs typeface="Microsoft Uighur"/>
              </a:rPr>
              <a:t>ا	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  <a:tabLst>
                <a:tab pos="5330825" algn="l"/>
              </a:tabLst>
            </a:pPr>
            <a:r>
              <a:rPr sz="1300" spc="15" dirty="0">
                <a:latin typeface="Microsoft Uighur"/>
                <a:cs typeface="Microsoft Uighur"/>
              </a:rPr>
              <a:t>.</a:t>
            </a:r>
            <a:r>
              <a:rPr sz="1300" spc="65" dirty="0">
                <a:latin typeface="Microsoft Uighur"/>
                <a:cs typeface="Microsoft Uighur"/>
              </a:rPr>
              <a:t>)</a:t>
            </a:r>
            <a:r>
              <a:rPr sz="1300" spc="-125" dirty="0">
                <a:latin typeface="Microsoft Uighur"/>
                <a:cs typeface="Microsoft Uighur"/>
              </a:rPr>
              <a:t>١</a:t>
            </a:r>
            <a:r>
              <a:rPr sz="1300" spc="-170" dirty="0">
                <a:latin typeface="Microsoft Uighur"/>
                <a:cs typeface="Microsoft Uighur"/>
              </a:rPr>
              <a:t>ض</a:t>
            </a:r>
            <a:r>
              <a:rPr sz="1300" spc="85" dirty="0">
                <a:latin typeface="Microsoft Uighur"/>
                <a:cs typeface="Microsoft Uighur"/>
              </a:rPr>
              <a:t>ا</a:t>
            </a:r>
            <a:r>
              <a:rPr sz="1300" spc="80" dirty="0">
                <a:latin typeface="Microsoft Uighur"/>
                <a:cs typeface="Microsoft Uighur"/>
              </a:rPr>
              <a:t>ز</a:t>
            </a:r>
            <a:r>
              <a:rPr sz="1300" spc="155" dirty="0">
                <a:latin typeface="Microsoft Uighur"/>
                <a:cs typeface="Microsoft Uighur"/>
              </a:rPr>
              <a:t>د</a:t>
            </a:r>
            <a:r>
              <a:rPr sz="1300" spc="-310" dirty="0">
                <a:latin typeface="Microsoft Uighur"/>
                <a:cs typeface="Microsoft Uighur"/>
              </a:rPr>
              <a:t>ي</a:t>
            </a:r>
            <a:r>
              <a:rPr sz="1300" spc="90" dirty="0">
                <a:latin typeface="Microsoft Uighur"/>
                <a:cs typeface="Microsoft Uighur"/>
              </a:rPr>
              <a:t>ا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75" dirty="0">
                <a:latin typeface="Microsoft Uighur"/>
                <a:cs typeface="Microsoft Uighur"/>
              </a:rPr>
              <a:t> </a:t>
            </a:r>
            <a:r>
              <a:rPr sz="1300" dirty="0">
                <a:latin typeface="Microsoft Uighur"/>
                <a:cs typeface="Microsoft Uighur"/>
              </a:rPr>
              <a:t>َٔ </a:t>
            </a:r>
            <a:r>
              <a:rPr sz="1300" spc="-90" dirty="0">
                <a:latin typeface="Microsoft Uighur"/>
                <a:cs typeface="Microsoft Uighur"/>
              </a:rPr>
              <a:t> </a:t>
            </a:r>
            <a:r>
              <a:rPr sz="1300" spc="-170" dirty="0">
                <a:latin typeface="Microsoft Uighur"/>
                <a:cs typeface="Microsoft Uighur"/>
              </a:rPr>
              <a:t>٠</a:t>
            </a:r>
            <a:r>
              <a:rPr sz="1300" spc="85" dirty="0">
                <a:latin typeface="Microsoft Uighur"/>
                <a:cs typeface="Microsoft Uighur"/>
              </a:rPr>
              <a:t>ز</a:t>
            </a:r>
            <a:r>
              <a:rPr sz="1300" dirty="0">
                <a:latin typeface="Microsoft Uighur"/>
                <a:cs typeface="Microsoft Uighur"/>
              </a:rPr>
              <a:t>ٛ</a:t>
            </a:r>
            <a:r>
              <a:rPr sz="1300" spc="25" dirty="0">
                <a:latin typeface="Microsoft Uighur"/>
                <a:cs typeface="Microsoft Uighur"/>
              </a:rPr>
              <a:t>ص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75" dirty="0">
                <a:latin typeface="Microsoft Uighur"/>
                <a:cs typeface="Microsoft Uighur"/>
              </a:rPr>
              <a:t> </a:t>
            </a:r>
            <a:r>
              <a:rPr sz="1300" spc="-15" dirty="0">
                <a:latin typeface="Microsoft Uighur"/>
                <a:cs typeface="Microsoft Uighur"/>
              </a:rPr>
              <a:t>ل</a:t>
            </a:r>
            <a:r>
              <a:rPr sz="1300" spc="-265" dirty="0">
                <a:latin typeface="Microsoft Uighur"/>
                <a:cs typeface="Microsoft Uighur"/>
              </a:rPr>
              <a:t>ف</a:t>
            </a:r>
            <a:r>
              <a:rPr sz="1300" spc="-355" dirty="0">
                <a:latin typeface="Microsoft Uighur"/>
                <a:cs typeface="Microsoft Uighur"/>
              </a:rPr>
              <a:t>س</a:t>
            </a:r>
            <a:r>
              <a:rPr sz="1300" spc="-390" dirty="0">
                <a:latin typeface="Microsoft Uighur"/>
                <a:cs typeface="Microsoft Uighur"/>
              </a:rPr>
              <a:t>ت</a:t>
            </a:r>
            <a:r>
              <a:rPr sz="1300" spc="65" dirty="0">
                <a:latin typeface="Microsoft Uighur"/>
                <a:cs typeface="Microsoft Uighur"/>
              </a:rPr>
              <a:t>(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85" dirty="0">
                <a:latin typeface="Microsoft Uighur"/>
                <a:cs typeface="Microsoft Uighur"/>
              </a:rPr>
              <a:t> </a:t>
            </a:r>
            <a:r>
              <a:rPr sz="1400" spc="-160" dirty="0">
                <a:latin typeface="Microsoft Uighur"/>
                <a:cs typeface="Microsoft Uighur"/>
              </a:rPr>
              <a:t>١ض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5" dirty="0">
                <a:latin typeface="Microsoft Uighur"/>
                <a:cs typeface="Microsoft Uighur"/>
              </a:rPr>
              <a:t>وًت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10" dirty="0">
                <a:latin typeface="Microsoft Uighur"/>
                <a:cs typeface="Microsoft Uighur"/>
              </a:rPr>
              <a:t>ٗ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14" dirty="0">
                <a:latin typeface="Microsoft Uighur"/>
                <a:cs typeface="Microsoft Uighur"/>
              </a:rPr>
              <a:t>يإ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ت</a:t>
            </a:r>
            <a:r>
              <a:rPr sz="1400" spc="-100" dirty="0">
                <a:latin typeface="Microsoft Uighur"/>
                <a:cs typeface="Microsoft Uighur"/>
              </a:rPr>
              <a:t>ًصٛت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ييا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-180" dirty="0">
                <a:latin typeface="Microsoft Uighur"/>
                <a:cs typeface="Microsoft Uighur"/>
              </a:rPr>
              <a:t>٥</a:t>
            </a:r>
            <a:r>
              <a:rPr sz="1400" spc="-110" dirty="0">
                <a:latin typeface="Microsoft Uighur"/>
                <a:cs typeface="Microsoft Uighur"/>
              </a:rPr>
              <a:t>اتٓيا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ِ</a:t>
            </a:r>
            <a:r>
              <a:rPr sz="1400" spc="-10" dirty="0">
                <a:latin typeface="Microsoft Uighur"/>
                <a:cs typeface="Microsoft Uighur"/>
              </a:rPr>
              <a:t>ٖ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105" dirty="0">
                <a:latin typeface="Microsoft Uighur"/>
                <a:cs typeface="Microsoft Uighur"/>
              </a:rPr>
              <a:t>ا</a:t>
            </a:r>
            <a:r>
              <a:rPr sz="1400" spc="-140" dirty="0">
                <a:latin typeface="Microsoft Uighur"/>
                <a:cs typeface="Microsoft Uighur"/>
              </a:rPr>
              <a:t>ُف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،</a:t>
            </a:r>
            <a:r>
              <a:rPr sz="1400" spc="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١بادإا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ت</a:t>
            </a:r>
            <a:r>
              <a:rPr sz="1400" spc="-10" dirty="0">
                <a:latin typeface="Microsoft Uighur"/>
                <a:cs typeface="Microsoft Uighur"/>
              </a:rPr>
              <a:t>ْ</a:t>
            </a:r>
            <a:r>
              <a:rPr sz="1400" spc="385" dirty="0">
                <a:latin typeface="Microsoft Uighur"/>
                <a:cs typeface="Microsoft Uighur"/>
              </a:rPr>
              <a:t>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ا</a:t>
            </a:r>
            <a:r>
              <a:rPr sz="1400" spc="85" dirty="0">
                <a:latin typeface="Microsoft Uighur"/>
                <a:cs typeface="Microsoft Uighur"/>
              </a:rPr>
              <a:t>ذ</a:t>
            </a:r>
            <a:r>
              <a:rPr sz="1400" spc="105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4290" algn="ctr">
              <a:lnSpc>
                <a:spcPts val="1880"/>
              </a:lnSpc>
              <a:spcBef>
                <a:spcPts val="31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34290" algn="ctr">
              <a:lnSpc>
                <a:spcPts val="1835"/>
              </a:lnSpc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36195" algn="ctr">
              <a:lnSpc>
                <a:spcPts val="1839"/>
              </a:lnSpc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34290" algn="ctr">
              <a:lnSpc>
                <a:spcPts val="1839"/>
              </a:lnSpc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36830" algn="ctr">
              <a:lnSpc>
                <a:spcPts val="1880"/>
              </a:lnSpc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1167765">
              <a:lnSpc>
                <a:spcPct val="100000"/>
              </a:lnSpc>
              <a:spcBef>
                <a:spcPts val="1100"/>
              </a:spcBef>
              <a:tabLst>
                <a:tab pos="5330825" algn="l"/>
              </a:tabLst>
            </a:pP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20" dirty="0">
                <a:latin typeface="Microsoft Uighur"/>
                <a:cs typeface="Microsoft Uighur"/>
              </a:rPr>
              <a:t>ٜسدأ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ييا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10" dirty="0">
                <a:latin typeface="Microsoft Uighur"/>
                <a:cs typeface="Microsoft Uighur"/>
              </a:rPr>
              <a:t>١</a:t>
            </a:r>
            <a:r>
              <a:rPr sz="1400" spc="-204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-180" dirty="0">
                <a:latin typeface="Microsoft Uighur"/>
                <a:cs typeface="Microsoft Uighur"/>
              </a:rPr>
              <a:t>٥</a:t>
            </a:r>
            <a:r>
              <a:rPr sz="1400" spc="-105" dirty="0">
                <a:latin typeface="Microsoft Uighur"/>
                <a:cs typeface="Microsoft Uighur"/>
              </a:rPr>
              <a:t>اتْ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30" dirty="0">
                <a:latin typeface="Microsoft Uighur"/>
                <a:cs typeface="Microsoft Uighur"/>
              </a:rPr>
              <a:t>٤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420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45" dirty="0">
                <a:latin typeface="Microsoft Uighur"/>
                <a:cs typeface="Microsoft Uighur"/>
              </a:rPr>
              <a:t>َاْريا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10" dirty="0">
                <a:latin typeface="Microsoft Uighur"/>
                <a:cs typeface="Microsoft Uighur"/>
              </a:rPr>
              <a:t>ٞجسر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١ٝ</a:t>
            </a:r>
            <a:r>
              <a:rPr sz="1400" spc="-260" dirty="0">
                <a:latin typeface="Microsoft Uighur"/>
                <a:cs typeface="Microsoft Uighur"/>
              </a:rPr>
              <a:t>ف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40" dirty="0">
                <a:latin typeface="Microsoft Uighur"/>
                <a:cs typeface="Microsoft Uighur"/>
              </a:rPr>
              <a:t>ظٛيا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20" dirty="0">
                <a:latin typeface="Microsoft Uighur"/>
                <a:cs typeface="Microsoft Uighur"/>
              </a:rPr>
              <a:t>ظس</a:t>
            </a:r>
            <a:r>
              <a:rPr sz="1400" spc="-25" dirty="0">
                <a:latin typeface="Microsoft Uighur"/>
                <a:cs typeface="Microsoft Uighur"/>
              </a:rPr>
              <a:t>ف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40" dirty="0">
                <a:latin typeface="Microsoft Uighur"/>
                <a:cs typeface="Microsoft Uighur"/>
              </a:rPr>
              <a:t>دعت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22705">
              <a:lnSpc>
                <a:spcPct val="100000"/>
              </a:lnSpc>
              <a:spcBef>
                <a:spcPts val="480"/>
              </a:spcBef>
              <a:tabLst>
                <a:tab pos="4027170" algn="l"/>
              </a:tabLst>
            </a:pP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80" dirty="0">
                <a:latin typeface="Microsoft Uighur"/>
                <a:cs typeface="Microsoft Uighur"/>
              </a:rPr>
              <a:t>طْ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85" dirty="0">
                <a:latin typeface="Microsoft Uighur"/>
                <a:cs typeface="Microsoft Uighur"/>
              </a:rPr>
              <a:t>٠</a:t>
            </a:r>
            <a:r>
              <a:rPr sz="1400" spc="405" dirty="0">
                <a:latin typeface="Microsoft Uighur"/>
                <a:cs typeface="Microsoft Uighur"/>
              </a:rPr>
              <a:t>ر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655" dirty="0">
                <a:latin typeface="Microsoft Uighur"/>
                <a:cs typeface="Microsoft Uighur"/>
              </a:rPr>
              <a:t>ن</a:t>
            </a:r>
            <a:r>
              <a:rPr sz="1400" dirty="0">
                <a:latin typeface="Microsoft Uighur"/>
                <a:cs typeface="Microsoft Uighur"/>
              </a:rPr>
              <a:t>	.</a:t>
            </a:r>
            <a:r>
              <a:rPr sz="1400" spc="114" dirty="0">
                <a:latin typeface="Microsoft Uighur"/>
                <a:cs typeface="Microsoft Uighur"/>
              </a:rPr>
              <a:t>٠ر</a:t>
            </a:r>
            <a:r>
              <a:rPr sz="1400" spc="-409" dirty="0">
                <a:latin typeface="Microsoft Uighur"/>
                <a:cs typeface="Microsoft Uighur"/>
              </a:rPr>
              <a:t>ب</a:t>
            </a:r>
            <a:r>
              <a:rPr sz="1400" spc="655" dirty="0">
                <a:latin typeface="Microsoft Uighur"/>
                <a:cs typeface="Microsoft Uighur"/>
              </a:rPr>
              <a:t>ن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666239">
              <a:lnSpc>
                <a:spcPct val="100000"/>
              </a:lnSpc>
              <a:tabLst>
                <a:tab pos="3972560" algn="l"/>
              </a:tabLst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55" dirty="0">
                <a:latin typeface="Microsoft Uighur"/>
                <a:cs typeface="Microsoft Uighur"/>
              </a:rPr>
              <a:t>ًٝ٦ع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0" dirty="0">
                <a:latin typeface="Microsoft Uighur"/>
                <a:cs typeface="Microsoft Uighur"/>
              </a:rPr>
              <a:t>ط</a:t>
            </a:r>
            <a:r>
              <a:rPr sz="1400" spc="-40" dirty="0">
                <a:latin typeface="Microsoft Uighur"/>
                <a:cs typeface="Microsoft Uighur"/>
              </a:rPr>
              <a:t>ض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-215" dirty="0">
                <a:latin typeface="Microsoft Uighur"/>
                <a:cs typeface="Microsoft Uighur"/>
              </a:rPr>
              <a:t>تَ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106805">
              <a:lnSpc>
                <a:spcPct val="100000"/>
              </a:lnSpc>
              <a:spcBef>
                <a:spcPts val="994"/>
              </a:spcBef>
              <a:tabLst>
                <a:tab pos="5330825" algn="l"/>
              </a:tabLst>
            </a:pP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spc="-15" dirty="0">
                <a:latin typeface="Microsoft Uighur"/>
                <a:cs typeface="Microsoft Uighur"/>
              </a:rPr>
              <a:t>ٌ</a:t>
            </a:r>
            <a:r>
              <a:rPr sz="1400" spc="-105" dirty="0">
                <a:latin typeface="Microsoft Uighur"/>
                <a:cs typeface="Microsoft Uighur"/>
              </a:rPr>
              <a:t>ُعيا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20" dirty="0">
                <a:latin typeface="Microsoft Uighur"/>
                <a:cs typeface="Microsoft Uighur"/>
              </a:rPr>
              <a:t>م</a:t>
            </a:r>
            <a:r>
              <a:rPr sz="1400" spc="-85" dirty="0">
                <a:latin typeface="Microsoft Uighur"/>
                <a:cs typeface="Microsoft Uighur"/>
              </a:rPr>
              <a:t>ٛطب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60" dirty="0">
                <a:latin typeface="Microsoft Uighur"/>
                <a:cs typeface="Microsoft Uighur"/>
              </a:rPr>
              <a:t>ر</a:t>
            </a:r>
            <a:r>
              <a:rPr sz="1400" spc="20" dirty="0">
                <a:latin typeface="Microsoft Uighur"/>
                <a:cs typeface="Microsoft Uighur"/>
              </a:rPr>
              <a:t>َاْر</a:t>
            </a:r>
            <a:r>
              <a:rPr sz="1400" spc="85" dirty="0">
                <a:latin typeface="Microsoft Uighur"/>
                <a:cs typeface="Microsoft Uighur"/>
              </a:rPr>
              <a:t>ي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طا</a:t>
            </a:r>
            <a:r>
              <a:rPr sz="1400" spc="-20" dirty="0">
                <a:latin typeface="Microsoft Uighur"/>
                <a:cs typeface="Microsoft Uighur"/>
              </a:rPr>
              <a:t>ب</a:t>
            </a:r>
            <a:r>
              <a:rPr sz="1400" spc="-80" dirty="0">
                <a:latin typeface="Microsoft Uighur"/>
                <a:cs typeface="Microsoft Uighur"/>
              </a:rPr>
              <a:t>تزا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40" dirty="0">
                <a:latin typeface="Microsoft Uighur"/>
                <a:cs typeface="Microsoft Uighur"/>
              </a:rPr>
              <a:t>١</a:t>
            </a:r>
            <a:r>
              <a:rPr sz="1400" spc="-160" dirty="0">
                <a:latin typeface="Microsoft Uighur"/>
                <a:cs typeface="Microsoft Uighur"/>
              </a:rPr>
              <a:t>ع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95" dirty="0">
                <a:latin typeface="Microsoft Uighur"/>
                <a:cs typeface="Microsoft Uighur"/>
              </a:rPr>
              <a:t>ط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05" dirty="0">
                <a:latin typeface="Microsoft Uighur"/>
                <a:cs typeface="Microsoft Uighur"/>
              </a:rPr>
              <a:t>د</a:t>
            </a:r>
            <a:r>
              <a:rPr sz="1400" spc="100" dirty="0">
                <a:latin typeface="Microsoft Uighur"/>
                <a:cs typeface="Microsoft Uighur"/>
              </a:rPr>
              <a:t>د</a:t>
            </a:r>
            <a:r>
              <a:rPr sz="1400" spc="-130" dirty="0">
                <a:latin typeface="Microsoft Uighur"/>
                <a:cs typeface="Microsoft Uighur"/>
              </a:rPr>
              <a:t>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20" dirty="0">
                <a:latin typeface="Microsoft Uighur"/>
                <a:cs typeface="Microsoft Uighur"/>
              </a:rPr>
              <a:t>ٜسدأ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ييا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10" dirty="0">
                <a:latin typeface="Microsoft Uighur"/>
                <a:cs typeface="Microsoft Uighur"/>
              </a:rPr>
              <a:t>١</a:t>
            </a:r>
            <a:r>
              <a:rPr sz="1400" spc="-204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60" dirty="0">
                <a:latin typeface="Microsoft Uighur"/>
                <a:cs typeface="Microsoft Uighur"/>
              </a:rPr>
              <a:t>ر</a:t>
            </a:r>
            <a:r>
              <a:rPr sz="1400" spc="-160" dirty="0">
                <a:latin typeface="Microsoft Uighur"/>
                <a:cs typeface="Microsoft Uighur"/>
              </a:rPr>
              <a:t>٥ات</a:t>
            </a:r>
            <a:r>
              <a:rPr sz="1400" dirty="0">
                <a:latin typeface="Microsoft Uighur"/>
                <a:cs typeface="Microsoft Uighur"/>
              </a:rPr>
              <a:t>ْ</a:t>
            </a:r>
            <a:r>
              <a:rPr sz="1400" spc="100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٤</a:t>
            </a:r>
            <a:r>
              <a:rPr sz="1400" spc="210" dirty="0">
                <a:latin typeface="Microsoft Uighur"/>
                <a:cs typeface="Microsoft Uighur"/>
              </a:rPr>
              <a:t>ٛع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201035" indent="-2701925">
              <a:lnSpc>
                <a:spcPct val="100000"/>
              </a:lnSpc>
              <a:spcBef>
                <a:spcPts val="490"/>
              </a:spcBef>
              <a:tabLst>
                <a:tab pos="3286125" algn="l"/>
              </a:tabLst>
            </a:pPr>
            <a:r>
              <a:rPr sz="1400" spc="-280" dirty="0">
                <a:latin typeface="Microsoft Uighur"/>
                <a:cs typeface="Microsoft Uighur"/>
              </a:rPr>
              <a:t>ً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80" dirty="0">
                <a:latin typeface="Microsoft Uighur"/>
                <a:cs typeface="Microsoft Uighur"/>
              </a:rPr>
              <a:t>طْ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135" dirty="0">
                <a:latin typeface="Microsoft Uighur"/>
                <a:cs typeface="Microsoft Uighur"/>
              </a:rPr>
              <a:t>٠</a:t>
            </a:r>
            <a:r>
              <a:rPr sz="1400" spc="80" dirty="0">
                <a:latin typeface="Microsoft Uighur"/>
                <a:cs typeface="Microsoft Uighur"/>
              </a:rPr>
              <a:t>ر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655" dirty="0">
                <a:latin typeface="Microsoft Uighur"/>
                <a:cs typeface="Microsoft Uighur"/>
              </a:rPr>
              <a:t>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0" dirty="0">
                <a:latin typeface="Microsoft Uighur"/>
                <a:cs typeface="Microsoft Uighur"/>
              </a:rPr>
              <a:t>١دزدب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60" dirty="0">
                <a:latin typeface="Microsoft Uighur"/>
                <a:cs typeface="Microsoft Uighur"/>
              </a:rPr>
              <a:t>ط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270" dirty="0">
                <a:latin typeface="Microsoft Uighur"/>
                <a:cs typeface="Microsoft Uighur"/>
              </a:rPr>
              <a:t>تسٜ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195" dirty="0">
                <a:latin typeface="Microsoft Uighur"/>
                <a:cs typeface="Microsoft Uighur"/>
              </a:rPr>
              <a:t>٠</a:t>
            </a:r>
            <a:r>
              <a:rPr sz="1400" spc="220" dirty="0">
                <a:latin typeface="Microsoft Uighur"/>
                <a:cs typeface="Microsoft Uighur"/>
              </a:rPr>
              <a:t>ربن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0" dirty="0">
                <a:latin typeface="Microsoft Uighur"/>
                <a:cs typeface="Microsoft Uighur"/>
              </a:rPr>
              <a:t>١دزدب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5" dirty="0">
                <a:latin typeface="Microsoft Uighur"/>
                <a:cs typeface="Microsoft Uighur"/>
              </a:rPr>
              <a:t>ط</a:t>
            </a:r>
            <a:r>
              <a:rPr sz="1400" spc="-409" dirty="0">
                <a:latin typeface="Microsoft Uighur"/>
                <a:cs typeface="Microsoft Uighur"/>
              </a:rPr>
              <a:t>ب</a:t>
            </a:r>
            <a:r>
              <a:rPr sz="1400" spc="-270" dirty="0">
                <a:latin typeface="Microsoft Uighur"/>
                <a:cs typeface="Microsoft Uighur"/>
              </a:rPr>
              <a:t>تسٜ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3201035">
              <a:lnSpc>
                <a:spcPct val="100000"/>
              </a:lnSpc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5" dirty="0">
                <a:latin typeface="Microsoft Uighur"/>
                <a:cs typeface="Microsoft Uighur"/>
              </a:rPr>
              <a:t>طض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215" dirty="0">
                <a:latin typeface="Microsoft Uighur"/>
                <a:cs typeface="Microsoft Uighur"/>
              </a:rPr>
              <a:t>تَ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00" dirty="0">
                <a:latin typeface="Microsoft Uighur"/>
                <a:cs typeface="Microsoft Uighur"/>
              </a:rPr>
              <a:t>١د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60" dirty="0">
                <a:latin typeface="Microsoft Uighur"/>
                <a:cs typeface="Microsoft Uighur"/>
              </a:rPr>
              <a:t>ط</a:t>
            </a:r>
            <a:r>
              <a:rPr sz="1400" spc="-80" dirty="0">
                <a:latin typeface="Microsoft Uighur"/>
                <a:cs typeface="Microsoft Uighur"/>
              </a:rPr>
              <a:t>ب</a:t>
            </a:r>
            <a:r>
              <a:rPr sz="1400" spc="-270" dirty="0">
                <a:latin typeface="Microsoft Uighur"/>
                <a:cs typeface="Microsoft Uighur"/>
              </a:rPr>
              <a:t>تسٜ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250">
              <a:latin typeface="Times New Roman"/>
              <a:cs typeface="Times New Roman"/>
            </a:endParaRPr>
          </a:p>
          <a:p>
            <a:pPr marR="45720" algn="r">
              <a:lnSpc>
                <a:spcPct val="100000"/>
              </a:lnSpc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ة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420" dirty="0">
                <a:latin typeface="Arial"/>
                <a:cs typeface="Arial"/>
              </a:rPr>
              <a:t>خ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َو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ُ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spc="-465" dirty="0">
                <a:latin typeface="Arial"/>
                <a:cs typeface="Arial"/>
              </a:rPr>
              <a:t>ت</a:t>
            </a:r>
            <a:r>
              <a:rPr sz="1400" b="1" spc="65" dirty="0">
                <a:latin typeface="Arial"/>
                <a:cs typeface="Arial"/>
              </a:rPr>
              <a:t>ط</a:t>
            </a:r>
            <a:r>
              <a:rPr sz="1400" b="1" spc="-55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75" dirty="0">
                <a:latin typeface="Arial"/>
                <a:cs typeface="Arial"/>
              </a:rPr>
              <a:t> </a:t>
            </a:r>
            <a:r>
              <a:rPr sz="1400" b="1" spc="-60" dirty="0">
                <a:latin typeface="Arial"/>
                <a:cs typeface="Arial"/>
              </a:rPr>
              <a:t>.</a:t>
            </a:r>
            <a:r>
              <a:rPr sz="1400" b="1" spc="120" dirty="0">
                <a:latin typeface="Arial"/>
                <a:cs typeface="Arial"/>
              </a:rPr>
              <a:t>د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>
              <a:latin typeface="Times New Roman"/>
              <a:cs typeface="Times New Roman"/>
            </a:endParaRPr>
          </a:p>
          <a:p>
            <a:pPr marL="160020" algn="ctr">
              <a:lnSpc>
                <a:spcPct val="100000"/>
              </a:lnSpc>
              <a:tabLst>
                <a:tab pos="2848610" algn="l"/>
              </a:tabLst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145" dirty="0">
                <a:latin typeface="Microsoft Uighur"/>
                <a:cs typeface="Microsoft Uighur"/>
              </a:rPr>
              <a:t>ٓتَ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60" dirty="0">
                <a:latin typeface="Microsoft Uighur"/>
                <a:cs typeface="Microsoft Uighur"/>
              </a:rPr>
              <a:t>ت</a:t>
            </a:r>
            <a:r>
              <a:rPr sz="1400" spc="35" dirty="0">
                <a:latin typeface="Microsoft Uighur"/>
                <a:cs typeface="Microsoft Uighur"/>
              </a:rPr>
              <a:t>ا</a:t>
            </a:r>
            <a:r>
              <a:rPr sz="1400" spc="70" dirty="0">
                <a:latin typeface="Microsoft Uighur"/>
                <a:cs typeface="Microsoft Uighur"/>
              </a:rPr>
              <a:t>عا</a:t>
            </a:r>
            <a:r>
              <a:rPr sz="1400" spc="105" dirty="0">
                <a:latin typeface="Microsoft Uighur"/>
                <a:cs typeface="Microsoft Uighur"/>
              </a:rPr>
              <a:t>ط</a:t>
            </a:r>
            <a:r>
              <a:rPr sz="1400" spc="-150" dirty="0">
                <a:latin typeface="Microsoft Uighur"/>
                <a:cs typeface="Microsoft Uighur"/>
              </a:rPr>
              <a:t>ق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140" dirty="0">
                <a:latin typeface="Microsoft Uighur"/>
                <a:cs typeface="Microsoft Uighur"/>
              </a:rPr>
              <a:t>س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5" dirty="0">
                <a:latin typeface="Microsoft Uighur"/>
                <a:cs typeface="Microsoft Uighur"/>
              </a:rPr>
              <a:t>عا</a:t>
            </a:r>
            <a:r>
              <a:rPr sz="1400" spc="45" dirty="0">
                <a:latin typeface="Microsoft Uighur"/>
                <a:cs typeface="Microsoft Uighur"/>
              </a:rPr>
              <a:t>ط</a:t>
            </a:r>
            <a:r>
              <a:rPr sz="1400" spc="-150" dirty="0">
                <a:latin typeface="Microsoft Uighur"/>
                <a:cs typeface="Microsoft Uighur"/>
              </a:rPr>
              <a:t>ق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tabLst>
                <a:tab pos="3983990" algn="l"/>
              </a:tabLst>
            </a:pPr>
            <a:r>
              <a:rPr sz="1400" spc="120" dirty="0">
                <a:latin typeface="Microsoft Uighur"/>
                <a:cs typeface="Microsoft Uighur"/>
              </a:rPr>
              <a:t>: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05" dirty="0">
                <a:latin typeface="Microsoft Uighur"/>
                <a:cs typeface="Microsoft Uighur"/>
              </a:rPr>
              <a:t>ا</a:t>
            </a:r>
            <a:r>
              <a:rPr sz="1400" spc="-90" dirty="0">
                <a:latin typeface="Microsoft Uighur"/>
                <a:cs typeface="Microsoft Uighur"/>
              </a:rPr>
              <a:t>ٗع</a:t>
            </a:r>
            <a:r>
              <a:rPr sz="1400" dirty="0">
                <a:latin typeface="Microsoft Uighur"/>
                <a:cs typeface="Microsoft Uighur"/>
              </a:rPr>
              <a:t>َ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55" dirty="0">
                <a:latin typeface="Microsoft Uighur"/>
                <a:cs typeface="Microsoft Uighur"/>
              </a:rPr>
              <a:t>ٌص</a:t>
            </a:r>
            <a:r>
              <a:rPr sz="1400" spc="15" dirty="0">
                <a:latin typeface="Microsoft Uighur"/>
                <a:cs typeface="Microsoft Uighur"/>
              </a:rPr>
              <a:t>ا</a:t>
            </a:r>
            <a:r>
              <a:rPr sz="1400" spc="-165" dirty="0">
                <a:latin typeface="Microsoft Uighur"/>
                <a:cs typeface="Microsoft Uighur"/>
              </a:rPr>
              <a:t>ٛتيا</a:t>
            </a:r>
            <a:r>
              <a:rPr sz="1400" spc="95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١ٝ</a:t>
            </a:r>
            <a:r>
              <a:rPr sz="1400" spc="-260" dirty="0">
                <a:latin typeface="Microsoft Uighur"/>
                <a:cs typeface="Microsoft Uighur"/>
              </a:rPr>
              <a:t>ف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655" dirty="0">
                <a:latin typeface="Microsoft Uighur"/>
                <a:cs typeface="Microsoft Uighur"/>
              </a:rPr>
              <a:t>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ح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عٛ</a:t>
            </a:r>
            <a:r>
              <a:rPr sz="1400" spc="-1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اٖسنذ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٤</a:t>
            </a:r>
            <a:r>
              <a:rPr sz="1400" spc="145" dirty="0">
                <a:latin typeface="Microsoft Uighur"/>
                <a:cs typeface="Microsoft Uighur"/>
              </a:rPr>
              <a:t>ا</a:t>
            </a:r>
            <a:r>
              <a:rPr sz="1400" spc="295" dirty="0">
                <a:latin typeface="Microsoft Uighur"/>
                <a:cs typeface="Microsoft Uighur"/>
              </a:rPr>
              <a:t>د</a:t>
            </a:r>
            <a:r>
              <a:rPr sz="1400" spc="-210" dirty="0">
                <a:latin typeface="Microsoft Uighur"/>
                <a:cs typeface="Microsoft Uighur"/>
              </a:rPr>
              <a:t>سيا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ت</a:t>
            </a:r>
            <a:r>
              <a:rPr sz="1400" spc="70" dirty="0">
                <a:latin typeface="Microsoft Uighur"/>
                <a:cs typeface="Microsoft Uighur"/>
              </a:rPr>
              <a:t>اع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45" dirty="0">
                <a:latin typeface="Microsoft Uighur"/>
                <a:cs typeface="Microsoft Uighur"/>
              </a:rPr>
              <a:t>ط</a:t>
            </a:r>
            <a:r>
              <a:rPr sz="1400" spc="-40" dirty="0">
                <a:latin typeface="Microsoft Uighur"/>
                <a:cs typeface="Microsoft Uighur"/>
              </a:rPr>
              <a:t>ك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5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ٛ</a:t>
            </a:r>
            <a:r>
              <a:rPr sz="1400" spc="-10" dirty="0">
                <a:latin typeface="Microsoft Uighur"/>
                <a:cs typeface="Microsoft Uighur"/>
              </a:rPr>
              <a:t>ٓ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-120" dirty="0">
                <a:latin typeface="Microsoft Uighur"/>
                <a:cs typeface="Microsoft Uighur"/>
              </a:rPr>
              <a:t>١ياس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3985" algn="ctr">
              <a:lnSpc>
                <a:spcPct val="100000"/>
              </a:lnSpc>
              <a:spcBef>
                <a:spcPts val="62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100" spc="210" dirty="0">
                <a:latin typeface="Arial"/>
                <a:cs typeface="Arial"/>
              </a:rPr>
              <a:t>˺</a:t>
            </a:r>
            <a:endParaRPr sz="1100">
              <a:latin typeface="Arial"/>
              <a:cs typeface="Arial"/>
            </a:endParaRPr>
          </a:p>
          <a:p>
            <a:pPr marL="133985" algn="ctr">
              <a:lnSpc>
                <a:spcPct val="100000"/>
              </a:lnSpc>
              <a:spcBef>
                <a:spcPts val="120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  <a:p>
            <a:pPr marL="133985" algn="ctr">
              <a:lnSpc>
                <a:spcPct val="100000"/>
              </a:lnSpc>
              <a:spcBef>
                <a:spcPts val="120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</a:t>
            </a:r>
            <a:r>
              <a:rPr sz="1600" spc="5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 .</a:t>
            </a:r>
            <a:r>
              <a:rPr sz="1100" spc="210" dirty="0">
                <a:latin typeface="Arial"/>
                <a:cs typeface="Arial"/>
              </a:rPr>
              <a:t>˼</a:t>
            </a:r>
            <a:endParaRPr sz="1100">
              <a:latin typeface="Arial"/>
              <a:cs typeface="Arial"/>
            </a:endParaRPr>
          </a:p>
          <a:p>
            <a:pPr marL="133985" algn="ctr">
              <a:lnSpc>
                <a:spcPct val="100000"/>
              </a:lnSpc>
              <a:spcBef>
                <a:spcPts val="118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100" spc="135" dirty="0">
                <a:latin typeface="Arial"/>
                <a:cs typeface="Arial"/>
              </a:rPr>
              <a:t>˽</a:t>
            </a:r>
            <a:endParaRPr sz="1100">
              <a:latin typeface="Arial"/>
              <a:cs typeface="Arial"/>
            </a:endParaRPr>
          </a:p>
          <a:p>
            <a:pPr marL="133985" algn="ctr">
              <a:lnSpc>
                <a:spcPct val="100000"/>
              </a:lnSpc>
              <a:spcBef>
                <a:spcPts val="120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100" spc="135" dirty="0">
                <a:latin typeface="Arial"/>
                <a:cs typeface="Arial"/>
              </a:rPr>
              <a:t>˾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69279" y="459319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3852" y="4643627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51510" y="497078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5564" y="5021579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18809" y="460081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23260" y="4651247"/>
            <a:ext cx="333756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9450" y="497078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23260" y="5021579"/>
            <a:ext cx="335280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78820" y="7049399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82996" y="7098791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25789" y="705701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30879" y="7106411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67999" y="584897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2328" y="5899403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57849" y="584897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62300" y="5899403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51510" y="627100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55564" y="6321551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3879" y="217360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89091" y="2223515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30239" y="217360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35451" y="2223515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3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48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938953"/>
                </a:solidFill>
                <a:latin typeface="Arial"/>
                <a:cs typeface="Arial"/>
              </a:rPr>
              <a:t>لعلا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4055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32661" y="1642418"/>
            <a:ext cx="3763010" cy="61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latin typeface="Arial"/>
                <a:cs typeface="Arial"/>
              </a:rPr>
              <a:t>:</a:t>
            </a:r>
            <a:r>
              <a:rPr sz="1400" b="1" spc="-114" dirty="0">
                <a:latin typeface="Arial"/>
                <a:cs typeface="Arial"/>
              </a:rPr>
              <a:t> ن</a:t>
            </a:r>
            <a:r>
              <a:rPr sz="1400" b="1" spc="-170" dirty="0">
                <a:latin typeface="Arial"/>
                <a:cs typeface="Arial"/>
              </a:rPr>
              <a:t>ك</a:t>
            </a:r>
            <a:r>
              <a:rPr sz="1400" b="1" spc="420" dirty="0">
                <a:latin typeface="Arial"/>
                <a:cs typeface="Arial"/>
              </a:rPr>
              <a:t>ح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رِ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340" dirty="0">
                <a:latin typeface="Arial"/>
                <a:cs typeface="Arial"/>
              </a:rPr>
              <a:t>ع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465" dirty="0">
                <a:latin typeface="Arial"/>
                <a:cs typeface="Arial"/>
              </a:rPr>
              <a:t>ي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-165" dirty="0">
                <a:latin typeface="Arial"/>
                <a:cs typeface="Arial"/>
              </a:rPr>
              <a:t>و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100" dirty="0">
                <a:latin typeface="Arial"/>
                <a:cs typeface="Arial"/>
              </a:rPr>
              <a:t>ل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110" dirty="0">
                <a:latin typeface="Arial"/>
                <a:cs typeface="Arial"/>
              </a:rPr>
              <a:t>م</a:t>
            </a:r>
            <a:r>
              <a:rPr sz="1400" b="1" spc="-204" dirty="0">
                <a:latin typeface="Arial"/>
                <a:cs typeface="Arial"/>
              </a:rPr>
              <a:t>عل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ُ</a:t>
            </a:r>
            <a:r>
              <a:rPr sz="1400" b="1" spc="-180" dirty="0">
                <a:latin typeface="Arial"/>
                <a:cs typeface="Arial"/>
              </a:rPr>
              <a:t>و</a:t>
            </a:r>
            <a:r>
              <a:rPr sz="1400" b="1" spc="-30" dirty="0">
                <a:latin typeface="Arial"/>
                <a:cs typeface="Arial"/>
              </a:rPr>
              <a:t>د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ت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spc="-690" dirty="0">
                <a:latin typeface="Arial"/>
                <a:cs typeface="Arial"/>
              </a:rPr>
              <a:t>ض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خ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795" dirty="0">
                <a:latin typeface="Arial"/>
                <a:cs typeface="Arial"/>
              </a:rPr>
              <a:t>س</a:t>
            </a:r>
            <a:r>
              <a:rPr sz="1400" b="1" spc="-500" dirty="0">
                <a:latin typeface="Arial"/>
                <a:cs typeface="Arial"/>
              </a:rPr>
              <a:t>ب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ة</a:t>
            </a:r>
            <a:r>
              <a:rPr sz="1400" b="1" spc="-200" dirty="0">
                <a:latin typeface="Arial"/>
                <a:cs typeface="Arial"/>
              </a:rPr>
              <a:t>ع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84" dirty="0">
                <a:latin typeface="Arial"/>
                <a:cs typeface="Arial"/>
              </a:rPr>
              <a:t>ب</a:t>
            </a:r>
            <a:r>
              <a:rPr sz="1400" b="1" spc="145" dirty="0">
                <a:latin typeface="Arial"/>
                <a:cs typeface="Arial"/>
              </a:rPr>
              <a:t>ط</a:t>
            </a:r>
            <a:r>
              <a:rPr sz="1400" b="1" spc="175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50" dirty="0">
                <a:latin typeface="Arial"/>
                <a:cs typeface="Arial"/>
              </a:rPr>
              <a:t>ـ</a:t>
            </a:r>
            <a:r>
              <a:rPr sz="1400" b="1" dirty="0">
                <a:latin typeface="Arial"/>
                <a:cs typeface="Arial"/>
              </a:rPr>
              <a:t>ِ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50">
              <a:latin typeface="Times New Roman"/>
              <a:cs typeface="Times New Roman"/>
            </a:endParaRPr>
          </a:p>
          <a:p>
            <a:pPr marL="1030605">
              <a:lnSpc>
                <a:spcPct val="100000"/>
              </a:lnSpc>
              <a:tabLst>
                <a:tab pos="3667760" algn="l"/>
              </a:tabLst>
            </a:pPr>
            <a:r>
              <a:rPr sz="1400" spc="-80" dirty="0">
                <a:latin typeface="Microsoft Uighur"/>
                <a:cs typeface="Microsoft Uighur"/>
              </a:rPr>
              <a:t>؟</a:t>
            </a:r>
            <a:r>
              <a:rPr sz="1400" spc="-15" dirty="0">
                <a:latin typeface="Microsoft Uighur"/>
                <a:cs typeface="Microsoft Uighur"/>
              </a:rPr>
              <a:t>ٌ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405" dirty="0">
                <a:latin typeface="Microsoft Uighur"/>
                <a:cs typeface="Microsoft Uighur"/>
              </a:rPr>
              <a:t>ذا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)</a:t>
            </a:r>
            <a:r>
              <a:rPr sz="1400" spc="434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ٛ</a:t>
            </a:r>
            <a:r>
              <a:rPr sz="1400" spc="-10" dirty="0">
                <a:latin typeface="Microsoft Uighur"/>
                <a:cs typeface="Microsoft Uighur"/>
              </a:rPr>
              <a:t>ٜ</a:t>
            </a:r>
            <a:r>
              <a:rPr sz="1400" spc="90" dirty="0">
                <a:latin typeface="Microsoft Uighur"/>
                <a:cs typeface="Microsoft Uighur"/>
              </a:rPr>
              <a:t>ز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160" dirty="0">
                <a:latin typeface="Microsoft Uighur"/>
                <a:cs typeface="Microsoft Uighur"/>
              </a:rPr>
              <a:t>يا</a:t>
            </a:r>
            <a:r>
              <a:rPr sz="1400" spc="204" dirty="0">
                <a:latin typeface="Microsoft Uighur"/>
                <a:cs typeface="Microsoft Uighur"/>
              </a:rPr>
              <a:t>ه</a:t>
            </a:r>
            <a:r>
              <a:rPr sz="1400" spc="-425" dirty="0">
                <a:latin typeface="Microsoft Uighur"/>
                <a:cs typeface="Microsoft Uighur"/>
              </a:rPr>
              <a:t>ب</a:t>
            </a:r>
            <a:r>
              <a:rPr sz="1400" spc="75" dirty="0">
                <a:latin typeface="Microsoft Uighur"/>
                <a:cs typeface="Microsoft Uighur"/>
              </a:rPr>
              <a:t>(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25" dirty="0">
                <a:latin typeface="Microsoft Uighur"/>
                <a:cs typeface="Microsoft Uighur"/>
              </a:rPr>
              <a:t>دٛت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ٌٖ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8015" y="2332791"/>
            <a:ext cx="2025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5442" y="2332791"/>
            <a:ext cx="1143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480" dirty="0">
                <a:latin typeface="Microsoft Uighur"/>
                <a:cs typeface="Microsoft Uighur"/>
              </a:rPr>
              <a:t>ا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7746" y="2756678"/>
            <a:ext cx="5389245" cy="375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8495">
              <a:lnSpc>
                <a:spcPct val="100000"/>
              </a:lnSpc>
            </a:pPr>
            <a:r>
              <a:rPr sz="1400" spc="120" dirty="0">
                <a:latin typeface="Microsoft Uighur"/>
                <a:cs typeface="Microsoft Uighur"/>
              </a:rPr>
              <a:t>: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75" dirty="0">
                <a:latin typeface="Microsoft Uighur"/>
                <a:cs typeface="Microsoft Uighur"/>
              </a:rPr>
              <a:t>ياتيا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١ً</a:t>
            </a:r>
            <a:r>
              <a:rPr sz="1400" spc="45" dirty="0">
                <a:latin typeface="Microsoft Uighur"/>
                <a:cs typeface="Microsoft Uighur"/>
              </a:rPr>
              <a:t>٦ض</a:t>
            </a:r>
            <a:r>
              <a:rPr sz="1400" dirty="0">
                <a:latin typeface="Microsoft Uighur"/>
                <a:cs typeface="Microsoft Uighur"/>
              </a:rPr>
              <a:t>أ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5" dirty="0">
                <a:latin typeface="Microsoft Uighur"/>
                <a:cs typeface="Microsoft Uighur"/>
              </a:rPr>
              <a:t>ٔع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١بادإا</a:t>
            </a:r>
            <a:r>
              <a:rPr sz="1400" spc="95" dirty="0">
                <a:latin typeface="Microsoft Uighur"/>
                <a:cs typeface="Microsoft Uighur"/>
              </a:rPr>
              <a:t> </a:t>
            </a:r>
            <a:r>
              <a:rPr sz="1400" spc="-130" dirty="0">
                <a:latin typeface="Microsoft Uighur"/>
                <a:cs typeface="Microsoft Uighur"/>
              </a:rPr>
              <a:t>٤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70" dirty="0">
                <a:latin typeface="Microsoft Uighur"/>
                <a:cs typeface="Microsoft Uighur"/>
              </a:rPr>
              <a:t>دسيا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3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25" dirty="0">
                <a:latin typeface="Microsoft Uighur"/>
                <a:cs typeface="Microsoft Uighur"/>
              </a:rPr>
              <a:t>١با</a:t>
            </a:r>
            <a:r>
              <a:rPr sz="1400" spc="-35" dirty="0">
                <a:latin typeface="Microsoft Uighur"/>
                <a:cs typeface="Microsoft Uighur"/>
              </a:rPr>
              <a:t>د</a:t>
            </a:r>
            <a:r>
              <a:rPr sz="1400" spc="290" dirty="0">
                <a:latin typeface="Microsoft Uighur"/>
                <a:cs typeface="Microsoft Uighur"/>
              </a:rPr>
              <a:t>إا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20" dirty="0">
                <a:latin typeface="Microsoft Uighur"/>
                <a:cs typeface="Microsoft Uighur"/>
              </a:rPr>
              <a:t>١ياس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   </a:t>
            </a:r>
            <a:r>
              <a:rPr sz="1400" spc="-6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R="6350" algn="r">
              <a:lnSpc>
                <a:spcPct val="100000"/>
              </a:lnSpc>
              <a:spcBef>
                <a:spcPts val="495"/>
              </a:spcBef>
              <a:tabLst>
                <a:tab pos="3354704" algn="l"/>
              </a:tabLst>
            </a:pPr>
            <a:r>
              <a:rPr sz="1400" spc="-70" dirty="0">
                <a:latin typeface="Microsoft Uighur"/>
                <a:cs typeface="Microsoft Uighur"/>
              </a:rPr>
              <a:t>؟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85" dirty="0">
                <a:latin typeface="Microsoft Uighur"/>
                <a:cs typeface="Microsoft Uighur"/>
              </a:rPr>
              <a:t>٠</a:t>
            </a:r>
            <a:r>
              <a:rPr sz="1400" spc="405" dirty="0">
                <a:latin typeface="Microsoft Uighur"/>
                <a:cs typeface="Microsoft Uighur"/>
              </a:rPr>
              <a:t>ر</a:t>
            </a:r>
            <a:r>
              <a:rPr sz="1400" spc="215" dirty="0">
                <a:latin typeface="Microsoft Uighur"/>
                <a:cs typeface="Microsoft Uighur"/>
              </a:rPr>
              <a:t>خأا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عبز</a:t>
            </a:r>
            <a:r>
              <a:rPr sz="1400" spc="-5" dirty="0">
                <a:latin typeface="Microsoft Uighur"/>
                <a:cs typeface="Microsoft Uighur"/>
              </a:rPr>
              <a:t>أ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تاٛ</a:t>
            </a:r>
            <a:r>
              <a:rPr sz="1400" spc="-10" dirty="0">
                <a:latin typeface="Microsoft Uighur"/>
                <a:cs typeface="Microsoft Uighur"/>
              </a:rPr>
              <a:t>ٓ</a:t>
            </a:r>
            <a:r>
              <a:rPr sz="1400" spc="-30" dirty="0">
                <a:latin typeface="Microsoft Uighur"/>
                <a:cs typeface="Microsoft Uighur"/>
              </a:rPr>
              <a:t>طيا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235" dirty="0">
                <a:latin typeface="Microsoft Uighur"/>
                <a:cs typeface="Microsoft Uighur"/>
              </a:rPr>
              <a:t>ٍاخ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55" dirty="0">
                <a:latin typeface="Microsoft Uighur"/>
                <a:cs typeface="Microsoft Uighur"/>
              </a:rPr>
              <a:t>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65" dirty="0">
                <a:latin typeface="Microsoft Uighur"/>
                <a:cs typeface="Microsoft Uighur"/>
              </a:rPr>
              <a:t>وًتي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ِ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spc="100" dirty="0">
                <a:latin typeface="Microsoft Uighur"/>
                <a:cs typeface="Microsoft Uighur"/>
              </a:rPr>
              <a:t> </a:t>
            </a:r>
            <a:r>
              <a:rPr sz="1400" spc="-645" dirty="0">
                <a:latin typeface="Microsoft Uighur"/>
                <a:cs typeface="Microsoft Uighur"/>
              </a:rPr>
              <a:t>ٟ</a:t>
            </a:r>
            <a:r>
              <a:rPr sz="1400" spc="-30" dirty="0">
                <a:latin typeface="Microsoft Uighur"/>
                <a:cs typeface="Microsoft Uighur"/>
              </a:rPr>
              <a:t>س</a:t>
            </a:r>
            <a:r>
              <a:rPr sz="1400" spc="-25" dirty="0">
                <a:latin typeface="Microsoft Uighur"/>
                <a:cs typeface="Microsoft Uighur"/>
              </a:rPr>
              <a:t>د</a:t>
            </a:r>
            <a:r>
              <a:rPr sz="1400" spc="-285" dirty="0">
                <a:latin typeface="Microsoft Uighur"/>
                <a:cs typeface="Microsoft Uighur"/>
              </a:rPr>
              <a:t>ُ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ٌٖ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733550">
              <a:lnSpc>
                <a:spcPct val="100000"/>
              </a:lnSpc>
              <a:spcBef>
                <a:spcPts val="505"/>
              </a:spcBef>
              <a:tabLst>
                <a:tab pos="4142740" algn="l"/>
              </a:tabLst>
            </a:pPr>
            <a:r>
              <a:rPr sz="1400" spc="480" dirty="0">
                <a:latin typeface="Microsoft Uighur"/>
                <a:cs typeface="Microsoft Uighur"/>
              </a:rPr>
              <a:t>ا	</a:t>
            </a:r>
            <a:r>
              <a:rPr sz="1400" spc="-20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944"/>
              </a:spcBef>
              <a:tabLst>
                <a:tab pos="5092065" algn="l"/>
              </a:tabLst>
            </a:pPr>
            <a:r>
              <a:rPr sz="1300" spc="15" dirty="0">
                <a:latin typeface="Microsoft Uighur"/>
                <a:cs typeface="Microsoft Uighur"/>
              </a:rPr>
              <a:t>.</a:t>
            </a:r>
            <a:r>
              <a:rPr sz="1300" spc="60" dirty="0">
                <a:latin typeface="Microsoft Uighur"/>
                <a:cs typeface="Microsoft Uighur"/>
              </a:rPr>
              <a:t>)</a:t>
            </a:r>
            <a:r>
              <a:rPr sz="1300" dirty="0">
                <a:latin typeface="Microsoft Uighur"/>
                <a:cs typeface="Microsoft Uighur"/>
              </a:rPr>
              <a:t>ِٝٝ</a:t>
            </a:r>
            <a:r>
              <a:rPr sz="1300" spc="-190" dirty="0">
                <a:latin typeface="Microsoft Uighur"/>
                <a:cs typeface="Microsoft Uighur"/>
              </a:rPr>
              <a:t>ك</a:t>
            </a:r>
            <a:r>
              <a:rPr sz="1300" spc="-395" dirty="0">
                <a:latin typeface="Microsoft Uighur"/>
                <a:cs typeface="Microsoft Uighur"/>
              </a:rPr>
              <a:t>ت</a:t>
            </a:r>
            <a:r>
              <a:rPr sz="1300" spc="-310" dirty="0">
                <a:latin typeface="Microsoft Uighur"/>
                <a:cs typeface="Microsoft Uighur"/>
              </a:rPr>
              <a:t>ي</a:t>
            </a:r>
            <a:r>
              <a:rPr sz="1300" spc="90" dirty="0">
                <a:latin typeface="Microsoft Uighur"/>
                <a:cs typeface="Microsoft Uighur"/>
              </a:rPr>
              <a:t>ا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85" dirty="0">
                <a:latin typeface="Microsoft Uighur"/>
                <a:cs typeface="Microsoft Uighur"/>
              </a:rPr>
              <a:t> </a:t>
            </a:r>
            <a:r>
              <a:rPr sz="1300" dirty="0">
                <a:latin typeface="Microsoft Uighur"/>
                <a:cs typeface="Microsoft Uighur"/>
              </a:rPr>
              <a:t>َٔ </a:t>
            </a:r>
            <a:r>
              <a:rPr sz="1300" spc="-70" dirty="0">
                <a:latin typeface="Microsoft Uighur"/>
                <a:cs typeface="Microsoft Uighur"/>
              </a:rPr>
              <a:t> </a:t>
            </a:r>
            <a:r>
              <a:rPr sz="1300" spc="-180" dirty="0">
                <a:latin typeface="Microsoft Uighur"/>
                <a:cs typeface="Microsoft Uighur"/>
              </a:rPr>
              <a:t>٠</a:t>
            </a:r>
            <a:r>
              <a:rPr sz="1300" spc="80" dirty="0">
                <a:latin typeface="Microsoft Uighur"/>
                <a:cs typeface="Microsoft Uighur"/>
              </a:rPr>
              <a:t>ز</a:t>
            </a:r>
            <a:r>
              <a:rPr sz="1300" dirty="0">
                <a:latin typeface="Microsoft Uighur"/>
                <a:cs typeface="Microsoft Uighur"/>
              </a:rPr>
              <a:t>ٛ</a:t>
            </a:r>
            <a:r>
              <a:rPr sz="1300" spc="25" dirty="0">
                <a:latin typeface="Microsoft Uighur"/>
                <a:cs typeface="Microsoft Uighur"/>
              </a:rPr>
              <a:t>ص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80" dirty="0">
                <a:latin typeface="Microsoft Uighur"/>
                <a:cs typeface="Microsoft Uighur"/>
              </a:rPr>
              <a:t> </a:t>
            </a:r>
            <a:r>
              <a:rPr sz="1300" spc="-15" dirty="0">
                <a:latin typeface="Microsoft Uighur"/>
                <a:cs typeface="Microsoft Uighur"/>
              </a:rPr>
              <a:t>ل</a:t>
            </a:r>
            <a:r>
              <a:rPr sz="1300" spc="-265" dirty="0">
                <a:latin typeface="Microsoft Uighur"/>
                <a:cs typeface="Microsoft Uighur"/>
              </a:rPr>
              <a:t>ف</a:t>
            </a:r>
            <a:r>
              <a:rPr sz="1300" spc="-355" dirty="0">
                <a:latin typeface="Microsoft Uighur"/>
                <a:cs typeface="Microsoft Uighur"/>
              </a:rPr>
              <a:t>س</a:t>
            </a:r>
            <a:r>
              <a:rPr sz="1300" spc="-390" dirty="0">
                <a:latin typeface="Microsoft Uighur"/>
                <a:cs typeface="Microsoft Uighur"/>
              </a:rPr>
              <a:t>ت</a:t>
            </a:r>
            <a:r>
              <a:rPr sz="1300" spc="65" dirty="0">
                <a:latin typeface="Microsoft Uighur"/>
                <a:cs typeface="Microsoft Uighur"/>
              </a:rPr>
              <a:t>(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75" dirty="0">
                <a:latin typeface="Microsoft Uighur"/>
                <a:cs typeface="Microsoft Uighur"/>
              </a:rPr>
              <a:t> </a:t>
            </a:r>
            <a:r>
              <a:rPr sz="1300" spc="100" dirty="0">
                <a:latin typeface="Microsoft Uighur"/>
                <a:cs typeface="Microsoft Uighur"/>
              </a:rPr>
              <a:t>:</a:t>
            </a:r>
            <a:r>
              <a:rPr sz="1400" spc="-20" dirty="0">
                <a:latin typeface="Microsoft Uighur"/>
                <a:cs typeface="Microsoft Uighur"/>
              </a:rPr>
              <a:t>اٗٝ</a:t>
            </a:r>
            <a:r>
              <a:rPr sz="1400" spc="-170" dirty="0">
                <a:latin typeface="Microsoft Uighur"/>
                <a:cs typeface="Microsoft Uighur"/>
              </a:rPr>
              <a:t>ي</a:t>
            </a:r>
            <a:r>
              <a:rPr sz="1400" spc="105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ٌصٛ</a:t>
            </a:r>
            <a:r>
              <a:rPr sz="1400" spc="-180" dirty="0">
                <a:latin typeface="Microsoft Uighur"/>
                <a:cs typeface="Microsoft Uighur"/>
              </a:rPr>
              <a:t>ت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84" dirty="0">
                <a:latin typeface="Microsoft Uighur"/>
                <a:cs typeface="Microsoft Uighur"/>
              </a:rPr>
              <a:t>م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ييا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ِ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440" dirty="0">
                <a:latin typeface="Microsoft Uighur"/>
                <a:cs typeface="Microsoft Uighur"/>
              </a:rPr>
              <a:t>ت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-180" dirty="0">
                <a:latin typeface="Microsoft Uighur"/>
                <a:cs typeface="Microsoft Uighur"/>
              </a:rPr>
              <a:t>٥</a:t>
            </a:r>
            <a:r>
              <a:rPr sz="1400" spc="-105" dirty="0">
                <a:latin typeface="Microsoft Uighur"/>
                <a:cs typeface="Microsoft Uighur"/>
              </a:rPr>
              <a:t>اتْ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ِ</a:t>
            </a:r>
            <a:r>
              <a:rPr sz="1400" spc="-10" dirty="0">
                <a:latin typeface="Microsoft Uighur"/>
                <a:cs typeface="Microsoft Uighur"/>
              </a:rPr>
              <a:t>ٖ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105" dirty="0">
                <a:latin typeface="Microsoft Uighur"/>
                <a:cs typeface="Microsoft Uighur"/>
              </a:rPr>
              <a:t>ا</a:t>
            </a:r>
            <a:r>
              <a:rPr sz="1400" spc="-140" dirty="0">
                <a:latin typeface="Microsoft Uighur"/>
                <a:cs typeface="Microsoft Uighur"/>
              </a:rPr>
              <a:t>ُف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،</a:t>
            </a:r>
            <a:r>
              <a:rPr sz="1400" spc="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١بادإا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ت</a:t>
            </a:r>
            <a:r>
              <a:rPr sz="1400" spc="-10" dirty="0">
                <a:latin typeface="Microsoft Uighur"/>
                <a:cs typeface="Microsoft Uighur"/>
              </a:rPr>
              <a:t>ْ</a:t>
            </a:r>
            <a:r>
              <a:rPr sz="1400" spc="385" dirty="0">
                <a:latin typeface="Microsoft Uighur"/>
                <a:cs typeface="Microsoft Uighur"/>
              </a:rPr>
              <a:t>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ا</a:t>
            </a:r>
            <a:r>
              <a:rPr sz="1400" spc="85" dirty="0">
                <a:latin typeface="Microsoft Uighur"/>
                <a:cs typeface="Microsoft Uighur"/>
              </a:rPr>
              <a:t>ذ</a:t>
            </a:r>
            <a:r>
              <a:rPr sz="1400" spc="105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1365"/>
              </a:spcBef>
              <a:tabLst>
                <a:tab pos="1530350" algn="l"/>
              </a:tabLst>
            </a:pPr>
            <a:r>
              <a:rPr sz="1400" spc="60" dirty="0">
                <a:latin typeface="Microsoft Uighur"/>
                <a:cs typeface="Microsoft Uighur"/>
              </a:rPr>
              <a:t>:ِ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220" dirty="0">
                <a:latin typeface="Microsoft Uighur"/>
                <a:cs typeface="Microsoft Uighur"/>
              </a:rPr>
              <a:t>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30" dirty="0">
                <a:latin typeface="Microsoft Uighur"/>
                <a:cs typeface="Microsoft Uighur"/>
              </a:rPr>
              <a:t>سدأ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ييا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٘</a:t>
            </a:r>
            <a:r>
              <a:rPr sz="1400" spc="270" dirty="0">
                <a:latin typeface="Microsoft Uighur"/>
                <a:cs typeface="Microsoft Uighur"/>
              </a:rPr>
              <a:t>ٗدا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04290">
              <a:lnSpc>
                <a:spcPct val="100000"/>
              </a:lnSpc>
              <a:spcBef>
                <a:spcPts val="505"/>
              </a:spcBef>
              <a:tabLst>
                <a:tab pos="3710304" algn="l"/>
              </a:tabLst>
            </a:pPr>
            <a:r>
              <a:rPr sz="1400" spc="10" dirty="0">
                <a:latin typeface="Microsoft Uighur"/>
                <a:cs typeface="Microsoft Uighur"/>
              </a:rPr>
              <a:t>١ًٝخاد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95" dirty="0">
                <a:latin typeface="Microsoft Uighur"/>
                <a:cs typeface="Microsoft Uighur"/>
              </a:rPr>
              <a:t>١ٓد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235" dirty="0">
                <a:latin typeface="Microsoft Uighur"/>
                <a:cs typeface="Microsoft Uighur"/>
              </a:rPr>
              <a:t>د</a:t>
            </a:r>
            <a:r>
              <a:rPr sz="1400" spc="185" dirty="0">
                <a:latin typeface="Microsoft Uighur"/>
                <a:cs typeface="Microsoft Uighur"/>
              </a:rPr>
              <a:t>ز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70" dirty="0">
                <a:latin typeface="Microsoft Uighur"/>
                <a:cs typeface="Microsoft Uighur"/>
              </a:rPr>
              <a:t>خ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95" dirty="0">
                <a:latin typeface="Microsoft Uighur"/>
                <a:cs typeface="Microsoft Uighur"/>
              </a:rPr>
              <a:t>١ٓد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5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tabLst>
                <a:tab pos="3510279" algn="l"/>
              </a:tabLst>
            </a:pPr>
            <a:r>
              <a:rPr sz="1400" spc="120" dirty="0">
                <a:latin typeface="Microsoft Uighur"/>
                <a:cs typeface="Microsoft Uighur"/>
              </a:rPr>
              <a:t>: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ِٝٝ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440" dirty="0">
                <a:latin typeface="Microsoft Uighur"/>
                <a:cs typeface="Microsoft Uighur"/>
              </a:rPr>
              <a:t>ت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-180" dirty="0">
                <a:latin typeface="Microsoft Uighur"/>
                <a:cs typeface="Microsoft Uighur"/>
              </a:rPr>
              <a:t>٥</a:t>
            </a:r>
            <a:r>
              <a:rPr sz="1400" spc="-105" dirty="0">
                <a:latin typeface="Microsoft Uighur"/>
                <a:cs typeface="Microsoft Uighur"/>
              </a:rPr>
              <a:t>اتْ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٤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420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</a:t>
            </a:r>
            <a:r>
              <a:rPr sz="1400" spc="-195" dirty="0">
                <a:latin typeface="Microsoft Uighur"/>
                <a:cs typeface="Microsoft Uighur"/>
              </a:rPr>
              <a:t>ك</a:t>
            </a:r>
            <a:r>
              <a:rPr sz="1400" spc="405" dirty="0">
                <a:latin typeface="Microsoft Uighur"/>
                <a:cs typeface="Microsoft Uighur"/>
              </a:rPr>
              <a:t>ذا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434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ٛ</a:t>
            </a:r>
            <a:r>
              <a:rPr sz="1400" spc="-10" dirty="0">
                <a:latin typeface="Microsoft Uighur"/>
                <a:cs typeface="Microsoft Uighur"/>
              </a:rPr>
              <a:t>ٜ</a:t>
            </a:r>
            <a:r>
              <a:rPr sz="1400" spc="105" dirty="0">
                <a:latin typeface="Microsoft Uighur"/>
                <a:cs typeface="Microsoft Uighur"/>
              </a:rPr>
              <a:t>زٛيا</a:t>
            </a:r>
            <a:r>
              <a:rPr sz="1400" spc="185" dirty="0">
                <a:latin typeface="Microsoft Uighur"/>
                <a:cs typeface="Microsoft Uighur"/>
              </a:rPr>
              <a:t>ه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40" dirty="0">
                <a:latin typeface="Microsoft Uighur"/>
                <a:cs typeface="Microsoft Uighur"/>
              </a:rPr>
              <a:t>دعت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9972" y="6538153"/>
            <a:ext cx="46863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0810">
              <a:lnSpc>
                <a:spcPts val="2840"/>
              </a:lnSpc>
            </a:pP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-5" dirty="0">
                <a:latin typeface="Microsoft Uighur"/>
                <a:cs typeface="Microsoft Uighur"/>
              </a:rPr>
              <a:t>٠د</a:t>
            </a:r>
            <a:r>
              <a:rPr sz="1400" spc="-10" dirty="0">
                <a:latin typeface="Microsoft Uighur"/>
                <a:cs typeface="Microsoft Uighur"/>
              </a:rPr>
              <a:t>ٝ</a:t>
            </a:r>
            <a:r>
              <a:rPr sz="1400" spc="340" dirty="0">
                <a:latin typeface="Microsoft Uighur"/>
                <a:cs typeface="Microsoft Uighur"/>
              </a:rPr>
              <a:t>د</a:t>
            </a:r>
            <a:r>
              <a:rPr sz="1400" spc="155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5" dirty="0">
                <a:latin typeface="Microsoft Uighur"/>
                <a:cs typeface="Microsoft Uighur"/>
              </a:rPr>
              <a:t>طض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215" dirty="0">
                <a:latin typeface="Microsoft Uighur"/>
                <a:cs typeface="Microsoft Uighur"/>
              </a:rPr>
              <a:t>تَ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43074" y="6538153"/>
            <a:ext cx="746760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5" dirty="0">
                <a:latin typeface="Microsoft Uighur"/>
                <a:cs typeface="Microsoft Uighur"/>
              </a:rPr>
              <a:t>طض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195" dirty="0">
                <a:latin typeface="Microsoft Uighur"/>
                <a:cs typeface="Microsoft Uighur"/>
              </a:rPr>
              <a:t>تم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spc="100" dirty="0">
                <a:latin typeface="Microsoft Uighur"/>
                <a:cs typeface="Microsoft Uighur"/>
              </a:rPr>
              <a:t> </a:t>
            </a:r>
            <a:r>
              <a:rPr sz="1400" spc="220" dirty="0">
                <a:latin typeface="Microsoft Uighur"/>
                <a:cs typeface="Microsoft Uighur"/>
              </a:rPr>
              <a:t>م</a:t>
            </a:r>
            <a:r>
              <a:rPr sz="1400" spc="-15" dirty="0">
                <a:latin typeface="Microsoft Uighur"/>
                <a:cs typeface="Microsoft Uighur"/>
              </a:rPr>
              <a:t>ٛ</a:t>
            </a:r>
            <a:r>
              <a:rPr sz="1400" spc="-275" dirty="0">
                <a:latin typeface="Microsoft Uighur"/>
                <a:cs typeface="Microsoft Uighur"/>
              </a:rPr>
              <a:t>ف</a:t>
            </a:r>
            <a:endParaRPr sz="1400">
              <a:latin typeface="Microsoft Uighur"/>
              <a:cs typeface="Microsoft Uighur"/>
            </a:endParaRPr>
          </a:p>
          <a:p>
            <a:pPr marL="20320">
              <a:lnSpc>
                <a:spcPct val="100000"/>
              </a:lnSpc>
              <a:spcBef>
                <a:spcPts val="1165"/>
              </a:spcBef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5" dirty="0">
                <a:latin typeface="Microsoft Uighur"/>
                <a:cs typeface="Microsoft Uighur"/>
              </a:rPr>
              <a:t>طض</a:t>
            </a:r>
            <a:r>
              <a:rPr sz="1400" spc="-10" dirty="0">
                <a:latin typeface="Microsoft Uighur"/>
                <a:cs typeface="Microsoft Uighur"/>
              </a:rPr>
              <a:t>ٛ</a:t>
            </a:r>
            <a:r>
              <a:rPr sz="1400" spc="-195" dirty="0">
                <a:latin typeface="Microsoft Uighur"/>
                <a:cs typeface="Microsoft Uighur"/>
              </a:rPr>
              <a:t>تم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spc="10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ٕ</a:t>
            </a:r>
            <a:r>
              <a:rPr sz="1400" spc="5" dirty="0">
                <a:latin typeface="Microsoft Uighur"/>
                <a:cs typeface="Microsoft Uighur"/>
              </a:rPr>
              <a:t>ٚ</a:t>
            </a:r>
            <a:r>
              <a:rPr sz="1400" spc="45" dirty="0">
                <a:latin typeface="Microsoft Uighur"/>
                <a:cs typeface="Microsoft Uighur"/>
              </a:rPr>
              <a:t>د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9351" y="7226027"/>
            <a:ext cx="5426075" cy="203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5318125" algn="l"/>
              </a:tabLst>
            </a:pPr>
            <a:r>
              <a:rPr sz="1400" spc="-10" dirty="0">
                <a:latin typeface="Microsoft Uighur"/>
                <a:cs typeface="Microsoft Uighur"/>
              </a:rPr>
              <a:t>ٙ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170" dirty="0">
                <a:latin typeface="Microsoft Uighur"/>
                <a:cs typeface="Microsoft Uighur"/>
              </a:rPr>
              <a:t>٘د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315" dirty="0">
                <a:latin typeface="Microsoft Uighur"/>
                <a:cs typeface="Microsoft Uighur"/>
              </a:rPr>
              <a:t>تاه</a:t>
            </a:r>
            <a:r>
              <a:rPr sz="1400" spc="509" dirty="0">
                <a:latin typeface="Microsoft Uighur"/>
                <a:cs typeface="Microsoft Uighur"/>
              </a:rPr>
              <a:t>ػ</a:t>
            </a:r>
            <a:r>
              <a:rPr sz="1400" dirty="0">
                <a:latin typeface="Microsoft Uighur"/>
                <a:cs typeface="Microsoft Uighur"/>
              </a:rPr>
              <a:t>َ  </a:t>
            </a:r>
            <a:r>
              <a:rPr sz="1400" spc="-65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25" dirty="0">
                <a:latin typeface="Microsoft Uighur"/>
                <a:cs typeface="Microsoft Uighur"/>
              </a:rPr>
              <a:t>دٛت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ٌ</a:t>
            </a:r>
            <a:r>
              <a:rPr sz="1400" dirty="0">
                <a:latin typeface="Microsoft Uighur"/>
                <a:cs typeface="Microsoft Uighur"/>
              </a:rPr>
              <a:t>ٖ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،ٌك</a:t>
            </a:r>
            <a:r>
              <a:rPr sz="1400" spc="175" dirty="0">
                <a:latin typeface="Microsoft Uighur"/>
                <a:cs typeface="Microsoft Uighur"/>
              </a:rPr>
              <a:t>ذ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 </a:t>
            </a:r>
            <a:r>
              <a:rPr sz="1400" spc="-6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55" dirty="0">
                <a:latin typeface="Microsoft Uighur"/>
                <a:cs typeface="Microsoft Uighur"/>
              </a:rPr>
              <a:t> </a:t>
            </a:r>
            <a:r>
              <a:rPr sz="1400" spc="440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ٛ</a:t>
            </a:r>
            <a:r>
              <a:rPr sz="1400" spc="-10" dirty="0">
                <a:latin typeface="Microsoft Uighur"/>
                <a:cs typeface="Microsoft Uighur"/>
              </a:rPr>
              <a:t>ٜ</a:t>
            </a:r>
            <a:r>
              <a:rPr sz="1400" spc="105" dirty="0">
                <a:latin typeface="Microsoft Uighur"/>
                <a:cs typeface="Microsoft Uighur"/>
              </a:rPr>
              <a:t>زٛيا</a:t>
            </a:r>
            <a:r>
              <a:rPr sz="1400" spc="185" dirty="0">
                <a:latin typeface="Microsoft Uighur"/>
                <a:cs typeface="Microsoft Uighur"/>
              </a:rPr>
              <a:t>ه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ِٝٝ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80" dirty="0">
                <a:latin typeface="Microsoft Uighur"/>
                <a:cs typeface="Microsoft Uighur"/>
              </a:rPr>
              <a:t> 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spc="-160" dirty="0">
                <a:latin typeface="Microsoft Uighur"/>
                <a:cs typeface="Microsoft Uighur"/>
              </a:rPr>
              <a:t>٥ات</a:t>
            </a:r>
            <a:r>
              <a:rPr sz="1400" dirty="0">
                <a:latin typeface="Microsoft Uighur"/>
                <a:cs typeface="Microsoft Uighur"/>
              </a:rPr>
              <a:t>ْ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-130" dirty="0">
                <a:latin typeface="Microsoft Uighur"/>
                <a:cs typeface="Microsoft Uighur"/>
              </a:rPr>
              <a:t>٤</a:t>
            </a:r>
            <a:r>
              <a:rPr sz="1400" spc="210" dirty="0">
                <a:latin typeface="Microsoft Uighur"/>
                <a:cs typeface="Microsoft Uighur"/>
              </a:rPr>
              <a:t>ٛع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7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231140" algn="r">
              <a:lnSpc>
                <a:spcPct val="100000"/>
              </a:lnSpc>
              <a:spcBef>
                <a:spcPts val="165"/>
              </a:spcBef>
            </a:pP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spc="265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55" dirty="0">
                <a:latin typeface="Microsoft Uighur"/>
                <a:cs typeface="Microsoft Uighur"/>
              </a:rPr>
              <a:t>ريا</a:t>
            </a:r>
            <a:endParaRPr sz="1400">
              <a:latin typeface="Microsoft Uighur"/>
              <a:cs typeface="Microsoft Uighur"/>
            </a:endParaRPr>
          </a:p>
          <a:p>
            <a:pPr marL="1863089">
              <a:lnSpc>
                <a:spcPct val="100000"/>
              </a:lnSpc>
              <a:spcBef>
                <a:spcPts val="260"/>
              </a:spcBef>
              <a:tabLst>
                <a:tab pos="4138929" algn="l"/>
              </a:tabLst>
            </a:pPr>
            <a:r>
              <a:rPr sz="1400" spc="480" dirty="0">
                <a:latin typeface="Microsoft Uighur"/>
                <a:cs typeface="Microsoft Uighur"/>
              </a:rPr>
              <a:t>ا	</a:t>
            </a:r>
            <a:r>
              <a:rPr sz="1400" spc="-20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  <a:p>
            <a:pPr marL="591820">
              <a:lnSpc>
                <a:spcPct val="100000"/>
              </a:lnSpc>
              <a:spcBef>
                <a:spcPts val="1165"/>
              </a:spcBef>
              <a:tabLst>
                <a:tab pos="5330825" algn="l"/>
              </a:tabLst>
            </a:pPr>
            <a:r>
              <a:rPr sz="1300" spc="60" dirty="0">
                <a:latin typeface="Microsoft Uighur"/>
                <a:cs typeface="Microsoft Uighur"/>
              </a:rPr>
              <a:t>)</a:t>
            </a:r>
            <a:r>
              <a:rPr sz="1300" spc="-120" dirty="0">
                <a:latin typeface="Microsoft Uighur"/>
                <a:cs typeface="Microsoft Uighur"/>
              </a:rPr>
              <a:t>١</a:t>
            </a:r>
            <a:r>
              <a:rPr sz="1300" dirty="0">
                <a:latin typeface="Microsoft Uighur"/>
                <a:cs typeface="Microsoft Uighur"/>
              </a:rPr>
              <a:t>ً</a:t>
            </a:r>
            <a:r>
              <a:rPr sz="1300" spc="685" dirty="0">
                <a:latin typeface="Microsoft Uighur"/>
                <a:cs typeface="Microsoft Uighur"/>
              </a:rPr>
              <a:t>ه</a:t>
            </a:r>
            <a:r>
              <a:rPr sz="1300" spc="-20" dirty="0">
                <a:latin typeface="Microsoft Uighur"/>
                <a:cs typeface="Microsoft Uighur"/>
              </a:rPr>
              <a:t>ػ</a:t>
            </a:r>
            <a:r>
              <a:rPr sz="1300" dirty="0">
                <a:latin typeface="Microsoft Uighur"/>
                <a:cs typeface="Microsoft Uighur"/>
              </a:rPr>
              <a:t>َ </a:t>
            </a:r>
            <a:r>
              <a:rPr sz="1300" spc="-70" dirty="0">
                <a:latin typeface="Microsoft Uighur"/>
                <a:cs typeface="Microsoft Uighur"/>
              </a:rPr>
              <a:t> </a:t>
            </a:r>
            <a:r>
              <a:rPr sz="1300" dirty="0">
                <a:latin typeface="Microsoft Uighur"/>
                <a:cs typeface="Microsoft Uighur"/>
              </a:rPr>
              <a:t>َٔ </a:t>
            </a:r>
            <a:r>
              <a:rPr sz="1300" spc="-90" dirty="0">
                <a:latin typeface="Microsoft Uighur"/>
                <a:cs typeface="Microsoft Uighur"/>
              </a:rPr>
              <a:t> </a:t>
            </a:r>
            <a:r>
              <a:rPr sz="1300" spc="-355" dirty="0">
                <a:latin typeface="Microsoft Uighur"/>
                <a:cs typeface="Microsoft Uighur"/>
              </a:rPr>
              <a:t>س</a:t>
            </a:r>
            <a:r>
              <a:rPr sz="1300" spc="-350" dirty="0">
                <a:latin typeface="Microsoft Uighur"/>
                <a:cs typeface="Microsoft Uighur"/>
              </a:rPr>
              <a:t>ج</a:t>
            </a:r>
            <a:r>
              <a:rPr sz="1300" spc="590" dirty="0">
                <a:latin typeface="Microsoft Uighur"/>
                <a:cs typeface="Microsoft Uighur"/>
              </a:rPr>
              <a:t>ن</a:t>
            </a:r>
            <a:r>
              <a:rPr sz="1300" spc="114" dirty="0">
                <a:latin typeface="Microsoft Uighur"/>
                <a:cs typeface="Microsoft Uighur"/>
              </a:rPr>
              <a:t>أ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80" dirty="0">
                <a:latin typeface="Microsoft Uighur"/>
                <a:cs typeface="Microsoft Uighur"/>
              </a:rPr>
              <a:t> </a:t>
            </a:r>
            <a:r>
              <a:rPr sz="1300" spc="155" dirty="0">
                <a:latin typeface="Microsoft Uighur"/>
                <a:cs typeface="Microsoft Uighur"/>
              </a:rPr>
              <a:t>د</a:t>
            </a:r>
            <a:r>
              <a:rPr sz="1300" dirty="0">
                <a:latin typeface="Microsoft Uighur"/>
                <a:cs typeface="Microsoft Uighur"/>
              </a:rPr>
              <a:t>ٜ</a:t>
            </a:r>
            <a:r>
              <a:rPr sz="1300" spc="155" dirty="0">
                <a:latin typeface="Microsoft Uighur"/>
                <a:cs typeface="Microsoft Uighur"/>
              </a:rPr>
              <a:t>د</a:t>
            </a:r>
            <a:r>
              <a:rPr sz="1300" spc="405" dirty="0">
                <a:latin typeface="Microsoft Uighur"/>
                <a:cs typeface="Microsoft Uighur"/>
              </a:rPr>
              <a:t>ح</a:t>
            </a:r>
            <a:r>
              <a:rPr sz="1300" dirty="0">
                <a:latin typeface="Microsoft Uighur"/>
                <a:cs typeface="Microsoft Uighur"/>
              </a:rPr>
              <a:t> </a:t>
            </a:r>
            <a:r>
              <a:rPr sz="1300" spc="-75" dirty="0">
                <a:latin typeface="Microsoft Uighur"/>
                <a:cs typeface="Microsoft Uighur"/>
              </a:rPr>
              <a:t> </a:t>
            </a:r>
            <a:r>
              <a:rPr sz="1300" dirty="0">
                <a:latin typeface="Microsoft Uighur"/>
                <a:cs typeface="Microsoft Uighur"/>
              </a:rPr>
              <a:t>ٔ</a:t>
            </a:r>
            <a:r>
              <a:rPr sz="1300" spc="685" dirty="0">
                <a:latin typeface="Microsoft Uighur"/>
                <a:cs typeface="Microsoft Uighur"/>
              </a:rPr>
              <a:t>ه</a:t>
            </a:r>
            <a:r>
              <a:rPr sz="1300" spc="484" dirty="0">
                <a:latin typeface="Microsoft Uighur"/>
                <a:cs typeface="Microsoft Uighur"/>
              </a:rPr>
              <a:t>م</a:t>
            </a:r>
            <a:r>
              <a:rPr sz="1300" spc="65" dirty="0">
                <a:latin typeface="Microsoft Uighur"/>
                <a:cs typeface="Microsoft Uighur"/>
              </a:rPr>
              <a:t>(</a:t>
            </a:r>
            <a:r>
              <a:rPr sz="1300" dirty="0">
                <a:latin typeface="Microsoft Uighur"/>
                <a:cs typeface="Microsoft Uighur"/>
              </a:rPr>
              <a:t>  </a:t>
            </a:r>
            <a:r>
              <a:rPr sz="1300" spc="70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؟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80" dirty="0">
                <a:latin typeface="Microsoft Uighur"/>
                <a:cs typeface="Microsoft Uighur"/>
              </a:rPr>
              <a:t>ت</a:t>
            </a:r>
            <a:r>
              <a:rPr sz="1400" spc="150" dirty="0">
                <a:latin typeface="Microsoft Uighur"/>
                <a:cs typeface="Microsoft Uighur"/>
              </a:rPr>
              <a:t>ا</a:t>
            </a:r>
            <a:r>
              <a:rPr sz="1400" spc="295" dirty="0">
                <a:latin typeface="Microsoft Uighur"/>
                <a:cs typeface="Microsoft Uighur"/>
              </a:rPr>
              <a:t>ه</a:t>
            </a:r>
            <a:r>
              <a:rPr sz="1400" spc="430" dirty="0">
                <a:latin typeface="Microsoft Uighur"/>
                <a:cs typeface="Microsoft Uighur"/>
              </a:rPr>
              <a:t>ػ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5" dirty="0">
                <a:latin typeface="Microsoft Uighur"/>
                <a:cs typeface="Microsoft Uighur"/>
              </a:rPr>
              <a:t>وًت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ِ</a:t>
            </a:r>
            <a:r>
              <a:rPr sz="1400" spc="-10" dirty="0">
                <a:latin typeface="Microsoft Uighur"/>
                <a:cs typeface="Microsoft Uighur"/>
              </a:rPr>
              <a:t>ٖ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105" dirty="0">
                <a:latin typeface="Microsoft Uighur"/>
                <a:cs typeface="Microsoft Uighur"/>
              </a:rPr>
              <a:t>ا</a:t>
            </a:r>
            <a:r>
              <a:rPr sz="1400" spc="-140" dirty="0">
                <a:latin typeface="Microsoft Uighur"/>
                <a:cs typeface="Microsoft Uighur"/>
              </a:rPr>
              <a:t>ُف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20" dirty="0">
                <a:latin typeface="Microsoft Uighur"/>
                <a:cs typeface="Microsoft Uighur"/>
              </a:rPr>
              <a:t>،</a:t>
            </a:r>
            <a:r>
              <a:rPr sz="1400" spc="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١بادإا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ت</a:t>
            </a:r>
            <a:r>
              <a:rPr sz="1400" spc="-10" dirty="0">
                <a:latin typeface="Microsoft Uighur"/>
                <a:cs typeface="Microsoft Uighur"/>
              </a:rPr>
              <a:t>ْ</a:t>
            </a:r>
            <a:r>
              <a:rPr sz="1400" spc="385" dirty="0">
                <a:latin typeface="Microsoft Uighur"/>
                <a:cs typeface="Microsoft Uighur"/>
              </a:rPr>
              <a:t>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ا</a:t>
            </a:r>
            <a:r>
              <a:rPr sz="1400" spc="85" dirty="0">
                <a:latin typeface="Microsoft Uighur"/>
                <a:cs typeface="Microsoft Uighur"/>
              </a:rPr>
              <a:t>ذ</a:t>
            </a:r>
            <a:r>
              <a:rPr sz="1400" spc="105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45085" algn="ctr">
              <a:lnSpc>
                <a:spcPct val="100000"/>
              </a:lnSpc>
              <a:spcBef>
                <a:spcPts val="165"/>
              </a:spcBef>
            </a:pPr>
            <a:r>
              <a:rPr sz="1400" spc="-15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ٚ</a:t>
            </a:r>
            <a:r>
              <a:rPr sz="1400" spc="-365" dirty="0">
                <a:latin typeface="Microsoft Uighur"/>
                <a:cs typeface="Microsoft Uighur"/>
              </a:rPr>
              <a:t>سف</a:t>
            </a:r>
            <a:r>
              <a:rPr sz="1400" spc="-300" dirty="0">
                <a:latin typeface="Microsoft Uighur"/>
                <a:cs typeface="Microsoft Uighur"/>
              </a:rPr>
              <a:t>ي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ض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r>
              <a:rPr sz="1400" spc="-420" dirty="0">
                <a:latin typeface="Microsoft Uighur"/>
                <a:cs typeface="Microsoft Uighur"/>
              </a:rPr>
              <a:t>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409" dirty="0">
                <a:latin typeface="Microsoft Uighur"/>
                <a:cs typeface="Microsoft Uighur"/>
              </a:rPr>
              <a:t>ظ</a:t>
            </a:r>
            <a:r>
              <a:rPr sz="1400" spc="55" dirty="0">
                <a:latin typeface="Microsoft Uighur"/>
                <a:cs typeface="Microsoft Uighur"/>
              </a:rPr>
              <a:t>ٜز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220" dirty="0">
                <a:latin typeface="Microsoft Uighur"/>
                <a:cs typeface="Microsoft Uighur"/>
              </a:rPr>
              <a:t>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١٦ٖٝ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٤</a:t>
            </a:r>
            <a:r>
              <a:rPr sz="1400" spc="170" dirty="0">
                <a:latin typeface="Microsoft Uighur"/>
                <a:cs typeface="Microsoft Uighur"/>
              </a:rPr>
              <a:t>اغعأ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00" dirty="0">
                <a:latin typeface="Microsoft Uighur"/>
                <a:cs typeface="Microsoft Uighur"/>
              </a:rPr>
              <a:t>طك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345" dirty="0">
                <a:latin typeface="Microsoft Uighur"/>
                <a:cs typeface="Microsoft Uighur"/>
              </a:rPr>
              <a:t>ي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endParaRPr sz="1400">
              <a:latin typeface="Microsoft Uighur"/>
              <a:cs typeface="Microsoft Uighur"/>
            </a:endParaRPr>
          </a:p>
          <a:p>
            <a:pPr marL="1972945" marR="1377315" indent="577215">
              <a:lnSpc>
                <a:spcPts val="2840"/>
              </a:lnSpc>
              <a:spcBef>
                <a:spcPts val="280"/>
              </a:spcBef>
            </a:pPr>
            <a:r>
              <a:rPr sz="1400" spc="65" dirty="0">
                <a:latin typeface="Microsoft Uighur"/>
                <a:cs typeface="Microsoft Uighur"/>
              </a:rPr>
              <a:t>ب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65" dirty="0">
                <a:latin typeface="Microsoft Uighur"/>
                <a:cs typeface="Microsoft Uighur"/>
              </a:rPr>
              <a:t>آما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ب</a:t>
            </a:r>
            <a:r>
              <a:rPr sz="1400" spc="35" dirty="0">
                <a:latin typeface="Microsoft Uighur"/>
                <a:cs typeface="Microsoft Uighur"/>
              </a:rPr>
              <a:t>اتهيا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250" dirty="0">
                <a:latin typeface="Microsoft Uighur"/>
                <a:cs typeface="Microsoft Uighur"/>
              </a:rPr>
              <a:t>سف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r>
              <a:rPr sz="1400" spc="10" dirty="0">
                <a:latin typeface="Microsoft Uighur"/>
                <a:cs typeface="Microsoft Uighur"/>
              </a:rPr>
              <a:t> </a:t>
            </a: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65" dirty="0">
                <a:latin typeface="Microsoft Uighur"/>
                <a:cs typeface="Microsoft Uighur"/>
              </a:rPr>
              <a:t>آما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45" dirty="0">
                <a:latin typeface="Microsoft Uighur"/>
                <a:cs typeface="Microsoft Uighur"/>
              </a:rPr>
              <a:t>ت</a:t>
            </a:r>
            <a:r>
              <a:rPr sz="1400" spc="25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رت</a:t>
            </a:r>
            <a:r>
              <a:rPr sz="1400" spc="340" dirty="0">
                <a:latin typeface="Microsoft Uighur"/>
                <a:cs typeface="Microsoft Uighur"/>
              </a:rPr>
              <a:t>د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60" dirty="0">
                <a:latin typeface="Microsoft Uighur"/>
                <a:cs typeface="Microsoft Uighur"/>
              </a:rPr>
              <a:t>ٚأ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ٌ</a:t>
            </a:r>
            <a:r>
              <a:rPr sz="1400" spc="-20" dirty="0">
                <a:latin typeface="Microsoft Uighur"/>
                <a:cs typeface="Microsoft Uighur"/>
              </a:rPr>
              <a:t>َاع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250" dirty="0">
                <a:latin typeface="Microsoft Uighur"/>
                <a:cs typeface="Microsoft Uighur"/>
              </a:rPr>
              <a:t>سف</a:t>
            </a:r>
            <a:r>
              <a:rPr sz="1400" spc="-75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75010" y="6581013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79947" y="6630923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62939" y="6950826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67755" y="7001255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11829" y="6565772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15639" y="6615683"/>
            <a:ext cx="335279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06130" y="6953996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11067" y="7004303"/>
            <a:ext cx="333756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99759" y="5883661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04332" y="5934455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99759" y="589890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04972" y="5949695"/>
            <a:ext cx="333756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52759" y="2332222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57088" y="2382011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71199" y="333653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75376" y="3386327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08659" y="2309362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12592" y="2359151"/>
            <a:ext cx="335279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69279" y="332827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4492" y="3378707"/>
            <a:ext cx="333755" cy="60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94669" y="775881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99759" y="7808976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213750" y="776072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18688" y="7810500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09249" y="8339196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14188" y="8389619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09249" y="8718553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14188" y="8769095"/>
            <a:ext cx="333755" cy="60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09249" y="9096755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14188" y="9147047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4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8648" y="369032"/>
            <a:ext cx="221805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57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48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938953"/>
                </a:solidFill>
                <a:latin typeface="Arial"/>
                <a:cs typeface="Arial"/>
              </a:rPr>
              <a:t>لعلا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368" y="368672"/>
            <a:ext cx="21748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>
              <a:lnSpc>
                <a:spcPts val="1710"/>
              </a:lnSpc>
              <a:tabLst>
                <a:tab pos="855344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470"/>
              </a:lnSpc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9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300" b="1" spc="-10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6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34055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14" y="1616510"/>
            <a:ext cx="5428615" cy="790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2230">
              <a:lnSpc>
                <a:spcPct val="100000"/>
              </a:lnSpc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65" dirty="0">
                <a:latin typeface="Microsoft Uighur"/>
                <a:cs typeface="Microsoft Uighur"/>
              </a:rPr>
              <a:t>آما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95" dirty="0">
                <a:latin typeface="Microsoft Uighur"/>
                <a:cs typeface="Microsoft Uighur"/>
              </a:rPr>
              <a:t>٠</a:t>
            </a:r>
            <a:r>
              <a:rPr sz="1400" spc="-55" dirty="0">
                <a:latin typeface="Microsoft Uighur"/>
                <a:cs typeface="Microsoft Uighur"/>
              </a:rPr>
              <a:t>صٗد</a:t>
            </a:r>
            <a:r>
              <a:rPr sz="1400" spc="290" dirty="0">
                <a:latin typeface="Microsoft Uighur"/>
                <a:cs typeface="Microsoft Uighur"/>
              </a:rPr>
              <a:t>أا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250" dirty="0">
                <a:latin typeface="Microsoft Uighur"/>
                <a:cs typeface="Microsoft Uighur"/>
              </a:rPr>
              <a:t>سف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  <a:p>
            <a:pPr marL="1766570">
              <a:lnSpc>
                <a:spcPct val="100000"/>
              </a:lnSpc>
              <a:spcBef>
                <a:spcPts val="1150"/>
              </a:spcBef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160" dirty="0">
                <a:latin typeface="Microsoft Uighur"/>
                <a:cs typeface="Microsoft Uighur"/>
              </a:rPr>
              <a:t>فان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65" dirty="0">
                <a:latin typeface="Microsoft Uighur"/>
                <a:cs typeface="Microsoft Uighur"/>
              </a:rPr>
              <a:t>زد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ت</a:t>
            </a:r>
            <a:r>
              <a:rPr sz="1400" spc="70" dirty="0">
                <a:latin typeface="Microsoft Uighur"/>
                <a:cs typeface="Microsoft Uighur"/>
              </a:rPr>
              <a:t>اع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-155" dirty="0">
                <a:latin typeface="Microsoft Uighur"/>
                <a:cs typeface="Microsoft Uighur"/>
              </a:rPr>
              <a:t>ق</a:t>
            </a:r>
            <a:r>
              <a:rPr sz="1400" dirty="0">
                <a:latin typeface="Microsoft Uighur"/>
                <a:cs typeface="Microsoft Uighur"/>
              </a:rPr>
              <a:t>ٚ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ٔن</a:t>
            </a:r>
            <a:r>
              <a:rPr sz="1400" spc="185" dirty="0">
                <a:latin typeface="Microsoft Uighur"/>
                <a:cs typeface="Microsoft Uighur"/>
              </a:rPr>
              <a:t>ا</a:t>
            </a:r>
            <a:r>
              <a:rPr sz="1400" spc="60" dirty="0">
                <a:latin typeface="Microsoft Uighur"/>
                <a:cs typeface="Microsoft Uighur"/>
              </a:rPr>
              <a:t>َأ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د</a:t>
            </a:r>
            <a:r>
              <a:rPr sz="1400" spc="-5" dirty="0">
                <a:latin typeface="Microsoft Uighur"/>
                <a:cs typeface="Microsoft Uighur"/>
              </a:rPr>
              <a:t>ٛ</a:t>
            </a:r>
            <a:r>
              <a:rPr sz="1400" spc="170" dirty="0">
                <a:latin typeface="Microsoft Uighur"/>
                <a:cs typeface="Microsoft Uighur"/>
              </a:rPr>
              <a:t>دٚ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  <a:p>
            <a:pPr marL="2591435">
              <a:lnSpc>
                <a:spcPct val="100000"/>
              </a:lnSpc>
              <a:spcBef>
                <a:spcPts val="1165"/>
              </a:spcBef>
            </a:pPr>
            <a:r>
              <a:rPr sz="1400" spc="-150" dirty="0">
                <a:latin typeface="Microsoft Uighur"/>
                <a:cs typeface="Microsoft Uighur"/>
              </a:rPr>
              <a:t>١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90" dirty="0">
                <a:latin typeface="Microsoft Uighur"/>
                <a:cs typeface="Microsoft Uighur"/>
              </a:rPr>
              <a:t>ض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45" dirty="0">
                <a:latin typeface="Microsoft Uighur"/>
                <a:cs typeface="Microsoft Uighur"/>
              </a:rPr>
              <a:t>ٓما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15" dirty="0">
                <a:latin typeface="Microsoft Uighur"/>
                <a:cs typeface="Microsoft Uighur"/>
              </a:rPr>
              <a:t>١بتهما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95" dirty="0">
                <a:latin typeface="Microsoft Uighur"/>
                <a:cs typeface="Microsoft Uighur"/>
              </a:rPr>
              <a:t>دٛدٚ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  <a:p>
            <a:pPr marL="2447925">
              <a:lnSpc>
                <a:spcPct val="100000"/>
              </a:lnSpc>
              <a:spcBef>
                <a:spcPts val="1165"/>
              </a:spcBef>
            </a:pPr>
            <a:r>
              <a:rPr sz="1400" spc="-135" dirty="0">
                <a:latin typeface="Microsoft Uighur"/>
                <a:cs typeface="Microsoft Uighur"/>
              </a:rPr>
              <a:t>١</a:t>
            </a:r>
            <a:r>
              <a:rPr sz="1400" spc="-20" dirty="0">
                <a:latin typeface="Microsoft Uighur"/>
                <a:cs typeface="Microsoft Uighur"/>
              </a:rPr>
              <a:t>ٜ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60" dirty="0">
                <a:latin typeface="Microsoft Uighur"/>
                <a:cs typeface="Microsoft Uighur"/>
              </a:rPr>
              <a:t>ا</a:t>
            </a:r>
            <a:r>
              <a:rPr sz="1400" spc="355" dirty="0">
                <a:latin typeface="Microsoft Uighur"/>
                <a:cs typeface="Microsoft Uighur"/>
              </a:rPr>
              <a:t>د</a:t>
            </a:r>
            <a:r>
              <a:rPr sz="1400" spc="160" dirty="0">
                <a:latin typeface="Microsoft Uighur"/>
                <a:cs typeface="Microsoft Uighur"/>
              </a:rPr>
              <a:t>إ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5" dirty="0">
                <a:latin typeface="Microsoft Uighur"/>
                <a:cs typeface="Microsoft Uighur"/>
              </a:rPr>
              <a:t>تاٝٗطتيا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250" dirty="0">
                <a:latin typeface="Microsoft Uighur"/>
                <a:cs typeface="Microsoft Uighur"/>
              </a:rPr>
              <a:t>سف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  <a:p>
            <a:pPr marL="2481580" marR="1378585" indent="598805">
              <a:lnSpc>
                <a:spcPct val="169300"/>
              </a:lnSpc>
            </a:pPr>
            <a:r>
              <a:rPr sz="1400" spc="355" dirty="0">
                <a:latin typeface="Microsoft Uighur"/>
                <a:cs typeface="Microsoft Uighur"/>
              </a:rPr>
              <a:t>ن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ٓ</a:t>
            </a:r>
            <a:r>
              <a:rPr sz="1400" spc="-300" dirty="0">
                <a:latin typeface="Microsoft Uighur"/>
                <a:cs typeface="Microsoft Uighur"/>
              </a:rPr>
              <a:t>ف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250" dirty="0">
                <a:latin typeface="Microsoft Uighur"/>
                <a:cs typeface="Microsoft Uighur"/>
              </a:rPr>
              <a:t>سف</a:t>
            </a:r>
            <a:r>
              <a:rPr sz="1400" spc="-70" dirty="0">
                <a:latin typeface="Microsoft Uighur"/>
                <a:cs typeface="Microsoft Uighur"/>
              </a:rPr>
              <a:t>ا</a:t>
            </a:r>
            <a:r>
              <a:rPr sz="1400" spc="-210" dirty="0">
                <a:latin typeface="Microsoft Uighur"/>
                <a:cs typeface="Microsoft Uighur"/>
              </a:rPr>
              <a:t>ٛت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30" dirty="0">
                <a:latin typeface="Microsoft Uighur"/>
                <a:cs typeface="Microsoft Uighur"/>
              </a:rPr>
              <a:t>ع</a:t>
            </a:r>
            <a:r>
              <a:rPr sz="1400" spc="10" dirty="0">
                <a:latin typeface="Microsoft Uighur"/>
                <a:cs typeface="Microsoft Uighur"/>
              </a:rPr>
              <a:t> ١ٜز</a:t>
            </a:r>
            <a:r>
              <a:rPr sz="1400" dirty="0">
                <a:latin typeface="Microsoft Uighur"/>
                <a:cs typeface="Microsoft Uighur"/>
              </a:rPr>
              <a:t>ا</a:t>
            </a:r>
            <a:r>
              <a:rPr sz="1400" spc="355" dirty="0">
                <a:latin typeface="Microsoft Uighur"/>
                <a:cs typeface="Microsoft Uighur"/>
              </a:rPr>
              <a:t>د</a:t>
            </a:r>
            <a:r>
              <a:rPr sz="1400" spc="160" dirty="0">
                <a:latin typeface="Microsoft Uighur"/>
                <a:cs typeface="Microsoft Uighur"/>
              </a:rPr>
              <a:t>إ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0" dirty="0">
                <a:latin typeface="Microsoft Uighur"/>
                <a:cs typeface="Microsoft Uighur"/>
              </a:rPr>
              <a:t>تا٤اس</a:t>
            </a:r>
            <a:r>
              <a:rPr sz="1400" spc="5" dirty="0">
                <a:latin typeface="Microsoft Uighur"/>
                <a:cs typeface="Microsoft Uighur"/>
              </a:rPr>
              <a:t>د</a:t>
            </a:r>
            <a:r>
              <a:rPr sz="1400" spc="475" dirty="0">
                <a:latin typeface="Microsoft Uighur"/>
                <a:cs typeface="Microsoft Uighur"/>
              </a:rPr>
              <a:t>إ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420" dirty="0">
                <a:latin typeface="Microsoft Uighur"/>
                <a:cs typeface="Microsoft Uighur"/>
              </a:rPr>
              <a:t>ر</a:t>
            </a:r>
            <a:r>
              <a:rPr sz="1400" spc="-80" dirty="0">
                <a:latin typeface="Microsoft Uighur"/>
                <a:cs typeface="Microsoft Uighur"/>
              </a:rPr>
              <a:t>خأتيا</a:t>
            </a:r>
            <a:endParaRPr sz="1400">
              <a:latin typeface="Microsoft Uighur"/>
              <a:cs typeface="Microsoft Uighur"/>
            </a:endParaRPr>
          </a:p>
          <a:p>
            <a:pPr marR="233679" algn="r">
              <a:lnSpc>
                <a:spcPts val="1664"/>
              </a:lnSpc>
              <a:spcBef>
                <a:spcPts val="1165"/>
              </a:spcBef>
            </a:pPr>
            <a:r>
              <a:rPr sz="1400" spc="120" dirty="0">
                <a:latin typeface="Microsoft Uighur"/>
                <a:cs typeface="Microsoft Uighur"/>
              </a:rPr>
              <a:t>:</a:t>
            </a:r>
            <a:r>
              <a:rPr sz="1400" spc="95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اٖسنذ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65" dirty="0">
                <a:latin typeface="Microsoft Uighur"/>
                <a:cs typeface="Microsoft Uighur"/>
              </a:rPr>
              <a:t>٢</a:t>
            </a:r>
            <a:r>
              <a:rPr sz="1400" spc="330" dirty="0">
                <a:latin typeface="Microsoft Uighur"/>
                <a:cs typeface="Microsoft Uighur"/>
              </a:rPr>
              <a:t>د</a:t>
            </a:r>
            <a:r>
              <a:rPr sz="1400" spc="-390" dirty="0">
                <a:latin typeface="Microsoft Uighur"/>
                <a:cs typeface="Microsoft Uighur"/>
              </a:rPr>
              <a:t>س</a:t>
            </a:r>
            <a:r>
              <a:rPr sz="1400" spc="-5" dirty="0">
                <a:latin typeface="Microsoft Uighur"/>
                <a:cs typeface="Microsoft Uighur"/>
              </a:rPr>
              <a:t>ٜ</a:t>
            </a:r>
            <a:r>
              <a:rPr sz="1400" spc="125" dirty="0">
                <a:latin typeface="Microsoft Uighur"/>
                <a:cs typeface="Microsoft Uighur"/>
              </a:rPr>
              <a:t>،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75" dirty="0">
                <a:latin typeface="Microsoft Uighur"/>
                <a:cs typeface="Microsoft Uighur"/>
              </a:rPr>
              <a:t>٣</a:t>
            </a:r>
            <a:r>
              <a:rPr sz="1400" spc="-175" dirty="0">
                <a:latin typeface="Microsoft Uighur"/>
                <a:cs typeface="Microsoft Uighur"/>
              </a:rPr>
              <a:t>س</a:t>
            </a:r>
            <a:r>
              <a:rPr sz="1400" spc="-150" dirty="0">
                <a:latin typeface="Microsoft Uighur"/>
                <a:cs typeface="Microsoft Uighur"/>
              </a:rPr>
              <a:t>خ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315" dirty="0">
                <a:latin typeface="Microsoft Uighur"/>
                <a:cs typeface="Microsoft Uighur"/>
              </a:rPr>
              <a:t>تاه</a:t>
            </a:r>
            <a:r>
              <a:rPr sz="1400" spc="509" dirty="0">
                <a:latin typeface="Microsoft Uighur"/>
                <a:cs typeface="Microsoft Uighur"/>
              </a:rPr>
              <a:t>ػ</a:t>
            </a:r>
            <a:r>
              <a:rPr sz="1400" dirty="0">
                <a:latin typeface="Microsoft Uighur"/>
                <a:cs typeface="Microsoft Uighur"/>
              </a:rPr>
              <a:t>َ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د</a:t>
            </a:r>
            <a:r>
              <a:rPr sz="1400" spc="-5" dirty="0">
                <a:latin typeface="Microsoft Uighur"/>
                <a:cs typeface="Microsoft Uighur"/>
              </a:rPr>
              <a:t>ٛ</a:t>
            </a:r>
            <a:r>
              <a:rPr sz="1400" spc="170" dirty="0">
                <a:latin typeface="Microsoft Uighur"/>
                <a:cs typeface="Microsoft Uighur"/>
              </a:rPr>
              <a:t>دٚ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20" dirty="0">
                <a:latin typeface="Microsoft Uighur"/>
                <a:cs typeface="Microsoft Uighur"/>
              </a:rPr>
              <a:t>١ياس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   </a:t>
            </a:r>
            <a:r>
              <a:rPr sz="1400" spc="-4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Courier New"/>
                <a:cs typeface="Courier New"/>
              </a:rPr>
              <a:t>o</a:t>
            </a:r>
            <a:endParaRPr sz="1400">
              <a:latin typeface="Courier New"/>
              <a:cs typeface="Courier New"/>
            </a:endParaRPr>
          </a:p>
          <a:p>
            <a:pPr marL="77470" algn="ctr">
              <a:lnSpc>
                <a:spcPts val="1905"/>
              </a:lnSpc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</a:t>
            </a:r>
            <a:r>
              <a:rPr sz="1600" spc="1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 .</a:t>
            </a:r>
            <a:r>
              <a:rPr sz="1100" spc="210" dirty="0">
                <a:latin typeface="Arial"/>
                <a:cs typeface="Arial"/>
              </a:rPr>
              <a:t>˺</a:t>
            </a:r>
            <a:endParaRPr sz="11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64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</a:t>
            </a:r>
            <a:r>
              <a:rPr sz="1600" spc="5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64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</a:t>
            </a:r>
            <a:r>
              <a:rPr sz="1600" spc="5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 .</a:t>
            </a:r>
            <a:r>
              <a:rPr sz="1100" spc="210" dirty="0">
                <a:latin typeface="Arial"/>
                <a:cs typeface="Arial"/>
              </a:rPr>
              <a:t>˼</a:t>
            </a:r>
            <a:endParaRPr sz="11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63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 .</a:t>
            </a:r>
            <a:r>
              <a:rPr sz="1100" spc="135" dirty="0">
                <a:latin typeface="Arial"/>
                <a:cs typeface="Arial"/>
              </a:rPr>
              <a:t>˽</a:t>
            </a:r>
            <a:endParaRPr sz="11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65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</a:t>
            </a:r>
            <a:r>
              <a:rPr sz="1600" spc="1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 .</a:t>
            </a:r>
            <a:r>
              <a:rPr sz="1100" spc="135" dirty="0">
                <a:latin typeface="Arial"/>
                <a:cs typeface="Arial"/>
              </a:rPr>
              <a:t>˾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35"/>
              </a:spcBef>
              <a:tabLst>
                <a:tab pos="5318125" algn="l"/>
              </a:tabLst>
            </a:pPr>
            <a:r>
              <a:rPr sz="1400" spc="434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ٛ</a:t>
            </a:r>
            <a:r>
              <a:rPr sz="1400" spc="-10" dirty="0">
                <a:latin typeface="Microsoft Uighur"/>
                <a:cs typeface="Microsoft Uighur"/>
              </a:rPr>
              <a:t>ٜ</a:t>
            </a:r>
            <a:r>
              <a:rPr sz="1400" spc="105" dirty="0">
                <a:latin typeface="Microsoft Uighur"/>
                <a:cs typeface="Microsoft Uighur"/>
              </a:rPr>
              <a:t>زٛيا</a:t>
            </a:r>
            <a:r>
              <a:rPr sz="1400" spc="185" dirty="0">
                <a:latin typeface="Microsoft Uighur"/>
                <a:cs typeface="Microsoft Uighur"/>
              </a:rPr>
              <a:t>ه</a:t>
            </a:r>
            <a:r>
              <a:rPr sz="1400" spc="-395" dirty="0">
                <a:latin typeface="Microsoft Uighur"/>
                <a:cs typeface="Microsoft Uighur"/>
              </a:rPr>
              <a:t>ب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-400" dirty="0">
                <a:latin typeface="Microsoft Uighur"/>
                <a:cs typeface="Microsoft Uighur"/>
              </a:rPr>
              <a:t>سب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 </a:t>
            </a:r>
            <a:r>
              <a:rPr sz="1400" spc="55" dirty="0">
                <a:latin typeface="Microsoft Uighur"/>
                <a:cs typeface="Microsoft Uighur"/>
              </a:rPr>
              <a:t>اٗ</a:t>
            </a:r>
            <a:r>
              <a:rPr sz="1400" spc="-10" dirty="0">
                <a:latin typeface="Microsoft Uighur"/>
                <a:cs typeface="Microsoft Uighur"/>
              </a:rPr>
              <a:t>ٗ</a:t>
            </a:r>
            <a:r>
              <a:rPr sz="1400" spc="220" dirty="0">
                <a:latin typeface="Microsoft Uighur"/>
                <a:cs typeface="Microsoft Uighur"/>
              </a:rPr>
              <a:t>دا</a:t>
            </a:r>
            <a:r>
              <a:rPr sz="1400" spc="-5" dirty="0">
                <a:latin typeface="Microsoft Uighur"/>
                <a:cs typeface="Microsoft Uighur"/>
              </a:rPr>
              <a:t>ٛ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 </a:t>
            </a:r>
            <a:r>
              <a:rPr sz="1400" spc="20" dirty="0">
                <a:latin typeface="Microsoft Uighur"/>
                <a:cs typeface="Microsoft Uighur"/>
              </a:rPr>
              <a:t>ي</a:t>
            </a:r>
            <a:r>
              <a:rPr sz="1400" spc="10" dirty="0">
                <a:latin typeface="Microsoft Uighur"/>
                <a:cs typeface="Microsoft Uighur"/>
              </a:rPr>
              <a:t>ي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465" dirty="0">
                <a:latin typeface="Microsoft Uighur"/>
                <a:cs typeface="Microsoft Uighur"/>
              </a:rPr>
              <a:t>تا</a:t>
            </a:r>
            <a:r>
              <a:rPr sz="1400" spc="525" dirty="0">
                <a:latin typeface="Microsoft Uighur"/>
                <a:cs typeface="Microsoft Uighur"/>
              </a:rPr>
              <a:t>ه</a:t>
            </a:r>
            <a:r>
              <a:rPr sz="1400" spc="40" dirty="0">
                <a:latin typeface="Microsoft Uighur"/>
                <a:cs typeface="Microsoft Uighur"/>
              </a:rPr>
              <a:t>ػما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ٌ</a:t>
            </a:r>
            <a:r>
              <a:rPr sz="1400" spc="-130" dirty="0">
                <a:latin typeface="Microsoft Uighur"/>
                <a:cs typeface="Microsoft Uighur"/>
              </a:rPr>
              <a:t>س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10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 </a:t>
            </a:r>
            <a:r>
              <a:rPr sz="1400" spc="-145" dirty="0">
                <a:latin typeface="Microsoft Uighur"/>
                <a:cs typeface="Microsoft Uighur"/>
              </a:rPr>
              <a:t>ح</a:t>
            </a:r>
            <a:r>
              <a:rPr sz="1400" spc="85" dirty="0">
                <a:latin typeface="Microsoft Uighur"/>
                <a:cs typeface="Microsoft Uighur"/>
              </a:rPr>
              <a:t>ركما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114" dirty="0">
                <a:latin typeface="Microsoft Uighur"/>
                <a:cs typeface="Microsoft Uighur"/>
              </a:rPr>
              <a:t>ا</a:t>
            </a:r>
            <a:r>
              <a:rPr sz="1400" spc="-5" dirty="0">
                <a:latin typeface="Microsoft Uighur"/>
                <a:cs typeface="Microsoft Uighur"/>
              </a:rPr>
              <a:t>ٝ</a:t>
            </a:r>
            <a:r>
              <a:rPr sz="1400" dirty="0">
                <a:latin typeface="Microsoft Uighur"/>
                <a:cs typeface="Microsoft Uighur"/>
              </a:rPr>
              <a:t>ً</a:t>
            </a:r>
            <a:r>
              <a:rPr sz="1400" spc="-170" dirty="0">
                <a:latin typeface="Microsoft Uighur"/>
                <a:cs typeface="Microsoft Uighur"/>
              </a:rPr>
              <a:t>ع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-35" dirty="0">
                <a:latin typeface="Microsoft Uighur"/>
                <a:cs typeface="Microsoft Uighur"/>
              </a:rPr>
              <a:t>اض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114" dirty="0">
                <a:latin typeface="Microsoft Uighur"/>
                <a:cs typeface="Microsoft Uighur"/>
              </a:rPr>
              <a:t>ز</a:t>
            </a:r>
            <a:r>
              <a:rPr sz="1400" spc="130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254" dirty="0">
                <a:latin typeface="Microsoft Uighur"/>
                <a:cs typeface="Microsoft Uighur"/>
              </a:rPr>
              <a:t>ر</a:t>
            </a:r>
            <a:r>
              <a:rPr sz="1400" spc="-15" dirty="0">
                <a:latin typeface="Microsoft Uighur"/>
                <a:cs typeface="Microsoft Uighur"/>
              </a:rPr>
              <a:t>َ</a:t>
            </a:r>
            <a:r>
              <a:rPr sz="1400" spc="-175" dirty="0">
                <a:latin typeface="Microsoft Uighur"/>
                <a:cs typeface="Microsoft Uighur"/>
              </a:rPr>
              <a:t>اْسب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50" dirty="0">
                <a:latin typeface="Microsoft Uighur"/>
                <a:cs typeface="Microsoft Uighur"/>
              </a:rPr>
              <a:t>ٗطٜ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ٌٖ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234315" algn="r">
              <a:lnSpc>
                <a:spcPct val="100000"/>
              </a:lnSpc>
              <a:spcBef>
                <a:spcPts val="155"/>
              </a:spcBef>
            </a:pPr>
            <a:r>
              <a:rPr sz="1400" spc="120" dirty="0">
                <a:latin typeface="Microsoft Uighur"/>
                <a:cs typeface="Microsoft Uighur"/>
              </a:rPr>
              <a:t>: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</a:t>
            </a:r>
            <a:r>
              <a:rPr sz="1400" spc="-195" dirty="0">
                <a:latin typeface="Microsoft Uighur"/>
                <a:cs typeface="Microsoft Uighur"/>
              </a:rPr>
              <a:t>ك</a:t>
            </a:r>
            <a:r>
              <a:rPr sz="1400" spc="405" dirty="0">
                <a:latin typeface="Microsoft Uighur"/>
                <a:cs typeface="Microsoft Uighur"/>
              </a:rPr>
              <a:t>ذا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229" dirty="0">
                <a:latin typeface="Microsoft Uighur"/>
                <a:cs typeface="Microsoft Uighur"/>
              </a:rPr>
              <a:t>ر</a:t>
            </a:r>
            <a:r>
              <a:rPr sz="1400" dirty="0">
                <a:latin typeface="Microsoft Uighur"/>
                <a:cs typeface="Microsoft Uighur"/>
              </a:rPr>
              <a:t>ٖ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285" dirty="0">
                <a:latin typeface="Microsoft Uighur"/>
                <a:cs typeface="Microsoft Uighur"/>
              </a:rPr>
              <a:t>ي</a:t>
            </a:r>
            <a:endParaRPr sz="1400">
              <a:latin typeface="Microsoft Uighur"/>
              <a:cs typeface="Microsoft Uighur"/>
            </a:endParaRPr>
          </a:p>
          <a:p>
            <a:pPr marL="1798955">
              <a:lnSpc>
                <a:spcPct val="100000"/>
              </a:lnSpc>
              <a:spcBef>
                <a:spcPts val="165"/>
              </a:spcBef>
              <a:tabLst>
                <a:tab pos="4302760" algn="l"/>
              </a:tabLst>
            </a:pPr>
            <a:r>
              <a:rPr sz="1400" spc="480" dirty="0">
                <a:latin typeface="Microsoft Uighur"/>
                <a:cs typeface="Microsoft Uighur"/>
              </a:rPr>
              <a:t>ا	</a:t>
            </a:r>
            <a:r>
              <a:rPr sz="1400" spc="-20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646430">
              <a:lnSpc>
                <a:spcPct val="100000"/>
              </a:lnSpc>
              <a:tabLst>
                <a:tab pos="5330825" algn="l"/>
              </a:tabLst>
            </a:pPr>
            <a:r>
              <a:rPr sz="1400" spc="10" dirty="0">
                <a:latin typeface="Microsoft Uighur"/>
                <a:cs typeface="Microsoft Uighur"/>
              </a:rPr>
              <a:t>.</a:t>
            </a:r>
            <a:r>
              <a:rPr sz="1400" spc="65" dirty="0">
                <a:latin typeface="Microsoft Uighur"/>
                <a:cs typeface="Microsoft Uighur"/>
              </a:rPr>
              <a:t>)ويذ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155" dirty="0">
                <a:latin typeface="Microsoft Uighur"/>
                <a:cs typeface="Microsoft Uighur"/>
              </a:rPr>
              <a:t>٢</a:t>
            </a:r>
            <a:r>
              <a:rPr sz="1400" spc="15" dirty="0">
                <a:latin typeface="Microsoft Uighur"/>
                <a:cs typeface="Microsoft Uighur"/>
              </a:rPr>
              <a:t>ًع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١يدأ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ٚ</a:t>
            </a:r>
            <a:r>
              <a:rPr sz="1400" spc="125" dirty="0">
                <a:latin typeface="Microsoft Uighur"/>
                <a:cs typeface="Microsoft Uighur"/>
              </a:rPr>
              <a:t>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165" dirty="0">
                <a:latin typeface="Microsoft Uighur"/>
                <a:cs typeface="Microsoft Uighur"/>
              </a:rPr>
              <a:t>د</a:t>
            </a:r>
            <a:r>
              <a:rPr sz="1400" spc="-10" dirty="0">
                <a:latin typeface="Microsoft Uighur"/>
                <a:cs typeface="Microsoft Uighur"/>
              </a:rPr>
              <a:t>ٖ</a:t>
            </a:r>
            <a:r>
              <a:rPr sz="1400" spc="85" dirty="0">
                <a:latin typeface="Microsoft Uighur"/>
                <a:cs typeface="Microsoft Uighur"/>
              </a:rPr>
              <a:t>ا</a:t>
            </a:r>
            <a:r>
              <a:rPr sz="1400" spc="95" dirty="0">
                <a:latin typeface="Microsoft Uighur"/>
                <a:cs typeface="Microsoft Uighur"/>
              </a:rPr>
              <a:t>ٛغ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-260" dirty="0">
                <a:latin typeface="Microsoft Uighur"/>
                <a:cs typeface="Microsoft Uighur"/>
              </a:rPr>
              <a:t>ٟأ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125" dirty="0">
                <a:latin typeface="Microsoft Uighur"/>
                <a:cs typeface="Microsoft Uighur"/>
              </a:rPr>
              <a:t>ل</a:t>
            </a:r>
            <a:r>
              <a:rPr sz="1400" spc="-160" dirty="0">
                <a:latin typeface="Microsoft Uighur"/>
                <a:cs typeface="Microsoft Uighur"/>
              </a:rPr>
              <a:t>ف</a:t>
            </a:r>
            <a:r>
              <a:rPr sz="1400" spc="-400" dirty="0">
                <a:latin typeface="Microsoft Uighur"/>
                <a:cs typeface="Microsoft Uighur"/>
              </a:rPr>
              <a:t>ست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(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70" dirty="0">
                <a:latin typeface="Microsoft Uighur"/>
                <a:cs typeface="Microsoft Uighur"/>
              </a:rPr>
              <a:t>؟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84" dirty="0">
                <a:latin typeface="Microsoft Uighur"/>
                <a:cs typeface="Microsoft Uighur"/>
              </a:rPr>
              <a:t>و</a:t>
            </a:r>
            <a:r>
              <a:rPr sz="1400" spc="-150" dirty="0">
                <a:latin typeface="Microsoft Uighur"/>
                <a:cs typeface="Microsoft Uighur"/>
              </a:rPr>
              <a:t>يذ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65" dirty="0">
                <a:latin typeface="Microsoft Uighur"/>
                <a:cs typeface="Microsoft Uighur"/>
              </a:rPr>
              <a:t>٢ًع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ٌٝ</a:t>
            </a:r>
            <a:r>
              <a:rPr sz="1400" spc="-345" dirty="0">
                <a:latin typeface="Microsoft Uighur"/>
                <a:cs typeface="Microsoft Uighur"/>
              </a:rPr>
              <a:t>ي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55" dirty="0">
                <a:latin typeface="Microsoft Uighur"/>
                <a:cs typeface="Microsoft Uighur"/>
              </a:rPr>
              <a:t>اُف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75" dirty="0">
                <a:latin typeface="Microsoft Uighur"/>
                <a:cs typeface="Microsoft Uighur"/>
              </a:rPr>
              <a:t> </a:t>
            </a:r>
            <a:r>
              <a:rPr sz="1400" spc="125" dirty="0">
                <a:latin typeface="Microsoft Uighur"/>
                <a:cs typeface="Microsoft Uighur"/>
              </a:rPr>
              <a:t>،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-210" dirty="0">
                <a:latin typeface="Microsoft Uighur"/>
                <a:cs typeface="Microsoft Uighur"/>
              </a:rPr>
              <a:t>ٓب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0" dirty="0">
                <a:latin typeface="Microsoft Uighur"/>
                <a:cs typeface="Microsoft Uighur"/>
              </a:rPr>
              <a:t>١بادإا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85" dirty="0">
                <a:latin typeface="Microsoft Uighur"/>
                <a:cs typeface="Microsoft Uighur"/>
              </a:rPr>
              <a:t>ت</a:t>
            </a:r>
            <a:r>
              <a:rPr sz="1400" spc="-10" dirty="0">
                <a:latin typeface="Microsoft Uighur"/>
                <a:cs typeface="Microsoft Uighur"/>
              </a:rPr>
              <a:t>ْ</a:t>
            </a:r>
            <a:r>
              <a:rPr sz="1400" spc="385" dirty="0">
                <a:latin typeface="Microsoft Uighur"/>
                <a:cs typeface="Microsoft Uighur"/>
              </a:rPr>
              <a:t>ان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85" dirty="0">
                <a:latin typeface="Microsoft Uighur"/>
                <a:cs typeface="Microsoft Uighur"/>
              </a:rPr>
              <a:t> </a:t>
            </a:r>
            <a:r>
              <a:rPr sz="1400" spc="45" dirty="0">
                <a:latin typeface="Microsoft Uighur"/>
                <a:cs typeface="Microsoft Uighur"/>
              </a:rPr>
              <a:t>ا</a:t>
            </a:r>
            <a:r>
              <a:rPr sz="1400" spc="85" dirty="0">
                <a:latin typeface="Microsoft Uighur"/>
                <a:cs typeface="Microsoft Uighur"/>
              </a:rPr>
              <a:t>ذ</a:t>
            </a:r>
            <a:r>
              <a:rPr sz="1400" spc="105" dirty="0">
                <a:latin typeface="Microsoft Uighur"/>
                <a:cs typeface="Microsoft Uighur"/>
              </a:rPr>
              <a:t>إ</a:t>
            </a:r>
            <a:r>
              <a:rPr sz="1400" dirty="0">
                <a:latin typeface="Microsoft Uighur"/>
                <a:cs typeface="Microsoft Uighur"/>
              </a:rPr>
              <a:t>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04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95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90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endParaRPr sz="1600">
              <a:latin typeface="Arial"/>
              <a:cs typeface="Arial"/>
            </a:endParaRPr>
          </a:p>
          <a:p>
            <a:pPr marL="93345" algn="ctr">
              <a:lnSpc>
                <a:spcPct val="100000"/>
              </a:lnSpc>
              <a:spcBef>
                <a:spcPts val="204"/>
              </a:spcBef>
            </a:pP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1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..........................</a:t>
            </a:r>
            <a:r>
              <a:rPr sz="1600" spc="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......................</a:t>
            </a:r>
            <a:endParaRPr sz="1600">
              <a:latin typeface="Arial"/>
              <a:cs typeface="Arial"/>
            </a:endParaRPr>
          </a:p>
          <a:p>
            <a:pPr marL="2957195">
              <a:lnSpc>
                <a:spcPct val="100000"/>
              </a:lnSpc>
              <a:spcBef>
                <a:spcPts val="1350"/>
              </a:spcBef>
              <a:tabLst>
                <a:tab pos="5310505" algn="l"/>
              </a:tabLst>
            </a:pPr>
            <a:r>
              <a:rPr sz="1400" b="1" spc="-140" dirty="0">
                <a:latin typeface="Arial"/>
                <a:cs typeface="Arial"/>
              </a:rPr>
              <a:t>:</a:t>
            </a:r>
            <a:r>
              <a:rPr sz="1400" b="1" spc="-204" dirty="0">
                <a:latin typeface="Arial"/>
                <a:cs typeface="Arial"/>
              </a:rPr>
              <a:t>ح</a:t>
            </a:r>
            <a:r>
              <a:rPr sz="1400" b="1" spc="300" dirty="0">
                <a:latin typeface="Arial"/>
                <a:cs typeface="Arial"/>
              </a:rPr>
              <a:t>ر</a:t>
            </a:r>
            <a:r>
              <a:rPr sz="1400" b="1" spc="-170" dirty="0">
                <a:latin typeface="Arial"/>
                <a:cs typeface="Arial"/>
              </a:rPr>
              <a:t>ك</a:t>
            </a:r>
            <a:r>
              <a:rPr sz="1400" b="1" spc="-60" dirty="0">
                <a:latin typeface="Arial"/>
                <a:cs typeface="Arial"/>
              </a:rPr>
              <a:t>م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خ</a:t>
            </a:r>
            <a:r>
              <a:rPr sz="1400" b="1" dirty="0">
                <a:latin typeface="Arial"/>
                <a:cs typeface="Arial"/>
              </a:rPr>
              <a:t>و</a:t>
            </a:r>
            <a:r>
              <a:rPr sz="1400" b="1" spc="15" dirty="0">
                <a:latin typeface="Arial"/>
                <a:cs typeface="Arial"/>
              </a:rPr>
              <a:t>ا</a:t>
            </a:r>
            <a:r>
              <a:rPr sz="1400" b="1" dirty="0">
                <a:latin typeface="Arial"/>
                <a:cs typeface="Arial"/>
              </a:rPr>
              <a:t>ٌ</a:t>
            </a:r>
            <a:r>
              <a:rPr sz="1400" b="1" spc="370" dirty="0">
                <a:latin typeface="Arial"/>
                <a:cs typeface="Arial"/>
              </a:rPr>
              <a:t>ر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ر</a:t>
            </a:r>
            <a:r>
              <a:rPr sz="1400" b="1" spc="-475" dirty="0">
                <a:latin typeface="Arial"/>
                <a:cs typeface="Arial"/>
              </a:rPr>
              <a:t>ي</a:t>
            </a:r>
            <a:r>
              <a:rPr sz="1400" b="1" spc="-470" dirty="0">
                <a:latin typeface="Arial"/>
                <a:cs typeface="Arial"/>
              </a:rPr>
              <a:t>ف</a:t>
            </a:r>
            <a:r>
              <a:rPr sz="1400" b="1" dirty="0">
                <a:latin typeface="Arial"/>
                <a:cs typeface="Arial"/>
              </a:rPr>
              <a:t>ٍ</a:t>
            </a:r>
            <a:r>
              <a:rPr sz="1400" b="1" spc="-509" dirty="0">
                <a:latin typeface="Arial"/>
                <a:cs typeface="Arial"/>
              </a:rPr>
              <a:t>ت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85" dirty="0">
                <a:latin typeface="Arial"/>
                <a:cs typeface="Arial"/>
              </a:rPr>
              <a:t>ى</a:t>
            </a:r>
            <a:r>
              <a:rPr sz="1400" b="1" spc="-114" dirty="0">
                <a:latin typeface="Arial"/>
                <a:cs typeface="Arial"/>
              </a:rPr>
              <a:t>م</a:t>
            </a:r>
            <a:r>
              <a:rPr sz="1400" b="1" spc="-100" dirty="0">
                <a:latin typeface="Arial"/>
                <a:cs typeface="Arial"/>
              </a:rPr>
              <a:t>ع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310" dirty="0">
                <a:latin typeface="Arial"/>
                <a:cs typeface="Arial"/>
              </a:rPr>
              <a:t>ي</a:t>
            </a:r>
            <a:r>
              <a:rPr sz="1400" b="1" spc="60" dirty="0">
                <a:latin typeface="Arial"/>
                <a:cs typeface="Arial"/>
              </a:rPr>
              <a:t>ط</a:t>
            </a:r>
            <a:r>
              <a:rPr sz="1400" b="1" spc="-170" dirty="0">
                <a:latin typeface="Arial"/>
                <a:cs typeface="Arial"/>
              </a:rPr>
              <a:t>ك</a:t>
            </a:r>
            <a:r>
              <a:rPr sz="1400" b="1" spc="-204" dirty="0">
                <a:latin typeface="Arial"/>
                <a:cs typeface="Arial"/>
              </a:rPr>
              <a:t>ل</a:t>
            </a:r>
            <a:r>
              <a:rPr sz="1400" b="1" spc="-20" dirty="0">
                <a:latin typeface="Arial"/>
                <a:cs typeface="Arial"/>
              </a:rPr>
              <a:t>ا</a:t>
            </a:r>
            <a:r>
              <a:rPr sz="1400" b="1" spc="-114" dirty="0">
                <a:latin typeface="Arial"/>
                <a:cs typeface="Arial"/>
              </a:rPr>
              <a:t> </a:t>
            </a:r>
            <a:r>
              <a:rPr sz="1400" b="1" spc="-95" dirty="0">
                <a:latin typeface="Arial"/>
                <a:cs typeface="Arial"/>
              </a:rPr>
              <a:t>ة</a:t>
            </a:r>
            <a:r>
              <a:rPr sz="1400" b="1" spc="-235" dirty="0">
                <a:latin typeface="Arial"/>
                <a:cs typeface="Arial"/>
              </a:rPr>
              <a:t>ز</a:t>
            </a:r>
            <a:r>
              <a:rPr sz="1400" b="1" spc="125" dirty="0">
                <a:latin typeface="Arial"/>
                <a:cs typeface="Arial"/>
              </a:rPr>
              <a:t>د</a:t>
            </a:r>
            <a:r>
              <a:rPr sz="1400" b="1" spc="-335" dirty="0">
                <a:latin typeface="Arial"/>
                <a:cs typeface="Arial"/>
              </a:rPr>
              <a:t>ق</a:t>
            </a:r>
            <a:r>
              <a:rPr sz="1400" b="1" dirty="0">
                <a:latin typeface="Arial"/>
                <a:cs typeface="Arial"/>
              </a:rPr>
              <a:t>	</a:t>
            </a:r>
            <a:r>
              <a:rPr sz="1400" b="1" spc="-45" dirty="0">
                <a:latin typeface="Arial"/>
                <a:cs typeface="Arial"/>
              </a:rPr>
              <a:t>.</a:t>
            </a:r>
            <a:r>
              <a:rPr sz="1400" b="1" spc="-180" dirty="0"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318125" algn="l"/>
              </a:tabLst>
            </a:pPr>
            <a:r>
              <a:rPr sz="1400" spc="290" dirty="0">
                <a:latin typeface="Microsoft Uighur"/>
                <a:cs typeface="Microsoft Uighur"/>
              </a:rPr>
              <a:t>ي  </a:t>
            </a:r>
            <a:r>
              <a:rPr sz="1400" spc="-30" dirty="0">
                <a:latin typeface="Microsoft Uighur"/>
                <a:cs typeface="Microsoft Uighur"/>
              </a:rPr>
              <a:t> </a:t>
            </a:r>
            <a:r>
              <a:rPr sz="1400" spc="-45" dirty="0">
                <a:latin typeface="Microsoft Uighur"/>
                <a:cs typeface="Microsoft Uighur"/>
              </a:rPr>
              <a:t>١ًثاُما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ّ</a:t>
            </a:r>
            <a:r>
              <a:rPr sz="1400" spc="100" dirty="0">
                <a:latin typeface="Microsoft Uighur"/>
                <a:cs typeface="Microsoft Uighur"/>
              </a:rPr>
              <a:t>ا</a:t>
            </a:r>
            <a:r>
              <a:rPr sz="1400" spc="210" dirty="0">
                <a:latin typeface="Microsoft Uighur"/>
                <a:cs typeface="Microsoft Uighur"/>
              </a:rPr>
              <a:t>طق</a:t>
            </a:r>
            <a:r>
              <a:rPr sz="1400" spc="55" dirty="0">
                <a:latin typeface="Microsoft Uighur"/>
                <a:cs typeface="Microsoft Uighur"/>
              </a:rPr>
              <a:t>أ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0" dirty="0">
                <a:latin typeface="Microsoft Uighur"/>
                <a:cs typeface="Microsoft Uighur"/>
              </a:rPr>
              <a:t> </a:t>
            </a:r>
            <a:r>
              <a:rPr sz="1400" spc="290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spc="-160" dirty="0">
                <a:latin typeface="Microsoft Uighur"/>
                <a:cs typeface="Microsoft Uighur"/>
              </a:rPr>
              <a:t>٠سفٛتما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0" dirty="0">
                <a:latin typeface="Microsoft Uighur"/>
                <a:cs typeface="Microsoft Uighur"/>
              </a:rPr>
              <a:t> </a:t>
            </a:r>
            <a:r>
              <a:rPr sz="1400" spc="180" dirty="0">
                <a:latin typeface="Microsoft Uighur"/>
                <a:cs typeface="Microsoft Uighur"/>
              </a:rPr>
              <a:t>تاْا</a:t>
            </a:r>
            <a:r>
              <a:rPr sz="1400" spc="345" dirty="0">
                <a:latin typeface="Microsoft Uighur"/>
                <a:cs typeface="Microsoft Uighur"/>
              </a:rPr>
              <a:t>ه</a:t>
            </a:r>
            <a:r>
              <a:rPr sz="1400" dirty="0">
                <a:latin typeface="Microsoft Uighur"/>
                <a:cs typeface="Microsoft Uighur"/>
              </a:rPr>
              <a:t>َ</a:t>
            </a:r>
            <a:r>
              <a:rPr sz="1400" spc="290" dirty="0">
                <a:latin typeface="Microsoft Uighur"/>
                <a:cs typeface="Microsoft Uighur"/>
              </a:rPr>
              <a:t>إا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spc="15" dirty="0">
                <a:latin typeface="Microsoft Uighur"/>
                <a:cs typeface="Microsoft Uighur"/>
              </a:rPr>
              <a:t>ٔع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spc="-210" dirty="0">
                <a:latin typeface="Microsoft Uighur"/>
                <a:cs typeface="Microsoft Uighur"/>
              </a:rPr>
              <a:t>ٌكت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5" dirty="0">
                <a:latin typeface="Microsoft Uighur"/>
                <a:cs typeface="Microsoft Uighur"/>
              </a:rPr>
              <a:t> </a:t>
            </a:r>
            <a:r>
              <a:rPr sz="1400" spc="480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20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25" dirty="0">
                <a:latin typeface="Microsoft Uighur"/>
                <a:cs typeface="Microsoft Uighur"/>
              </a:rPr>
              <a:t>طك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0" dirty="0">
                <a:latin typeface="Microsoft Uighur"/>
                <a:cs typeface="Microsoft Uighur"/>
              </a:rPr>
              <a:t> </a:t>
            </a:r>
            <a:r>
              <a:rPr sz="1400" spc="175" dirty="0">
                <a:latin typeface="Microsoft Uighur"/>
                <a:cs typeface="Microsoft Uighur"/>
              </a:rPr>
              <a:t>٣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335" dirty="0">
                <a:latin typeface="Microsoft Uighur"/>
                <a:cs typeface="Microsoft Uighur"/>
              </a:rPr>
              <a:t>ي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5" dirty="0">
                <a:latin typeface="Microsoft Uighur"/>
                <a:cs typeface="Microsoft Uighur"/>
              </a:rPr>
              <a:t> </a:t>
            </a:r>
            <a:r>
              <a:rPr sz="1400" spc="-195" dirty="0">
                <a:latin typeface="Microsoft Uighur"/>
                <a:cs typeface="Microsoft Uighur"/>
              </a:rPr>
              <a:t>٠</a:t>
            </a:r>
            <a:r>
              <a:rPr sz="1400" spc="-160" dirty="0">
                <a:latin typeface="Microsoft Uighur"/>
                <a:cs typeface="Microsoft Uighur"/>
              </a:rPr>
              <a:t>سفٛتما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0" dirty="0">
                <a:latin typeface="Microsoft Uighur"/>
                <a:cs typeface="Microsoft Uighur"/>
              </a:rPr>
              <a:t> </a:t>
            </a:r>
            <a:r>
              <a:rPr sz="1400" spc="180" dirty="0">
                <a:latin typeface="Microsoft Uighur"/>
                <a:cs typeface="Microsoft Uighur"/>
              </a:rPr>
              <a:t>تاْا</a:t>
            </a:r>
            <a:r>
              <a:rPr sz="1400" spc="345" dirty="0">
                <a:latin typeface="Microsoft Uighur"/>
                <a:cs typeface="Microsoft Uighur"/>
              </a:rPr>
              <a:t>ه</a:t>
            </a:r>
            <a:r>
              <a:rPr sz="1400" spc="190" dirty="0">
                <a:latin typeface="Microsoft Uighur"/>
                <a:cs typeface="Microsoft Uighur"/>
              </a:rPr>
              <a:t>َإا</a:t>
            </a:r>
            <a:r>
              <a:rPr sz="1400" dirty="0">
                <a:latin typeface="Microsoft Uighur"/>
                <a:cs typeface="Microsoft Uighur"/>
              </a:rPr>
              <a:t>  </a:t>
            </a:r>
            <a:r>
              <a:rPr sz="1400" spc="-15" dirty="0">
                <a:latin typeface="Microsoft Uighur"/>
                <a:cs typeface="Microsoft Uighur"/>
              </a:rPr>
              <a:t> </a:t>
            </a:r>
            <a:r>
              <a:rPr sz="1400" dirty="0">
                <a:latin typeface="Microsoft Uighur"/>
                <a:cs typeface="Microsoft Uighur"/>
              </a:rPr>
              <a:t>ٌٖ	</a:t>
            </a: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R="234315" algn="r">
              <a:lnSpc>
                <a:spcPct val="100000"/>
              </a:lnSpc>
              <a:spcBef>
                <a:spcPts val="490"/>
              </a:spcBef>
            </a:pPr>
            <a:r>
              <a:rPr sz="1400" spc="-70" dirty="0">
                <a:latin typeface="Microsoft Uighur"/>
                <a:cs typeface="Microsoft Uighur"/>
              </a:rPr>
              <a:t>؟ </a:t>
            </a:r>
            <a:r>
              <a:rPr sz="1400" spc="-100" dirty="0">
                <a:latin typeface="Microsoft Uighur"/>
                <a:cs typeface="Microsoft Uighur"/>
              </a:rPr>
              <a:t> </a:t>
            </a:r>
            <a:r>
              <a:rPr sz="1400" spc="185" dirty="0">
                <a:latin typeface="Microsoft Uighur"/>
                <a:cs typeface="Microsoft Uighur"/>
              </a:rPr>
              <a:t>ح</a:t>
            </a:r>
            <a:r>
              <a:rPr sz="1400" spc="85" dirty="0">
                <a:latin typeface="Microsoft Uighur"/>
                <a:cs typeface="Microsoft Uighur"/>
              </a:rPr>
              <a:t>ر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25" dirty="0">
                <a:latin typeface="Microsoft Uighur"/>
                <a:cs typeface="Microsoft Uighur"/>
              </a:rPr>
              <a:t>م</a:t>
            </a:r>
            <a:r>
              <a:rPr sz="1400" spc="95" dirty="0">
                <a:latin typeface="Microsoft Uighur"/>
                <a:cs typeface="Microsoft Uighur"/>
              </a:rPr>
              <a:t>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270" dirty="0">
                <a:latin typeface="Microsoft Uighur"/>
                <a:cs typeface="Microsoft Uighur"/>
              </a:rPr>
              <a:t>ر</a:t>
            </a:r>
            <a:r>
              <a:rPr sz="1400" spc="45" dirty="0">
                <a:latin typeface="Microsoft Uighur"/>
                <a:cs typeface="Microsoft Uighur"/>
              </a:rPr>
              <a:t>َاْريا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5" dirty="0">
                <a:latin typeface="Microsoft Uighur"/>
                <a:cs typeface="Microsoft Uighur"/>
              </a:rPr>
              <a:t> </a:t>
            </a:r>
            <a:r>
              <a:rPr sz="1400" spc="-5" dirty="0">
                <a:latin typeface="Microsoft Uighur"/>
                <a:cs typeface="Microsoft Uighur"/>
              </a:rPr>
              <a:t>ّ</a:t>
            </a:r>
            <a:r>
              <a:rPr sz="1400" spc="155" dirty="0">
                <a:latin typeface="Microsoft Uighur"/>
                <a:cs typeface="Microsoft Uighur"/>
              </a:rPr>
              <a:t>د</a:t>
            </a:r>
            <a:r>
              <a:rPr sz="1400" spc="-200" dirty="0">
                <a:latin typeface="Microsoft Uighur"/>
                <a:cs typeface="Microsoft Uighur"/>
              </a:rPr>
              <a:t>ك</a:t>
            </a:r>
            <a:r>
              <a:rPr sz="1400" spc="-420" dirty="0">
                <a:latin typeface="Microsoft Uighur"/>
                <a:cs typeface="Microsoft Uighur"/>
              </a:rPr>
              <a:t>ت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360" dirty="0">
                <a:latin typeface="Microsoft Uighur"/>
                <a:cs typeface="Microsoft Uighur"/>
              </a:rPr>
              <a:t>ي</a:t>
            </a:r>
            <a:r>
              <a:rPr sz="1400" spc="-120" dirty="0">
                <a:latin typeface="Microsoft Uighur"/>
                <a:cs typeface="Microsoft Uighur"/>
              </a:rPr>
              <a:t>يا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-135" dirty="0">
                <a:latin typeface="Microsoft Uighur"/>
                <a:cs typeface="Microsoft Uighur"/>
              </a:rPr>
              <a:t>١فٚ</a:t>
            </a:r>
            <a:r>
              <a:rPr sz="1400" spc="-405" dirty="0">
                <a:latin typeface="Microsoft Uighur"/>
                <a:cs typeface="Microsoft Uighur"/>
              </a:rPr>
              <a:t>س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spc="70" dirty="0">
                <a:latin typeface="Microsoft Uighur"/>
                <a:cs typeface="Microsoft Uighur"/>
              </a:rPr>
              <a:t>ما</a:t>
            </a:r>
            <a:r>
              <a:rPr sz="1400" dirty="0">
                <a:latin typeface="Microsoft Uighur"/>
                <a:cs typeface="Microsoft Uighur"/>
              </a:rPr>
              <a:t> </a:t>
            </a:r>
            <a:r>
              <a:rPr sz="1400" spc="-90" dirty="0">
                <a:latin typeface="Microsoft Uighur"/>
                <a:cs typeface="Microsoft Uighur"/>
              </a:rPr>
              <a:t> </a:t>
            </a:r>
            <a:r>
              <a:rPr sz="1400" spc="75" dirty="0">
                <a:latin typeface="Microsoft Uighur"/>
                <a:cs typeface="Microsoft Uighur"/>
              </a:rPr>
              <a:t>ت</a:t>
            </a:r>
            <a:r>
              <a:rPr sz="1400" spc="-30" dirty="0">
                <a:latin typeface="Microsoft Uighur"/>
                <a:cs typeface="Microsoft Uighur"/>
              </a:rPr>
              <a:t>اع</a:t>
            </a:r>
            <a:r>
              <a:rPr sz="1400" spc="229" dirty="0">
                <a:latin typeface="Microsoft Uighur"/>
                <a:cs typeface="Microsoft Uighur"/>
              </a:rPr>
              <a:t>َادا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848360" algn="ctr">
              <a:lnSpc>
                <a:spcPct val="100000"/>
              </a:lnSpc>
              <a:tabLst>
                <a:tab pos="3187700" algn="l"/>
              </a:tabLst>
            </a:pPr>
            <a:r>
              <a:rPr sz="1400" spc="480" dirty="0">
                <a:latin typeface="Microsoft Uighur"/>
                <a:cs typeface="Microsoft Uighur"/>
              </a:rPr>
              <a:t>ا	</a:t>
            </a:r>
            <a:r>
              <a:rPr sz="1400" spc="-5" dirty="0">
                <a:latin typeface="Microsoft Uighur"/>
                <a:cs typeface="Microsoft Uighur"/>
              </a:rPr>
              <a:t>ِ</a:t>
            </a:r>
            <a:r>
              <a:rPr sz="1400" spc="-175" dirty="0">
                <a:latin typeface="Microsoft Uighur"/>
                <a:cs typeface="Microsoft Uighur"/>
              </a:rPr>
              <a:t>ع</a:t>
            </a:r>
            <a:r>
              <a:rPr sz="1400" dirty="0">
                <a:latin typeface="Microsoft Uighur"/>
                <a:cs typeface="Microsoft Uighur"/>
              </a:rPr>
              <a:t>ْ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09249" y="165733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14188" y="1706879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9249" y="201587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14188" y="2066543"/>
            <a:ext cx="333755" cy="60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9249" y="236218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14188" y="2412491"/>
            <a:ext cx="333755" cy="60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9249" y="274358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14188" y="2793491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09249" y="3105134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14188" y="3154679"/>
            <a:ext cx="333755" cy="62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09249" y="348653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4188" y="3537203"/>
            <a:ext cx="333755" cy="60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90859" y="6134999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95188" y="6184391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08019" y="6133078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12592" y="6182867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03569" y="929803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07379" y="9348215"/>
            <a:ext cx="335279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29599" y="9298030"/>
            <a:ext cx="342900" cy="161925"/>
          </a:xfrm>
          <a:custGeom>
            <a:avLst/>
            <a:gdLst/>
            <a:ahLst/>
            <a:cxnLst/>
            <a:rect l="l" t="t" r="r" b="b"/>
            <a:pathLst>
              <a:path w="342900" h="161925">
                <a:moveTo>
                  <a:pt x="0" y="161924"/>
                </a:moveTo>
                <a:lnTo>
                  <a:pt x="342899" y="161924"/>
                </a:lnTo>
                <a:lnTo>
                  <a:pt x="342899" y="0"/>
                </a:lnTo>
                <a:lnTo>
                  <a:pt x="0" y="0"/>
                </a:lnTo>
                <a:lnTo>
                  <a:pt x="0" y="1619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3927" y="9348215"/>
            <a:ext cx="333755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5" dirty="0">
                <a:latin typeface="Calibri"/>
                <a:cs typeface="Calibri"/>
              </a:rPr>
              <a:t>…</a:t>
            </a:r>
            <a:fld id="{81D60167-4931-47E6-BA6A-407CBD079E47}" type="slidenum">
              <a:rPr b="1" spc="-95" dirty="0">
                <a:latin typeface="Arial Narrow"/>
                <a:cs typeface="Arial Narrow"/>
              </a:rPr>
              <a:t>5</a:t>
            </a:fld>
            <a:endParaRPr b="1" spc="-95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Benutzerdefiniert</PresentationFormat>
  <Paragraphs>180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2015-04-12T19:46:14Z</dcterms:created>
  <dcterms:modified xsi:type="dcterms:W3CDTF">2015-04-12T17:46:18Z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