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304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18153" y="281930"/>
            <a:ext cx="1514474" cy="11302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19" y="1400175"/>
            <a:ext cx="7552699" cy="628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637532" y="361187"/>
            <a:ext cx="2769107" cy="2575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81728" y="551687"/>
            <a:ext cx="2769107" cy="3093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61915" y="751331"/>
            <a:ext cx="2759964" cy="1645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828032" y="944879"/>
            <a:ext cx="2566416" cy="1981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100" y="1211579"/>
            <a:ext cx="2663952" cy="1539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1627" y="344423"/>
            <a:ext cx="2676144" cy="3749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72026" y="10260828"/>
            <a:ext cx="223520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4498" y="10053318"/>
            <a:ext cx="462280" cy="195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9891" y="10020300"/>
            <a:ext cx="830579" cy="188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93" y="9881579"/>
            <a:ext cx="7551419" cy="53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18532" y="1139951"/>
            <a:ext cx="2388107" cy="199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416" y="1089398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34056" y="1089398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17167" y="1654402"/>
            <a:ext cx="31330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60" dirty="0">
                <a:solidFill>
                  <a:srgbClr val="49442A"/>
                </a:solidFill>
                <a:latin typeface="Arial"/>
                <a:cs typeface="Arial"/>
              </a:rPr>
              <a:t>)</a:t>
            </a:r>
            <a:r>
              <a:rPr sz="1600" b="1" spc="-180" dirty="0">
                <a:solidFill>
                  <a:srgbClr val="49442A"/>
                </a:solidFill>
                <a:latin typeface="Arial"/>
                <a:cs typeface="Arial"/>
              </a:rPr>
              <a:t>ت</a:t>
            </a:r>
            <a:r>
              <a:rPr sz="1600" b="1" spc="1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-560" dirty="0">
                <a:solidFill>
                  <a:srgbClr val="49442A"/>
                </a:solidFill>
                <a:latin typeface="Arial"/>
                <a:cs typeface="Arial"/>
              </a:rPr>
              <a:t>ب</a:t>
            </a:r>
            <a:r>
              <a:rPr sz="1600" b="1" spc="-250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600" b="1" spc="1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165" dirty="0">
                <a:solidFill>
                  <a:srgbClr val="49442A"/>
                </a:solidFill>
                <a:latin typeface="Arial"/>
                <a:cs typeface="Arial"/>
              </a:rPr>
              <a:t>ط</a:t>
            </a:r>
            <a:r>
              <a:rPr sz="1600" b="1" spc="-60" dirty="0">
                <a:solidFill>
                  <a:srgbClr val="49442A"/>
                </a:solidFill>
                <a:latin typeface="Arial"/>
                <a:cs typeface="Arial"/>
              </a:rPr>
              <a:t>(</a:t>
            </a:r>
            <a:r>
              <a:rPr sz="1600" b="1" spc="-130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-530" dirty="0">
                <a:solidFill>
                  <a:srgbClr val="49442A"/>
                </a:solidFill>
                <a:latin typeface="Arial"/>
                <a:cs typeface="Arial"/>
              </a:rPr>
              <a:t>ي</a:t>
            </a:r>
            <a:r>
              <a:rPr sz="1600" b="1" spc="-275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600" b="1" spc="-245" dirty="0">
                <a:solidFill>
                  <a:srgbClr val="49442A"/>
                </a:solidFill>
                <a:latin typeface="Arial"/>
                <a:cs typeface="Arial"/>
              </a:rPr>
              <a:t>ع</a:t>
            </a:r>
            <a:r>
              <a:rPr sz="1600" b="1" spc="-229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600" b="1" spc="-2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-135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600" b="1" spc="-175" dirty="0">
                <a:solidFill>
                  <a:srgbClr val="49442A"/>
                </a:solidFill>
                <a:latin typeface="Arial"/>
                <a:cs typeface="Arial"/>
              </a:rPr>
              <a:t>ت</a:t>
            </a:r>
            <a:r>
              <a:rPr sz="1600" b="1" spc="1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-535" dirty="0">
                <a:solidFill>
                  <a:srgbClr val="49442A"/>
                </a:solidFill>
                <a:latin typeface="Arial"/>
                <a:cs typeface="Arial"/>
              </a:rPr>
              <a:t>س</a:t>
            </a:r>
            <a:r>
              <a:rPr sz="1600" b="1" spc="-2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-265" dirty="0">
                <a:solidFill>
                  <a:srgbClr val="49442A"/>
                </a:solidFill>
                <a:latin typeface="Arial"/>
                <a:cs typeface="Arial"/>
              </a:rPr>
              <a:t>ر</a:t>
            </a:r>
            <a:r>
              <a:rPr sz="1600" b="1" spc="140" dirty="0">
                <a:solidFill>
                  <a:srgbClr val="49442A"/>
                </a:solidFill>
                <a:latin typeface="Arial"/>
                <a:cs typeface="Arial"/>
              </a:rPr>
              <a:t>د</a:t>
            </a:r>
            <a:r>
              <a:rPr sz="1600" b="1" spc="-240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600" b="1" spc="20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-575" dirty="0">
                <a:solidFill>
                  <a:srgbClr val="49442A"/>
                </a:solidFill>
                <a:latin typeface="Arial"/>
                <a:cs typeface="Arial"/>
              </a:rPr>
              <a:t>ب</a:t>
            </a:r>
            <a:r>
              <a:rPr sz="1600" b="1" spc="-130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600" b="1" spc="-200" dirty="0">
                <a:solidFill>
                  <a:srgbClr val="49442A"/>
                </a:solidFill>
                <a:latin typeface="Arial"/>
                <a:cs typeface="Arial"/>
              </a:rPr>
              <a:t>ق</a:t>
            </a:r>
            <a:r>
              <a:rPr sz="1600" b="1" spc="20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80" dirty="0">
                <a:solidFill>
                  <a:srgbClr val="49442A"/>
                </a:solidFill>
                <a:latin typeface="Arial"/>
                <a:cs typeface="Arial"/>
              </a:rPr>
              <a:t>ح</a:t>
            </a:r>
            <a:r>
              <a:rPr sz="1600" b="1" spc="-520" dirty="0">
                <a:solidFill>
                  <a:srgbClr val="49442A"/>
                </a:solidFill>
                <a:latin typeface="Arial"/>
                <a:cs typeface="Arial"/>
              </a:rPr>
              <a:t>ت</a:t>
            </a:r>
            <a:r>
              <a:rPr sz="1600" b="1" spc="-235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600" b="1" spc="520" dirty="0">
                <a:solidFill>
                  <a:srgbClr val="49442A"/>
                </a:solidFill>
                <a:latin typeface="Arial"/>
                <a:cs typeface="Arial"/>
              </a:rPr>
              <a:t>إ</a:t>
            </a:r>
            <a:r>
              <a:rPr sz="1600" b="1" spc="-2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-130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600" b="1" spc="-90" dirty="0">
                <a:solidFill>
                  <a:srgbClr val="49442A"/>
                </a:solidFill>
                <a:latin typeface="Arial"/>
                <a:cs typeface="Arial"/>
              </a:rPr>
              <a:t>ب</a:t>
            </a:r>
            <a:r>
              <a:rPr sz="1600" b="1" spc="-275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600" b="1" spc="155" dirty="0">
                <a:solidFill>
                  <a:srgbClr val="49442A"/>
                </a:solidFill>
                <a:latin typeface="Arial"/>
                <a:cs typeface="Arial"/>
              </a:rPr>
              <a:t>ط</a:t>
            </a:r>
            <a:r>
              <a:rPr sz="1600" b="1" spc="-125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600" b="1" spc="-105" dirty="0">
                <a:solidFill>
                  <a:srgbClr val="49442A"/>
                </a:solidFill>
                <a:latin typeface="Arial"/>
                <a:cs typeface="Arial"/>
              </a:rPr>
              <a:t>ة</a:t>
            </a:r>
            <a:r>
              <a:rPr sz="1600" b="1" spc="-260" dirty="0">
                <a:solidFill>
                  <a:srgbClr val="49442A"/>
                </a:solidFill>
                <a:latin typeface="Arial"/>
                <a:cs typeface="Arial"/>
              </a:rPr>
              <a:t>ر</a:t>
            </a:r>
            <a:r>
              <a:rPr sz="1600" b="1" spc="1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600" b="1" spc="155" dirty="0">
                <a:solidFill>
                  <a:srgbClr val="49442A"/>
                </a:solidFill>
                <a:latin typeface="Arial"/>
                <a:cs typeface="Arial"/>
              </a:rPr>
              <a:t>م</a:t>
            </a:r>
            <a:r>
              <a:rPr sz="1600" b="1" spc="-520" dirty="0">
                <a:solidFill>
                  <a:srgbClr val="49442A"/>
                </a:solidFill>
                <a:latin typeface="Arial"/>
                <a:cs typeface="Arial"/>
              </a:rPr>
              <a:t>ت</a:t>
            </a:r>
            <a:r>
              <a:rPr sz="1600" b="1" spc="-525" dirty="0">
                <a:solidFill>
                  <a:srgbClr val="49442A"/>
                </a:solidFill>
                <a:latin typeface="Arial"/>
                <a:cs typeface="Arial"/>
              </a:rPr>
              <a:t>س</a:t>
            </a:r>
            <a:r>
              <a:rPr sz="1600" b="1" spc="-25" dirty="0">
                <a:solidFill>
                  <a:srgbClr val="49442A"/>
                </a:solidFill>
                <a:latin typeface="Arial"/>
                <a:cs typeface="Arial"/>
              </a:rPr>
              <a:t>إ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48727" y="3268095"/>
            <a:ext cx="638810" cy="276225"/>
          </a:xfrm>
          <a:custGeom>
            <a:avLst/>
            <a:gdLst/>
            <a:ahLst/>
            <a:cxnLst/>
            <a:rect l="l" t="t" r="r" b="b"/>
            <a:pathLst>
              <a:path w="638810" h="276225">
                <a:moveTo>
                  <a:pt x="0" y="275843"/>
                </a:moveTo>
                <a:lnTo>
                  <a:pt x="638555" y="275843"/>
                </a:lnTo>
                <a:lnTo>
                  <a:pt x="638555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11351" y="3268095"/>
            <a:ext cx="364490" cy="276225"/>
          </a:xfrm>
          <a:custGeom>
            <a:avLst/>
            <a:gdLst/>
            <a:ahLst/>
            <a:cxnLst/>
            <a:rect l="l" t="t" r="r" b="b"/>
            <a:pathLst>
              <a:path w="364489" h="276225">
                <a:moveTo>
                  <a:pt x="0" y="275843"/>
                </a:moveTo>
                <a:lnTo>
                  <a:pt x="364235" y="275843"/>
                </a:lnTo>
                <a:lnTo>
                  <a:pt x="364235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69382" y="3268095"/>
            <a:ext cx="365760" cy="276225"/>
          </a:xfrm>
          <a:custGeom>
            <a:avLst/>
            <a:gdLst/>
            <a:ahLst/>
            <a:cxnLst/>
            <a:rect l="l" t="t" r="r" b="b"/>
            <a:pathLst>
              <a:path w="365760" h="276225">
                <a:moveTo>
                  <a:pt x="0" y="275843"/>
                </a:moveTo>
                <a:lnTo>
                  <a:pt x="365759" y="275843"/>
                </a:lnTo>
                <a:lnTo>
                  <a:pt x="365759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03716" y="3327700"/>
            <a:ext cx="2650490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4700"/>
                </a:solidFill>
                <a:latin typeface="Calibri"/>
                <a:cs typeface="Calibri"/>
              </a:rPr>
              <a:t>.</a:t>
            </a:r>
            <a:r>
              <a:rPr sz="1100" spc="-120" dirty="0">
                <a:solidFill>
                  <a:srgbClr val="004700"/>
                </a:solidFill>
                <a:latin typeface="Arial"/>
                <a:cs typeface="Arial"/>
              </a:rPr>
              <a:t>ή</a:t>
            </a:r>
            <a:r>
              <a:rPr sz="1100" spc="-24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100" spc="-32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100" spc="-2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10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004700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100" spc="-53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100" spc="-20" dirty="0">
                <a:solidFill>
                  <a:srgbClr val="004700"/>
                </a:solidFill>
                <a:latin typeface="Arial"/>
                <a:cs typeface="Arial"/>
              </a:rPr>
              <a:t>خا</a:t>
            </a:r>
            <a:r>
              <a:rPr sz="1100" spc="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56689" y="3328345"/>
            <a:ext cx="7505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44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00" dirty="0">
                <a:solidFill>
                  <a:srgbClr val="004700"/>
                </a:solidFill>
                <a:latin typeface="Arial"/>
                <a:cs typeface="Arial"/>
              </a:rPr>
              <a:t>/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-185" dirty="0">
                <a:solidFill>
                  <a:srgbClr val="004700"/>
                </a:solidFill>
                <a:latin typeface="Arial"/>
                <a:cs typeface="Arial"/>
              </a:rPr>
              <a:t>4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06055" y="3810639"/>
            <a:ext cx="638810" cy="276225"/>
          </a:xfrm>
          <a:custGeom>
            <a:avLst/>
            <a:gdLst/>
            <a:ahLst/>
            <a:cxnLst/>
            <a:rect l="l" t="t" r="r" b="b"/>
            <a:pathLst>
              <a:path w="638810" h="276225">
                <a:moveTo>
                  <a:pt x="0" y="275843"/>
                </a:moveTo>
                <a:lnTo>
                  <a:pt x="638555" y="275843"/>
                </a:lnTo>
                <a:lnTo>
                  <a:pt x="638555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8452" y="3810639"/>
            <a:ext cx="1002030" cy="276225"/>
          </a:xfrm>
          <a:custGeom>
            <a:avLst/>
            <a:gdLst/>
            <a:ahLst/>
            <a:cxnLst/>
            <a:rect l="l" t="t" r="r" b="b"/>
            <a:pathLst>
              <a:path w="1002029" h="276225">
                <a:moveTo>
                  <a:pt x="0" y="275843"/>
                </a:moveTo>
                <a:lnTo>
                  <a:pt x="1001578" y="275843"/>
                </a:lnTo>
                <a:lnTo>
                  <a:pt x="100157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86922" y="3810639"/>
            <a:ext cx="1043940" cy="276225"/>
          </a:xfrm>
          <a:custGeom>
            <a:avLst/>
            <a:gdLst/>
            <a:ahLst/>
            <a:cxnLst/>
            <a:rect l="l" t="t" r="r" b="b"/>
            <a:pathLst>
              <a:path w="1043939" h="276225">
                <a:moveTo>
                  <a:pt x="0" y="275843"/>
                </a:moveTo>
                <a:lnTo>
                  <a:pt x="1043939" y="275843"/>
                </a:lnTo>
                <a:lnTo>
                  <a:pt x="1043939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93365" y="3870244"/>
            <a:ext cx="1701800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solidFill>
                  <a:srgbClr val="004700"/>
                </a:solidFill>
                <a:latin typeface="Calibri"/>
                <a:cs typeface="Calibri"/>
              </a:rPr>
              <a:t>.</a:t>
            </a:r>
            <a:r>
              <a:rPr sz="1100" spc="-90" dirty="0">
                <a:solidFill>
                  <a:srgbClr val="004700"/>
                </a:solidFill>
                <a:latin typeface="Arial"/>
                <a:cs typeface="Arial"/>
              </a:rPr>
              <a:t>ή</a:t>
            </a:r>
            <a:r>
              <a:rPr sz="1100" spc="-40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100" spc="-20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100" spc="-2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10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004700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100" spc="-53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100" spc="-20" dirty="0">
                <a:solidFill>
                  <a:srgbClr val="004700"/>
                </a:solidFill>
                <a:latin typeface="Arial"/>
                <a:cs typeface="Arial"/>
              </a:rPr>
              <a:t>خا</a:t>
            </a:r>
            <a:r>
              <a:rPr sz="1100" spc="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18107" y="3870889"/>
            <a:ext cx="24968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9960" algn="l"/>
                <a:tab pos="1992630" algn="l"/>
              </a:tabLst>
            </a:pPr>
            <a:r>
              <a:rPr sz="1400" b="1" spc="-105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55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	</a:t>
            </a:r>
            <a:r>
              <a:rPr sz="1400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dirty="0">
                <a:solidFill>
                  <a:srgbClr val="004700"/>
                </a:solidFill>
                <a:latin typeface="Arial"/>
                <a:cs typeface="Arial"/>
              </a:rPr>
              <a:t>	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74224" y="3870889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158099" y="4254124"/>
            <a:ext cx="605790" cy="277495"/>
          </a:xfrm>
          <a:custGeom>
            <a:avLst/>
            <a:gdLst/>
            <a:ahLst/>
            <a:cxnLst/>
            <a:rect l="l" t="t" r="r" b="b"/>
            <a:pathLst>
              <a:path w="605789" h="277495">
                <a:moveTo>
                  <a:pt x="0" y="277367"/>
                </a:moveTo>
                <a:lnTo>
                  <a:pt x="605326" y="277367"/>
                </a:lnTo>
                <a:lnTo>
                  <a:pt x="605326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27176" y="4254124"/>
            <a:ext cx="639445" cy="277495"/>
          </a:xfrm>
          <a:custGeom>
            <a:avLst/>
            <a:gdLst/>
            <a:ahLst/>
            <a:cxnLst/>
            <a:rect l="l" t="t" r="r" b="b"/>
            <a:pathLst>
              <a:path w="639445" h="277495">
                <a:moveTo>
                  <a:pt x="0" y="277367"/>
                </a:moveTo>
                <a:lnTo>
                  <a:pt x="638866" y="277367"/>
                </a:lnTo>
                <a:lnTo>
                  <a:pt x="638866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7318" y="4254124"/>
            <a:ext cx="1218565" cy="277495"/>
          </a:xfrm>
          <a:custGeom>
            <a:avLst/>
            <a:gdLst/>
            <a:ahLst/>
            <a:cxnLst/>
            <a:rect l="l" t="t" r="r" b="b"/>
            <a:pathLst>
              <a:path w="1218564" h="277495">
                <a:moveTo>
                  <a:pt x="0" y="277367"/>
                </a:moveTo>
                <a:lnTo>
                  <a:pt x="1217974" y="277367"/>
                </a:lnTo>
                <a:lnTo>
                  <a:pt x="1217974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785870" y="4314373"/>
            <a:ext cx="710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56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53451" y="4313728"/>
            <a:ext cx="325056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َ٘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4700"/>
                </a:solidFill>
                <a:latin typeface="Calibri"/>
                <a:cs typeface="Calibri"/>
              </a:rPr>
              <a:t>.</a:t>
            </a:r>
            <a:r>
              <a:rPr sz="1100" spc="-90" dirty="0">
                <a:solidFill>
                  <a:srgbClr val="004700"/>
                </a:solidFill>
                <a:latin typeface="Arial"/>
                <a:cs typeface="Arial"/>
              </a:rPr>
              <a:t>ή</a:t>
            </a:r>
            <a:r>
              <a:rPr sz="1100" spc="-40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100" spc="-20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100" spc="-2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10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004700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100" spc="-53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100" spc="-20" dirty="0">
                <a:solidFill>
                  <a:srgbClr val="004700"/>
                </a:solidFill>
                <a:latin typeface="Arial"/>
                <a:cs typeface="Arial"/>
              </a:rPr>
              <a:t>خا</a:t>
            </a:r>
            <a:r>
              <a:rPr sz="1100" spc="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65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spc="-15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18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14</a:t>
            </a:r>
            <a:r>
              <a:rPr sz="1400" b="1" spc="1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004700"/>
                </a:solidFill>
                <a:latin typeface="Arial"/>
                <a:cs typeface="Arial"/>
              </a:rPr>
              <a:t>/</a:t>
            </a:r>
            <a:r>
              <a:rPr sz="1400" b="1" spc="1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004700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62614" y="4314373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912747" y="4740280"/>
            <a:ext cx="1261110" cy="276225"/>
          </a:xfrm>
          <a:custGeom>
            <a:avLst/>
            <a:gdLst/>
            <a:ahLst/>
            <a:cxnLst/>
            <a:rect l="l" t="t" r="r" b="b"/>
            <a:pathLst>
              <a:path w="1261110" h="276225">
                <a:moveTo>
                  <a:pt x="0" y="275843"/>
                </a:moveTo>
                <a:lnTo>
                  <a:pt x="1260658" y="275843"/>
                </a:lnTo>
                <a:lnTo>
                  <a:pt x="126065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201492" y="4800530"/>
            <a:ext cx="12941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65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69566" y="4800530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449183" y="5635111"/>
            <a:ext cx="622300" cy="276225"/>
          </a:xfrm>
          <a:custGeom>
            <a:avLst/>
            <a:gdLst/>
            <a:ahLst/>
            <a:cxnLst/>
            <a:rect l="l" t="t" r="r" b="b"/>
            <a:pathLst>
              <a:path w="622300" h="276225">
                <a:moveTo>
                  <a:pt x="0" y="275843"/>
                </a:moveTo>
                <a:lnTo>
                  <a:pt x="622090" y="275843"/>
                </a:lnTo>
                <a:lnTo>
                  <a:pt x="622090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90003" y="5635111"/>
            <a:ext cx="620395" cy="276225"/>
          </a:xfrm>
          <a:custGeom>
            <a:avLst/>
            <a:gdLst/>
            <a:ahLst/>
            <a:cxnLst/>
            <a:rect l="l" t="t" r="r" b="b"/>
            <a:pathLst>
              <a:path w="620395" h="276225">
                <a:moveTo>
                  <a:pt x="0" y="275843"/>
                </a:moveTo>
                <a:lnTo>
                  <a:pt x="620267" y="275843"/>
                </a:lnTo>
                <a:lnTo>
                  <a:pt x="62026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49808" y="5635111"/>
            <a:ext cx="620395" cy="276225"/>
          </a:xfrm>
          <a:custGeom>
            <a:avLst/>
            <a:gdLst/>
            <a:ahLst/>
            <a:cxnLst/>
            <a:rect l="l" t="t" r="r" b="b"/>
            <a:pathLst>
              <a:path w="620395" h="276225">
                <a:moveTo>
                  <a:pt x="0" y="275843"/>
                </a:moveTo>
                <a:lnTo>
                  <a:pt x="620267" y="275843"/>
                </a:lnTo>
                <a:lnTo>
                  <a:pt x="62026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28465" y="5635111"/>
            <a:ext cx="619125" cy="276225"/>
          </a:xfrm>
          <a:custGeom>
            <a:avLst/>
            <a:gdLst/>
            <a:ahLst/>
            <a:cxnLst/>
            <a:rect l="l" t="t" r="r" b="b"/>
            <a:pathLst>
              <a:path w="619125" h="276225">
                <a:moveTo>
                  <a:pt x="0" y="275843"/>
                </a:moveTo>
                <a:lnTo>
                  <a:pt x="618743" y="275843"/>
                </a:lnTo>
                <a:lnTo>
                  <a:pt x="61874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41786" y="5635111"/>
            <a:ext cx="116205" cy="276225"/>
          </a:xfrm>
          <a:custGeom>
            <a:avLst/>
            <a:gdLst/>
            <a:ahLst/>
            <a:cxnLst/>
            <a:rect l="l" t="t" r="r" b="b"/>
            <a:pathLst>
              <a:path w="116205" h="276225">
                <a:moveTo>
                  <a:pt x="0" y="275843"/>
                </a:moveTo>
                <a:lnTo>
                  <a:pt x="115823" y="275843"/>
                </a:lnTo>
                <a:lnTo>
                  <a:pt x="11582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46619" y="6118219"/>
            <a:ext cx="1009650" cy="276225"/>
          </a:xfrm>
          <a:custGeom>
            <a:avLst/>
            <a:gdLst/>
            <a:ahLst/>
            <a:cxnLst/>
            <a:rect l="l" t="t" r="r" b="b"/>
            <a:pathLst>
              <a:path w="1009650" h="276225">
                <a:moveTo>
                  <a:pt x="0" y="275843"/>
                </a:moveTo>
                <a:lnTo>
                  <a:pt x="1009186" y="275843"/>
                </a:lnTo>
                <a:lnTo>
                  <a:pt x="1009186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35854" y="6118219"/>
            <a:ext cx="1009015" cy="276225"/>
          </a:xfrm>
          <a:custGeom>
            <a:avLst/>
            <a:gdLst/>
            <a:ahLst/>
            <a:cxnLst/>
            <a:rect l="l" t="t" r="r" b="b"/>
            <a:pathLst>
              <a:path w="1009014" h="276225">
                <a:moveTo>
                  <a:pt x="0" y="275843"/>
                </a:moveTo>
                <a:lnTo>
                  <a:pt x="1008887" y="275843"/>
                </a:lnTo>
                <a:lnTo>
                  <a:pt x="100888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63122" y="6118219"/>
            <a:ext cx="1009015" cy="276225"/>
          </a:xfrm>
          <a:custGeom>
            <a:avLst/>
            <a:gdLst/>
            <a:ahLst/>
            <a:cxnLst/>
            <a:rect l="l" t="t" r="r" b="b"/>
            <a:pathLst>
              <a:path w="1009014" h="276225">
                <a:moveTo>
                  <a:pt x="0" y="275843"/>
                </a:moveTo>
                <a:lnTo>
                  <a:pt x="1008887" y="275843"/>
                </a:lnTo>
                <a:lnTo>
                  <a:pt x="100888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038424" y="5295875"/>
            <a:ext cx="1457960" cy="1086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 algn="ctr">
              <a:lnSpc>
                <a:spcPct val="100000"/>
              </a:lnSpc>
            </a:pPr>
            <a:r>
              <a:rPr sz="1600" b="1" spc="-130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600" b="1" spc="7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ٜ</a:t>
            </a:r>
            <a:r>
              <a:rPr sz="16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14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600" b="1" spc="-3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73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8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6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6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-62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305"/>
              </a:spcBef>
              <a:tabLst>
                <a:tab pos="1060450" algn="l"/>
              </a:tabLst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	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800">
              <a:latin typeface="Times New Roman"/>
              <a:cs typeface="Times New Roman"/>
            </a:endParaRPr>
          </a:p>
          <a:p>
            <a:pPr marL="75819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955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98204" y="5695372"/>
            <a:ext cx="5048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25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75346" y="5695372"/>
            <a:ext cx="88709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:ٖ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955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97082" y="5695372"/>
            <a:ext cx="6445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1295" algn="l"/>
              </a:tabLst>
            </a:pP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	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8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72880" y="6178481"/>
            <a:ext cx="7867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00086" y="6178481"/>
            <a:ext cx="7486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18418" y="6178481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722494" y="6476359"/>
            <a:ext cx="2612390" cy="276225"/>
          </a:xfrm>
          <a:custGeom>
            <a:avLst/>
            <a:gdLst/>
            <a:ahLst/>
            <a:cxnLst/>
            <a:rect l="l" t="t" r="r" b="b"/>
            <a:pathLst>
              <a:path w="2612390" h="276225">
                <a:moveTo>
                  <a:pt x="0" y="275843"/>
                </a:moveTo>
                <a:lnTo>
                  <a:pt x="2612398" y="275843"/>
                </a:lnTo>
                <a:lnTo>
                  <a:pt x="261239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322202" y="6515858"/>
            <a:ext cx="117348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4700"/>
                </a:solidFill>
                <a:latin typeface="Calibri"/>
                <a:cs typeface="Calibri"/>
              </a:rPr>
              <a:t>@</a:t>
            </a:r>
            <a:r>
              <a:rPr sz="1400" spc="-50" dirty="0">
                <a:solidFill>
                  <a:srgbClr val="004700"/>
                </a:solidFill>
                <a:latin typeface="Times New Roman"/>
                <a:cs typeface="Times New Roman"/>
              </a:rPr>
              <a:t> 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85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105027" y="6832975"/>
            <a:ext cx="1339850" cy="276225"/>
          </a:xfrm>
          <a:custGeom>
            <a:avLst/>
            <a:gdLst/>
            <a:ahLst/>
            <a:cxnLst/>
            <a:rect l="l" t="t" r="r" b="b"/>
            <a:pathLst>
              <a:path w="1339850" h="276225">
                <a:moveTo>
                  <a:pt x="0" y="275843"/>
                </a:moveTo>
                <a:lnTo>
                  <a:pt x="1339858" y="275843"/>
                </a:lnTo>
                <a:lnTo>
                  <a:pt x="133985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38738" y="6832975"/>
            <a:ext cx="1202690" cy="276225"/>
          </a:xfrm>
          <a:custGeom>
            <a:avLst/>
            <a:gdLst/>
            <a:ahLst/>
            <a:cxnLst/>
            <a:rect l="l" t="t" r="r" b="b"/>
            <a:pathLst>
              <a:path w="1202689" h="276225">
                <a:moveTo>
                  <a:pt x="0" y="275843"/>
                </a:moveTo>
                <a:lnTo>
                  <a:pt x="1202435" y="275843"/>
                </a:lnTo>
                <a:lnTo>
                  <a:pt x="1202435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473019" y="6893238"/>
            <a:ext cx="20224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480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95" dirty="0">
                <a:solidFill>
                  <a:srgbClr val="004700"/>
                </a:solidFill>
                <a:latin typeface="Arial"/>
                <a:cs typeface="Arial"/>
              </a:rPr>
              <a:t>ئ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اْ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3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8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405" dirty="0">
                <a:solidFill>
                  <a:srgbClr val="004700"/>
                </a:solidFill>
                <a:latin typeface="Arial"/>
                <a:cs typeface="Arial"/>
              </a:rPr>
              <a:t>ش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369250" y="6893238"/>
            <a:ext cx="7486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94034" y="6893238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62215" y="7601461"/>
            <a:ext cx="620395" cy="276225"/>
          </a:xfrm>
          <a:custGeom>
            <a:avLst/>
            <a:gdLst/>
            <a:ahLst/>
            <a:cxnLst/>
            <a:rect l="l" t="t" r="r" b="b"/>
            <a:pathLst>
              <a:path w="620395" h="276225">
                <a:moveTo>
                  <a:pt x="0" y="275843"/>
                </a:moveTo>
                <a:lnTo>
                  <a:pt x="620267" y="275843"/>
                </a:lnTo>
                <a:lnTo>
                  <a:pt x="62026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33162" y="7601461"/>
            <a:ext cx="622300" cy="276225"/>
          </a:xfrm>
          <a:custGeom>
            <a:avLst/>
            <a:gdLst/>
            <a:ahLst/>
            <a:cxnLst/>
            <a:rect l="l" t="t" r="r" b="b"/>
            <a:pathLst>
              <a:path w="622300" h="276225">
                <a:moveTo>
                  <a:pt x="0" y="275843"/>
                </a:moveTo>
                <a:lnTo>
                  <a:pt x="621791" y="275843"/>
                </a:lnTo>
                <a:lnTo>
                  <a:pt x="621791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73957" y="7601461"/>
            <a:ext cx="620395" cy="276225"/>
          </a:xfrm>
          <a:custGeom>
            <a:avLst/>
            <a:gdLst/>
            <a:ahLst/>
            <a:cxnLst/>
            <a:rect l="l" t="t" r="r" b="b"/>
            <a:pathLst>
              <a:path w="620394" h="276225">
                <a:moveTo>
                  <a:pt x="0" y="275843"/>
                </a:moveTo>
                <a:lnTo>
                  <a:pt x="620267" y="275843"/>
                </a:lnTo>
                <a:lnTo>
                  <a:pt x="62026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94319" y="7958077"/>
            <a:ext cx="605790" cy="277495"/>
          </a:xfrm>
          <a:custGeom>
            <a:avLst/>
            <a:gdLst/>
            <a:ahLst/>
            <a:cxnLst/>
            <a:rect l="l" t="t" r="r" b="b"/>
            <a:pathLst>
              <a:path w="605789" h="277495">
                <a:moveTo>
                  <a:pt x="0" y="277367"/>
                </a:moveTo>
                <a:lnTo>
                  <a:pt x="605326" y="277367"/>
                </a:lnTo>
                <a:lnTo>
                  <a:pt x="605326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210636" y="7263742"/>
            <a:ext cx="1285240" cy="135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3245">
              <a:lnSpc>
                <a:spcPct val="100000"/>
              </a:lnSpc>
            </a:pPr>
            <a:r>
              <a:rPr sz="1600" b="1" spc="-130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600" b="1" spc="-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5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spc="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14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600" b="1" spc="-3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2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endParaRPr sz="1400">
              <a:latin typeface="Arial"/>
              <a:cs typeface="Arial"/>
            </a:endParaRPr>
          </a:p>
          <a:p>
            <a:pPr marL="140335" algn="ctr">
              <a:lnSpc>
                <a:spcPct val="100000"/>
              </a:lnSpc>
              <a:spcBef>
                <a:spcPts val="1125"/>
              </a:spcBef>
            </a:pPr>
            <a:r>
              <a:rPr sz="1400" spc="-15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18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14</a:t>
            </a:r>
            <a:r>
              <a:rPr sz="1400" b="1" spc="1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004700"/>
                </a:solidFill>
                <a:latin typeface="Arial"/>
                <a:cs typeface="Arial"/>
              </a:rPr>
              <a:t>/</a:t>
            </a:r>
            <a:r>
              <a:rPr sz="1400" b="1" spc="1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004700"/>
                </a:solidFill>
                <a:latin typeface="Arial"/>
                <a:cs typeface="Arial"/>
              </a:rPr>
              <a:t>/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 marL="262255" algn="ctr">
              <a:lnSpc>
                <a:spcPct val="100000"/>
              </a:lnSpc>
              <a:spcBef>
                <a:spcPts val="1165"/>
              </a:spcBef>
            </a:pPr>
            <a:r>
              <a:rPr sz="1600" b="1" spc="-130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600" b="1" spc="-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5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spc="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14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600" b="1" spc="-32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20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غل</a:t>
            </a:r>
            <a:endParaRPr sz="16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383092" y="7661715"/>
            <a:ext cx="11918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165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90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122362" y="7661715"/>
            <a:ext cx="6235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اٍ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429259" y="7661715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017891" y="8727697"/>
            <a:ext cx="776605" cy="276225"/>
          </a:xfrm>
          <a:custGeom>
            <a:avLst/>
            <a:gdLst/>
            <a:ahLst/>
            <a:cxnLst/>
            <a:rect l="l" t="t" r="r" b="b"/>
            <a:pathLst>
              <a:path w="776604" h="276225">
                <a:moveTo>
                  <a:pt x="0" y="275843"/>
                </a:moveTo>
                <a:lnTo>
                  <a:pt x="776014" y="275843"/>
                </a:lnTo>
                <a:lnTo>
                  <a:pt x="776014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03376" y="8727697"/>
            <a:ext cx="776605" cy="276225"/>
          </a:xfrm>
          <a:custGeom>
            <a:avLst/>
            <a:gdLst/>
            <a:ahLst/>
            <a:cxnLst/>
            <a:rect l="l" t="t" r="r" b="b"/>
            <a:pathLst>
              <a:path w="776604" h="276225">
                <a:moveTo>
                  <a:pt x="0" y="275843"/>
                </a:moveTo>
                <a:lnTo>
                  <a:pt x="776026" y="275843"/>
                </a:lnTo>
                <a:lnTo>
                  <a:pt x="776026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58589" y="8727697"/>
            <a:ext cx="774700" cy="276225"/>
          </a:xfrm>
          <a:custGeom>
            <a:avLst/>
            <a:gdLst/>
            <a:ahLst/>
            <a:cxnLst/>
            <a:rect l="l" t="t" r="r" b="b"/>
            <a:pathLst>
              <a:path w="774700" h="276225">
                <a:moveTo>
                  <a:pt x="0" y="275843"/>
                </a:moveTo>
                <a:lnTo>
                  <a:pt x="774502" y="275843"/>
                </a:lnTo>
                <a:lnTo>
                  <a:pt x="774502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822141" y="8787952"/>
            <a:ext cx="6737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:٘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39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endParaRPr sz="14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07487" y="8787952"/>
            <a:ext cx="6235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اٍ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761299" y="8787952"/>
            <a:ext cx="8547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اَٜاَ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13891" y="8787952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754239" y="9085777"/>
            <a:ext cx="775970" cy="276225"/>
          </a:xfrm>
          <a:custGeom>
            <a:avLst/>
            <a:gdLst/>
            <a:ahLst/>
            <a:cxnLst/>
            <a:rect l="l" t="t" r="r" b="b"/>
            <a:pathLst>
              <a:path w="775970" h="276225">
                <a:moveTo>
                  <a:pt x="0" y="276153"/>
                </a:moveTo>
                <a:lnTo>
                  <a:pt x="775715" y="276153"/>
                </a:lnTo>
                <a:lnTo>
                  <a:pt x="775715" y="0"/>
                </a:lnTo>
                <a:lnTo>
                  <a:pt x="0" y="0"/>
                </a:lnTo>
                <a:lnTo>
                  <a:pt x="0" y="27615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25068" y="9085777"/>
            <a:ext cx="776605" cy="276225"/>
          </a:xfrm>
          <a:custGeom>
            <a:avLst/>
            <a:gdLst/>
            <a:ahLst/>
            <a:cxnLst/>
            <a:rect l="l" t="t" r="r" b="b"/>
            <a:pathLst>
              <a:path w="776604" h="276225">
                <a:moveTo>
                  <a:pt x="0" y="276153"/>
                </a:moveTo>
                <a:lnTo>
                  <a:pt x="776026" y="276153"/>
                </a:lnTo>
                <a:lnTo>
                  <a:pt x="776026" y="0"/>
                </a:lnTo>
                <a:lnTo>
                  <a:pt x="0" y="0"/>
                </a:lnTo>
                <a:lnTo>
                  <a:pt x="0" y="27615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826001" y="9085777"/>
            <a:ext cx="776605" cy="276225"/>
          </a:xfrm>
          <a:custGeom>
            <a:avLst/>
            <a:gdLst/>
            <a:ahLst/>
            <a:cxnLst/>
            <a:rect l="l" t="t" r="r" b="b"/>
            <a:pathLst>
              <a:path w="776605" h="276225">
                <a:moveTo>
                  <a:pt x="0" y="276153"/>
                </a:moveTo>
                <a:lnTo>
                  <a:pt x="776026" y="276153"/>
                </a:lnTo>
                <a:lnTo>
                  <a:pt x="776026" y="0"/>
                </a:lnTo>
                <a:lnTo>
                  <a:pt x="0" y="0"/>
                </a:lnTo>
                <a:lnTo>
                  <a:pt x="0" y="27615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558108" y="9146092"/>
            <a:ext cx="9372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13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95" dirty="0">
                <a:solidFill>
                  <a:srgbClr val="004700"/>
                </a:solidFill>
                <a:latin typeface="Arial"/>
                <a:cs typeface="Arial"/>
              </a:rPr>
              <a:t>ش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endParaRPr sz="14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229179" y="9146092"/>
            <a:ext cx="5384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:ِ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30235" y="9146092"/>
            <a:ext cx="8077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ُٜ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781303" y="9146092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759837" y="2570535"/>
            <a:ext cx="2933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964309" y="2570535"/>
            <a:ext cx="2641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140967" y="2570535"/>
            <a:ext cx="2914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298195" y="2570535"/>
            <a:ext cx="3556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لٜ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541653" y="2763255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0"/>
                </a:moveTo>
                <a:lnTo>
                  <a:pt x="0" y="504840"/>
                </a:lnTo>
              </a:path>
            </a:pathLst>
          </a:custGeom>
          <a:ln w="54609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68083" y="2763255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0"/>
                </a:moveTo>
                <a:lnTo>
                  <a:pt x="0" y="504840"/>
                </a:lnTo>
              </a:path>
            </a:pathLst>
          </a:custGeom>
          <a:ln w="56133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68324" y="2763255"/>
            <a:ext cx="672465" cy="253365"/>
          </a:xfrm>
          <a:custGeom>
            <a:avLst/>
            <a:gdLst/>
            <a:ahLst/>
            <a:cxnLst/>
            <a:rect l="l" t="t" r="r" b="b"/>
            <a:pathLst>
              <a:path w="672464" h="253364">
                <a:moveTo>
                  <a:pt x="0" y="252983"/>
                </a:moveTo>
                <a:lnTo>
                  <a:pt x="672394" y="252983"/>
                </a:lnTo>
                <a:lnTo>
                  <a:pt x="672394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31638" y="2763255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0"/>
                </a:moveTo>
                <a:lnTo>
                  <a:pt x="0" y="504840"/>
                </a:lnTo>
              </a:path>
            </a:pathLst>
          </a:custGeom>
          <a:ln w="56133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458595" y="2763255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0"/>
                </a:moveTo>
                <a:lnTo>
                  <a:pt x="0" y="504840"/>
                </a:lnTo>
              </a:path>
            </a:pathLst>
          </a:custGeom>
          <a:ln w="56133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59070" y="2763255"/>
            <a:ext cx="672465" cy="253365"/>
          </a:xfrm>
          <a:custGeom>
            <a:avLst/>
            <a:gdLst/>
            <a:ahLst/>
            <a:cxnLst/>
            <a:rect l="l" t="t" r="r" b="b"/>
            <a:pathLst>
              <a:path w="672464" h="253364">
                <a:moveTo>
                  <a:pt x="0" y="252983"/>
                </a:moveTo>
                <a:lnTo>
                  <a:pt x="672083" y="252983"/>
                </a:lnTo>
                <a:lnTo>
                  <a:pt x="67208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20489" y="2763255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0"/>
                </a:moveTo>
                <a:lnTo>
                  <a:pt x="0" y="504840"/>
                </a:lnTo>
              </a:path>
            </a:pathLst>
          </a:custGeom>
          <a:ln w="56133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49342" y="2763255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0"/>
                </a:moveTo>
                <a:lnTo>
                  <a:pt x="0" y="504840"/>
                </a:lnTo>
              </a:path>
            </a:pathLst>
          </a:custGeom>
          <a:ln w="56133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47921" y="2763255"/>
            <a:ext cx="674370" cy="253365"/>
          </a:xfrm>
          <a:custGeom>
            <a:avLst/>
            <a:gdLst/>
            <a:ahLst/>
            <a:cxnLst/>
            <a:rect l="l" t="t" r="r" b="b"/>
            <a:pathLst>
              <a:path w="674369" h="253364">
                <a:moveTo>
                  <a:pt x="0" y="252983"/>
                </a:moveTo>
                <a:lnTo>
                  <a:pt x="673918" y="252983"/>
                </a:lnTo>
                <a:lnTo>
                  <a:pt x="673918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10544" y="2763255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0"/>
                </a:moveTo>
                <a:lnTo>
                  <a:pt x="0" y="504840"/>
                </a:lnTo>
              </a:path>
            </a:pathLst>
          </a:custGeom>
          <a:ln w="54609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838193" y="2763255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0"/>
                </a:moveTo>
                <a:lnTo>
                  <a:pt x="0" y="504840"/>
                </a:lnTo>
              </a:path>
            </a:pathLst>
          </a:custGeom>
          <a:ln w="56133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37214" y="2763255"/>
            <a:ext cx="673735" cy="253365"/>
          </a:xfrm>
          <a:custGeom>
            <a:avLst/>
            <a:gdLst/>
            <a:ahLst/>
            <a:cxnLst/>
            <a:rect l="l" t="t" r="r" b="b"/>
            <a:pathLst>
              <a:path w="673735" h="253364">
                <a:moveTo>
                  <a:pt x="0" y="252983"/>
                </a:moveTo>
                <a:lnTo>
                  <a:pt x="673607" y="252983"/>
                </a:lnTo>
                <a:lnTo>
                  <a:pt x="6736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416936" y="2821995"/>
            <a:ext cx="2088514" cy="484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0585">
              <a:lnSpc>
                <a:spcPct val="100000"/>
              </a:lnSpc>
            </a:pPr>
            <a:r>
              <a:rPr sz="1000" spc="-50" dirty="0">
                <a:solidFill>
                  <a:srgbClr val="004700"/>
                </a:solidFill>
                <a:latin typeface="Arial"/>
                <a:cs typeface="Arial"/>
              </a:rPr>
              <a:t>)</a:t>
            </a:r>
            <a:r>
              <a:rPr sz="1000" spc="-215" dirty="0">
                <a:solidFill>
                  <a:srgbClr val="004700"/>
                </a:solidFill>
                <a:latin typeface="Arial"/>
                <a:cs typeface="Arial"/>
              </a:rPr>
              <a:t>جس</a:t>
            </a:r>
            <a:r>
              <a:rPr sz="1000" spc="-18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000" spc="-360" dirty="0">
                <a:solidFill>
                  <a:srgbClr val="004700"/>
                </a:solidFill>
                <a:latin typeface="Arial"/>
                <a:cs typeface="Arial"/>
              </a:rPr>
              <a:t>تل</a:t>
            </a:r>
            <a:r>
              <a:rPr sz="1000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000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000" spc="-225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00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000" spc="-470" dirty="0">
                <a:solidFill>
                  <a:srgbClr val="004700"/>
                </a:solidFill>
                <a:latin typeface="Arial"/>
                <a:cs typeface="Arial"/>
              </a:rPr>
              <a:t>ث</a:t>
            </a:r>
            <a:r>
              <a:rPr sz="1000" spc="-130" dirty="0">
                <a:solidFill>
                  <a:srgbClr val="004700"/>
                </a:solidFill>
                <a:latin typeface="Arial"/>
                <a:cs typeface="Arial"/>
              </a:rPr>
              <a:t>ْل</a:t>
            </a:r>
            <a:r>
              <a:rPr sz="1000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000" spc="-2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000" spc="35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000" spc="-220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000" spc="-2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000" spc="-21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000" spc="-40" dirty="0">
                <a:solidFill>
                  <a:srgbClr val="004700"/>
                </a:solidFill>
                <a:latin typeface="Arial"/>
                <a:cs typeface="Arial"/>
              </a:rPr>
              <a:t>(</a:t>
            </a:r>
            <a:r>
              <a:rPr sz="1000" spc="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39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00" spc="-50" dirty="0">
                <a:solidFill>
                  <a:srgbClr val="004700"/>
                </a:solidFill>
                <a:latin typeface="Arial"/>
                <a:cs typeface="Arial"/>
              </a:rPr>
              <a:t>)</a:t>
            </a:r>
            <a:r>
              <a:rPr sz="1000" spc="-434" dirty="0">
                <a:solidFill>
                  <a:srgbClr val="004700"/>
                </a:solidFill>
                <a:latin typeface="Arial"/>
                <a:cs typeface="Arial"/>
              </a:rPr>
              <a:t>سف</a:t>
            </a:r>
            <a:r>
              <a:rPr sz="1000" spc="-75" dirty="0">
                <a:solidFill>
                  <a:srgbClr val="004700"/>
                </a:solidFill>
                <a:latin typeface="Arial"/>
                <a:cs typeface="Arial"/>
              </a:rPr>
              <a:t>طلا</a:t>
            </a:r>
            <a:r>
              <a:rPr sz="1000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000" spc="-495" dirty="0">
                <a:solidFill>
                  <a:srgbClr val="004700"/>
                </a:solidFill>
                <a:latin typeface="Arial"/>
                <a:cs typeface="Arial"/>
              </a:rPr>
              <a:t>ش</a:t>
            </a:r>
            <a:r>
              <a:rPr sz="1000" spc="5" dirty="0">
                <a:solidFill>
                  <a:srgbClr val="004700"/>
                </a:solidFill>
                <a:latin typeface="Arial"/>
                <a:cs typeface="Arial"/>
              </a:rPr>
              <a:t>اْ</a:t>
            </a:r>
            <a:r>
              <a:rPr sz="1000" spc="484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000" spc="-6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000" spc="-2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000" spc="35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000" spc="-220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000" spc="-2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000" spc="-21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000" spc="-40" dirty="0">
                <a:solidFill>
                  <a:srgbClr val="004700"/>
                </a:solidFill>
                <a:latin typeface="Arial"/>
                <a:cs typeface="Arial"/>
              </a:rPr>
              <a:t>(</a:t>
            </a:r>
            <a:r>
              <a:rPr sz="1000" spc="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٘ٓ</a:t>
            </a:r>
            <a:r>
              <a:rPr sz="1400" b="1" spc="-955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568324" y="3043770"/>
            <a:ext cx="672465" cy="224790"/>
          </a:xfrm>
          <a:custGeom>
            <a:avLst/>
            <a:gdLst/>
            <a:ahLst/>
            <a:cxnLst/>
            <a:rect l="l" t="t" r="r" b="b"/>
            <a:pathLst>
              <a:path w="672464" h="224789">
                <a:moveTo>
                  <a:pt x="0" y="224325"/>
                </a:moveTo>
                <a:lnTo>
                  <a:pt x="672394" y="224325"/>
                </a:lnTo>
                <a:lnTo>
                  <a:pt x="672394" y="0"/>
                </a:lnTo>
                <a:lnTo>
                  <a:pt x="0" y="0"/>
                </a:lnTo>
                <a:lnTo>
                  <a:pt x="0" y="224325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59070" y="3043770"/>
            <a:ext cx="672465" cy="224790"/>
          </a:xfrm>
          <a:custGeom>
            <a:avLst/>
            <a:gdLst/>
            <a:ahLst/>
            <a:cxnLst/>
            <a:rect l="l" t="t" r="r" b="b"/>
            <a:pathLst>
              <a:path w="672464" h="224789">
                <a:moveTo>
                  <a:pt x="0" y="224325"/>
                </a:moveTo>
                <a:lnTo>
                  <a:pt x="672083" y="224325"/>
                </a:lnTo>
                <a:lnTo>
                  <a:pt x="672083" y="0"/>
                </a:lnTo>
                <a:lnTo>
                  <a:pt x="0" y="0"/>
                </a:lnTo>
                <a:lnTo>
                  <a:pt x="0" y="224325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47921" y="3043770"/>
            <a:ext cx="674370" cy="224790"/>
          </a:xfrm>
          <a:custGeom>
            <a:avLst/>
            <a:gdLst/>
            <a:ahLst/>
            <a:cxnLst/>
            <a:rect l="l" t="t" r="r" b="b"/>
            <a:pathLst>
              <a:path w="674369" h="224789">
                <a:moveTo>
                  <a:pt x="0" y="224325"/>
                </a:moveTo>
                <a:lnTo>
                  <a:pt x="673918" y="224325"/>
                </a:lnTo>
                <a:lnTo>
                  <a:pt x="673918" y="0"/>
                </a:lnTo>
                <a:lnTo>
                  <a:pt x="0" y="0"/>
                </a:lnTo>
                <a:lnTo>
                  <a:pt x="0" y="224325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37214" y="3043770"/>
            <a:ext cx="673735" cy="224790"/>
          </a:xfrm>
          <a:custGeom>
            <a:avLst/>
            <a:gdLst/>
            <a:ahLst/>
            <a:cxnLst/>
            <a:rect l="l" t="t" r="r" b="b"/>
            <a:pathLst>
              <a:path w="673735" h="224789">
                <a:moveTo>
                  <a:pt x="0" y="224325"/>
                </a:moveTo>
                <a:lnTo>
                  <a:pt x="673607" y="224325"/>
                </a:lnTo>
                <a:lnTo>
                  <a:pt x="673607" y="0"/>
                </a:lnTo>
                <a:lnTo>
                  <a:pt x="0" y="0"/>
                </a:lnTo>
                <a:lnTo>
                  <a:pt x="0" y="224325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82350" y="3015604"/>
            <a:ext cx="3213735" cy="29209"/>
          </a:xfrm>
          <a:custGeom>
            <a:avLst/>
            <a:gdLst/>
            <a:ahLst/>
            <a:cxnLst/>
            <a:rect l="l" t="t" r="r" b="b"/>
            <a:pathLst>
              <a:path w="3213735" h="29210">
                <a:moveTo>
                  <a:pt x="0" y="28701"/>
                </a:moveTo>
                <a:lnTo>
                  <a:pt x="3213232" y="28701"/>
                </a:lnTo>
                <a:lnTo>
                  <a:pt x="3213232" y="0"/>
                </a:lnTo>
                <a:lnTo>
                  <a:pt x="0" y="0"/>
                </a:lnTo>
                <a:lnTo>
                  <a:pt x="0" y="28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82350" y="3043036"/>
            <a:ext cx="3213735" cy="3175"/>
          </a:xfrm>
          <a:custGeom>
            <a:avLst/>
            <a:gdLst/>
            <a:ahLst/>
            <a:cxnLst/>
            <a:rect l="l" t="t" r="r" b="b"/>
            <a:pathLst>
              <a:path w="3213735" h="3175">
                <a:moveTo>
                  <a:pt x="0" y="2793"/>
                </a:moveTo>
                <a:lnTo>
                  <a:pt x="3213232" y="2793"/>
                </a:lnTo>
                <a:lnTo>
                  <a:pt x="3213232" y="0"/>
                </a:lnTo>
                <a:lnTo>
                  <a:pt x="0" y="0"/>
                </a:lnTo>
                <a:lnTo>
                  <a:pt x="0" y="279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1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103" name="object 10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9891" y="10020300"/>
            <a:ext cx="830579" cy="188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93" y="9881579"/>
            <a:ext cx="7551419" cy="53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18532" y="1139951"/>
            <a:ext cx="2388107" cy="199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3416" y="1089398"/>
            <a:ext cx="217995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  <a:tab pos="1012190" algn="l"/>
                <a:tab pos="15932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r>
              <a:rPr sz="12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13633" y="2012542"/>
            <a:ext cx="10795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30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٘ٔ</a:t>
            </a:r>
            <a:r>
              <a:rPr sz="1600" b="1" spc="-20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600" b="1" spc="-3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32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63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600" b="1" spc="-130" dirty="0">
                <a:solidFill>
                  <a:srgbClr val="004700"/>
                </a:solidFill>
                <a:latin typeface="Arial"/>
                <a:cs typeface="Arial"/>
              </a:rPr>
              <a:t>ؤ</a:t>
            </a:r>
            <a:r>
              <a:rPr sz="16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79576" y="4104771"/>
            <a:ext cx="716915" cy="276225"/>
          </a:xfrm>
          <a:custGeom>
            <a:avLst/>
            <a:gdLst/>
            <a:ahLst/>
            <a:cxnLst/>
            <a:rect l="l" t="t" r="r" b="b"/>
            <a:pathLst>
              <a:path w="716914" h="276225">
                <a:moveTo>
                  <a:pt x="0" y="275843"/>
                </a:moveTo>
                <a:lnTo>
                  <a:pt x="716590" y="275843"/>
                </a:lnTo>
                <a:lnTo>
                  <a:pt x="716590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17402" y="4104771"/>
            <a:ext cx="2009139" cy="276225"/>
          </a:xfrm>
          <a:custGeom>
            <a:avLst/>
            <a:gdLst/>
            <a:ahLst/>
            <a:cxnLst/>
            <a:rect l="l" t="t" r="r" b="b"/>
            <a:pathLst>
              <a:path w="2009139" h="276225">
                <a:moveTo>
                  <a:pt x="0" y="275843"/>
                </a:moveTo>
                <a:lnTo>
                  <a:pt x="2008881" y="275843"/>
                </a:lnTo>
                <a:lnTo>
                  <a:pt x="2008881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75232" y="4462912"/>
            <a:ext cx="2090420" cy="276225"/>
          </a:xfrm>
          <a:custGeom>
            <a:avLst/>
            <a:gdLst/>
            <a:ahLst/>
            <a:cxnLst/>
            <a:rect l="l" t="t" r="r" b="b"/>
            <a:pathLst>
              <a:path w="2090420" h="276225">
                <a:moveTo>
                  <a:pt x="0" y="275843"/>
                </a:moveTo>
                <a:lnTo>
                  <a:pt x="2090047" y="275843"/>
                </a:lnTo>
                <a:lnTo>
                  <a:pt x="209004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57026" y="4462912"/>
            <a:ext cx="2123440" cy="276225"/>
          </a:xfrm>
          <a:custGeom>
            <a:avLst/>
            <a:gdLst/>
            <a:ahLst/>
            <a:cxnLst/>
            <a:rect l="l" t="t" r="r" b="b"/>
            <a:pathLst>
              <a:path w="2123440" h="276225">
                <a:moveTo>
                  <a:pt x="0" y="275843"/>
                </a:moveTo>
                <a:lnTo>
                  <a:pt x="2123181" y="275843"/>
                </a:lnTo>
                <a:lnTo>
                  <a:pt x="2123181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88485" y="7005274"/>
            <a:ext cx="715645" cy="276225"/>
          </a:xfrm>
          <a:custGeom>
            <a:avLst/>
            <a:gdLst/>
            <a:ahLst/>
            <a:cxnLst/>
            <a:rect l="l" t="t" r="r" b="b"/>
            <a:pathLst>
              <a:path w="715644" h="276225">
                <a:moveTo>
                  <a:pt x="0" y="276153"/>
                </a:moveTo>
                <a:lnTo>
                  <a:pt x="715066" y="276153"/>
                </a:lnTo>
                <a:lnTo>
                  <a:pt x="715066" y="0"/>
                </a:lnTo>
                <a:lnTo>
                  <a:pt x="0" y="0"/>
                </a:lnTo>
                <a:lnTo>
                  <a:pt x="0" y="27615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99031" y="3635380"/>
            <a:ext cx="68580" cy="266700"/>
          </a:xfrm>
          <a:custGeom>
            <a:avLst/>
            <a:gdLst/>
            <a:ahLst/>
            <a:cxnLst/>
            <a:rect l="l" t="t" r="r" b="b"/>
            <a:pathLst>
              <a:path w="68579" h="266700">
                <a:moveTo>
                  <a:pt x="0" y="266699"/>
                </a:moveTo>
                <a:lnTo>
                  <a:pt x="68579" y="266699"/>
                </a:lnTo>
                <a:lnTo>
                  <a:pt x="68579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37231" y="3635380"/>
            <a:ext cx="69215" cy="266700"/>
          </a:xfrm>
          <a:custGeom>
            <a:avLst/>
            <a:gdLst/>
            <a:ahLst/>
            <a:cxnLst/>
            <a:rect l="l" t="t" r="r" b="b"/>
            <a:pathLst>
              <a:path w="69215" h="266700">
                <a:moveTo>
                  <a:pt x="0" y="266699"/>
                </a:moveTo>
                <a:lnTo>
                  <a:pt x="68877" y="266699"/>
                </a:lnTo>
                <a:lnTo>
                  <a:pt x="68877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12848" y="3635380"/>
            <a:ext cx="24765" cy="266700"/>
          </a:xfrm>
          <a:custGeom>
            <a:avLst/>
            <a:gdLst/>
            <a:ahLst/>
            <a:cxnLst/>
            <a:rect l="l" t="t" r="r" b="b"/>
            <a:pathLst>
              <a:path w="24765" h="266700">
                <a:moveTo>
                  <a:pt x="0" y="266699"/>
                </a:moveTo>
                <a:lnTo>
                  <a:pt x="24383" y="266699"/>
                </a:lnTo>
                <a:lnTo>
                  <a:pt x="24383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67612" y="3635380"/>
            <a:ext cx="29209" cy="266700"/>
          </a:xfrm>
          <a:custGeom>
            <a:avLst/>
            <a:gdLst/>
            <a:ahLst/>
            <a:cxnLst/>
            <a:rect l="l" t="t" r="r" b="b"/>
            <a:pathLst>
              <a:path w="29210" h="266700">
                <a:moveTo>
                  <a:pt x="0" y="266699"/>
                </a:moveTo>
                <a:lnTo>
                  <a:pt x="28955" y="266699"/>
                </a:lnTo>
                <a:lnTo>
                  <a:pt x="28955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96568" y="3635380"/>
            <a:ext cx="716280" cy="266700"/>
          </a:xfrm>
          <a:custGeom>
            <a:avLst/>
            <a:gdLst/>
            <a:ahLst/>
            <a:cxnLst/>
            <a:rect l="l" t="t" r="r" b="b"/>
            <a:pathLst>
              <a:path w="716279" h="266700">
                <a:moveTo>
                  <a:pt x="0" y="266699"/>
                </a:moveTo>
                <a:lnTo>
                  <a:pt x="716279" y="266699"/>
                </a:lnTo>
                <a:lnTo>
                  <a:pt x="716279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154491" y="4165021"/>
            <a:ext cx="3342004" cy="142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85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24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٘ٔ</a:t>
            </a:r>
            <a:r>
              <a:rPr sz="1400" b="1" spc="-18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6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140"/>
              </a:spcBef>
              <a:tabLst>
                <a:tab pos="2785745" algn="l"/>
              </a:tabLst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18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43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	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155"/>
              </a:spcBef>
            </a:pPr>
            <a:r>
              <a:rPr sz="1600" b="1" spc="-130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600" b="1" spc="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600" b="1" spc="75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18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600" b="1" spc="-5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600" b="1" spc="-17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600" b="1" spc="3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750">
              <a:latin typeface="Times New Roman"/>
              <a:cs typeface="Times New Roman"/>
            </a:endParaRPr>
          </a:p>
          <a:p>
            <a:pPr marR="51435" algn="ctr">
              <a:lnSpc>
                <a:spcPct val="100000"/>
              </a:lnSpc>
              <a:tabLst>
                <a:tab pos="1912620" algn="l"/>
              </a:tabLst>
            </a:pP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75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	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َ٘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44326" y="4523162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75791" y="7065450"/>
            <a:ext cx="4618355" cy="562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45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؟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ٚ</a:t>
            </a:r>
            <a:r>
              <a:rPr sz="1400" b="1" spc="-745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َ٘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480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ِ</a:t>
            </a:r>
            <a:r>
              <a:rPr sz="1400" b="1" spc="2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endParaRPr sz="1400">
              <a:latin typeface="Arial"/>
              <a:cs typeface="Arial"/>
            </a:endParaRPr>
          </a:p>
          <a:p>
            <a:pPr marL="2089785">
              <a:lnSpc>
                <a:spcPct val="100000"/>
              </a:lnSpc>
              <a:spcBef>
                <a:spcPts val="1140"/>
              </a:spcBef>
            </a:pP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8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74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75" dirty="0">
                <a:solidFill>
                  <a:srgbClr val="004700"/>
                </a:solidFill>
                <a:latin typeface="Arial"/>
                <a:cs typeface="Arial"/>
              </a:rPr>
              <a:t>،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)</a:t>
            </a:r>
            <a:r>
              <a:rPr sz="1400" b="1" spc="5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(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اذ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79291" y="2620827"/>
            <a:ext cx="7499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ؤ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53841" y="2620827"/>
            <a:ext cx="7880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9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05556" y="2620827"/>
            <a:ext cx="5626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8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60320" y="2620827"/>
            <a:ext cx="4210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844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71117" y="2483667"/>
            <a:ext cx="1221740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0">
              <a:lnSpc>
                <a:spcPct val="128600"/>
              </a:lnSpc>
            </a:pP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ِ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9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 ا</a:t>
            </a:r>
            <a:r>
              <a:rPr sz="1400" b="1" spc="24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اّ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41323" y="2483667"/>
            <a:ext cx="396875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0645">
              <a:lnSpc>
                <a:spcPct val="128600"/>
              </a:lnSpc>
            </a:pP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6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52530" y="2620827"/>
            <a:ext cx="4159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سٓ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500" y="2483667"/>
            <a:ext cx="579755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74979" y="5387524"/>
            <a:ext cx="11734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30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9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13530" y="7961943"/>
            <a:ext cx="6832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لْ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76473" y="7961943"/>
            <a:ext cx="3575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53284" y="7961943"/>
            <a:ext cx="4210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844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05457" y="7961943"/>
            <a:ext cx="4432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64767" y="7961943"/>
            <a:ext cx="3206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13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65434" y="7961943"/>
            <a:ext cx="8121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725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998219" y="8272022"/>
            <a:ext cx="894715" cy="0"/>
          </a:xfrm>
          <a:custGeom>
            <a:avLst/>
            <a:gdLst/>
            <a:ahLst/>
            <a:cxnLst/>
            <a:rect l="l" t="t" r="r" b="b"/>
            <a:pathLst>
              <a:path w="894715">
                <a:moveTo>
                  <a:pt x="0" y="0"/>
                </a:moveTo>
                <a:lnTo>
                  <a:pt x="894587" y="0"/>
                </a:lnTo>
              </a:path>
            </a:pathLst>
          </a:custGeom>
          <a:ln w="13461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998219" y="8278117"/>
            <a:ext cx="68580" cy="277495"/>
          </a:xfrm>
          <a:custGeom>
            <a:avLst/>
            <a:gdLst/>
            <a:ahLst/>
            <a:cxnLst/>
            <a:rect l="l" t="t" r="r" b="b"/>
            <a:pathLst>
              <a:path w="68579" h="277495">
                <a:moveTo>
                  <a:pt x="0" y="277367"/>
                </a:moveTo>
                <a:lnTo>
                  <a:pt x="68579" y="277367"/>
                </a:lnTo>
                <a:lnTo>
                  <a:pt x="68579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65376" y="8278117"/>
            <a:ext cx="0" cy="277495"/>
          </a:xfrm>
          <a:custGeom>
            <a:avLst/>
            <a:gdLst/>
            <a:ahLst/>
            <a:cxnLst/>
            <a:rect l="l" t="t" r="r" b="b"/>
            <a:pathLst>
              <a:path h="277495">
                <a:moveTo>
                  <a:pt x="0" y="0"/>
                </a:moveTo>
                <a:lnTo>
                  <a:pt x="0" y="277367"/>
                </a:lnTo>
              </a:path>
            </a:pathLst>
          </a:custGeom>
          <a:ln w="56133">
            <a:solidFill>
              <a:srgbClr val="EEEC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72412" y="8278117"/>
            <a:ext cx="66040" cy="277495"/>
          </a:xfrm>
          <a:custGeom>
            <a:avLst/>
            <a:gdLst/>
            <a:ahLst/>
            <a:cxnLst/>
            <a:rect l="l" t="t" r="r" b="b"/>
            <a:pathLst>
              <a:path w="66040" h="277495">
                <a:moveTo>
                  <a:pt x="0" y="277367"/>
                </a:moveTo>
                <a:lnTo>
                  <a:pt x="65531" y="277367"/>
                </a:lnTo>
                <a:lnTo>
                  <a:pt x="65531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66799" y="8278117"/>
            <a:ext cx="100965" cy="277495"/>
          </a:xfrm>
          <a:custGeom>
            <a:avLst/>
            <a:gdLst/>
            <a:ahLst/>
            <a:cxnLst/>
            <a:rect l="l" t="t" r="r" b="b"/>
            <a:pathLst>
              <a:path w="100964" h="277495">
                <a:moveTo>
                  <a:pt x="0" y="277367"/>
                </a:moveTo>
                <a:lnTo>
                  <a:pt x="100583" y="277367"/>
                </a:lnTo>
                <a:lnTo>
                  <a:pt x="100583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67384" y="8276594"/>
            <a:ext cx="605155" cy="277495"/>
          </a:xfrm>
          <a:custGeom>
            <a:avLst/>
            <a:gdLst/>
            <a:ahLst/>
            <a:cxnLst/>
            <a:rect l="l" t="t" r="r" b="b"/>
            <a:pathLst>
              <a:path w="605154" h="277495">
                <a:moveTo>
                  <a:pt x="0" y="277367"/>
                </a:moveTo>
                <a:lnTo>
                  <a:pt x="605027" y="277367"/>
                </a:lnTo>
                <a:lnTo>
                  <a:pt x="605027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2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359790" y="3010369"/>
          <a:ext cx="6958330" cy="897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3354"/>
                <a:gridCol w="83057"/>
                <a:gridCol w="551627"/>
                <a:gridCol w="83057"/>
                <a:gridCol w="641984"/>
                <a:gridCol w="83057"/>
                <a:gridCol w="1277883"/>
                <a:gridCol w="82295"/>
                <a:gridCol w="733287"/>
                <a:gridCol w="82295"/>
                <a:gridCol w="733043"/>
                <a:gridCol w="41147"/>
                <a:gridCol w="866028"/>
                <a:gridCol w="41147"/>
                <a:gridCol w="907077"/>
              </a:tblGrid>
              <a:tr h="31043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11937">
                      <a:solidFill>
                        <a:srgbClr val="EEECE1"/>
                      </a:solidFill>
                      <a:prstDash val="solid"/>
                    </a:lnT>
                    <a:lnB w="40893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T w="11937">
                      <a:solidFill>
                        <a:srgbClr val="EEECE1"/>
                      </a:solidFill>
                      <a:prstDash val="solid"/>
                    </a:lnT>
                    <a:lnB w="4089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زأتخا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1937">
                      <a:solidFill>
                        <a:srgbClr val="EEECE1"/>
                      </a:solidFill>
                      <a:prstDash val="solid"/>
                    </a:lnT>
                    <a:lnB w="40893">
                      <a:solidFill>
                        <a:srgbClr val="EEECE1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40893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T w="40893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زأتخا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0893">
                      <a:solidFill>
                        <a:srgbClr val="EEECE1"/>
                      </a:solidFill>
                      <a:prstDash val="solid"/>
                    </a:lnT>
                    <a:lnB w="2793">
                      <a:solidFill>
                        <a:srgbClr val="EEECE1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8117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زأتخا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T w="302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065586" y="5691499"/>
          <a:ext cx="5513705" cy="1009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716"/>
                <a:gridCol w="883399"/>
                <a:gridCol w="404181"/>
                <a:gridCol w="43878"/>
                <a:gridCol w="1713863"/>
                <a:gridCol w="42345"/>
                <a:gridCol w="1683014"/>
              </a:tblGrid>
              <a:tr h="266699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ىا</a:t>
                      </a:r>
                      <a:r>
                        <a:rPr sz="1400" spc="-8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8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ًم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8701">
                      <a:solidFill>
                        <a:srgbClr val="FFFFFF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1523">
                      <a:solidFill>
                        <a:srgbClr val="EEECE1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83810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ىا</a:t>
                      </a:r>
                      <a:r>
                        <a:rPr sz="1400" spc="-8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8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ًم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83810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2793">
                      <a:solidFill>
                        <a:srgbClr val="EEECE1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ىا</a:t>
                      </a:r>
                      <a:r>
                        <a:rPr sz="1400" spc="-8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8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ًم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61594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1594">
                      <a:solidFill>
                        <a:srgbClr val="EEECE1"/>
                      </a:solidFill>
                      <a:prstDash val="solid"/>
                    </a:lnL>
                    <a:lnR w="58528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528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83810">
                      <a:solidFill>
                        <a:srgbClr val="EEECE1"/>
                      </a:solidFill>
                      <a:prstDash val="solid"/>
                    </a:lnR>
                    <a:lnT w="2793">
                      <a:solidFill>
                        <a:srgbClr val="EEECE1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38505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ىا</a:t>
                      </a:r>
                      <a:r>
                        <a:rPr sz="1400" spc="-8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8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ًم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83810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765047" y="8265925"/>
          <a:ext cx="6100445" cy="908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137"/>
                <a:gridCol w="82295"/>
                <a:gridCol w="735710"/>
                <a:gridCol w="83057"/>
                <a:gridCol w="1098813"/>
                <a:gridCol w="82295"/>
                <a:gridCol w="1009131"/>
                <a:gridCol w="82295"/>
                <a:gridCol w="1008522"/>
                <a:gridCol w="41909"/>
                <a:gridCol w="867155"/>
              </a:tblGrid>
              <a:tr h="31775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sz="1400" spc="-2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B w="43941">
                      <a:solidFill>
                        <a:srgbClr val="EEECE1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30175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sz="1400" spc="-2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43941">
                      <a:solidFill>
                        <a:srgbClr val="EEECE1"/>
                      </a:solidFill>
                      <a:prstDash val="solid"/>
                    </a:lnT>
                    <a:lnB w="3022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8879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EEECE1"/>
                      </a:solidFill>
                      <a:prstDash val="solid"/>
                    </a:lnL>
                    <a:lnR w="54609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4609">
                      <a:solidFill>
                        <a:srgbClr val="EEECE1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sz="1400" spc="-20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16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175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470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FFFFFF"/>
                      </a:solidFill>
                      <a:prstDash val="solid"/>
                    </a:lnL>
                    <a:lnR w="56133">
                      <a:solidFill>
                        <a:srgbClr val="EEECE1"/>
                      </a:solidFill>
                      <a:prstDash val="solid"/>
                    </a:lnR>
                    <a:lnT w="30225">
                      <a:solidFill>
                        <a:srgbClr val="FFFFFF"/>
                      </a:solidFill>
                      <a:prstDash val="solid"/>
                    </a:lnT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9891" y="10020300"/>
            <a:ext cx="830579" cy="188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93" y="9881579"/>
            <a:ext cx="7551419" cy="53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18532" y="1139951"/>
            <a:ext cx="2388107" cy="199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3416" y="1089398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34056" y="1089398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55502" y="3065106"/>
            <a:ext cx="1654175" cy="276225"/>
          </a:xfrm>
          <a:custGeom>
            <a:avLst/>
            <a:gdLst/>
            <a:ahLst/>
            <a:cxnLst/>
            <a:rect l="l" t="t" r="r" b="b"/>
            <a:pathLst>
              <a:path w="1654175" h="276225">
                <a:moveTo>
                  <a:pt x="0" y="276141"/>
                </a:moveTo>
                <a:lnTo>
                  <a:pt x="1653789" y="276141"/>
                </a:lnTo>
                <a:lnTo>
                  <a:pt x="1653789" y="0"/>
                </a:lnTo>
                <a:lnTo>
                  <a:pt x="0" y="0"/>
                </a:lnTo>
                <a:lnTo>
                  <a:pt x="0" y="276141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3122" y="3423544"/>
            <a:ext cx="1654175" cy="276225"/>
          </a:xfrm>
          <a:custGeom>
            <a:avLst/>
            <a:gdLst/>
            <a:ahLst/>
            <a:cxnLst/>
            <a:rect l="l" t="t" r="r" b="b"/>
            <a:pathLst>
              <a:path w="1654175" h="276225">
                <a:moveTo>
                  <a:pt x="0" y="275843"/>
                </a:moveTo>
                <a:lnTo>
                  <a:pt x="1653789" y="275843"/>
                </a:lnTo>
                <a:lnTo>
                  <a:pt x="1653789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72266" y="3781683"/>
            <a:ext cx="1654175" cy="276225"/>
          </a:xfrm>
          <a:custGeom>
            <a:avLst/>
            <a:gdLst/>
            <a:ahLst/>
            <a:cxnLst/>
            <a:rect l="l" t="t" r="r" b="b"/>
            <a:pathLst>
              <a:path w="1654175" h="276225">
                <a:moveTo>
                  <a:pt x="0" y="275843"/>
                </a:moveTo>
                <a:lnTo>
                  <a:pt x="1653789" y="275843"/>
                </a:lnTo>
                <a:lnTo>
                  <a:pt x="1653789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72266" y="5627491"/>
            <a:ext cx="1654175" cy="276225"/>
          </a:xfrm>
          <a:custGeom>
            <a:avLst/>
            <a:gdLst/>
            <a:ahLst/>
            <a:cxnLst/>
            <a:rect l="l" t="t" r="r" b="b"/>
            <a:pathLst>
              <a:path w="1654175" h="276225">
                <a:moveTo>
                  <a:pt x="0" y="275843"/>
                </a:moveTo>
                <a:lnTo>
                  <a:pt x="1653789" y="275843"/>
                </a:lnTo>
                <a:lnTo>
                  <a:pt x="1653789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72266" y="7557265"/>
            <a:ext cx="1654175" cy="276225"/>
          </a:xfrm>
          <a:custGeom>
            <a:avLst/>
            <a:gdLst/>
            <a:ahLst/>
            <a:cxnLst/>
            <a:rect l="l" t="t" r="r" b="b"/>
            <a:pathLst>
              <a:path w="1654175" h="276225">
                <a:moveTo>
                  <a:pt x="0" y="275843"/>
                </a:moveTo>
                <a:lnTo>
                  <a:pt x="1653789" y="275843"/>
                </a:lnTo>
                <a:lnTo>
                  <a:pt x="1653789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69340" y="2012542"/>
            <a:ext cx="5427345" cy="7374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600" b="1" spc="-3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-32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735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6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17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600" b="1" spc="14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600" b="1" spc="-60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9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600" b="1" spc="-31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17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6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2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600" b="1" spc="-3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8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6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600" b="1" spc="440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600" b="1" spc="-260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600" b="1" spc="-62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90"/>
              </a:spcBef>
            </a:pP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24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43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65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24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اّ</a:t>
            </a:r>
            <a:r>
              <a:rPr sz="1400" b="1" spc="-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6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480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3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7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اّ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  <a:spcBef>
                <a:spcPts val="1140"/>
              </a:spcBef>
            </a:pPr>
            <a:r>
              <a:rPr sz="1400" b="1" spc="-15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-30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75" dirty="0">
                <a:solidFill>
                  <a:srgbClr val="004700"/>
                </a:solidFill>
                <a:latin typeface="Arial"/>
                <a:cs typeface="Arial"/>
              </a:rPr>
              <a:t>،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18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ؤ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  <a:p>
            <a:pPr marL="1779270">
              <a:lnSpc>
                <a:spcPct val="100000"/>
              </a:lnSpc>
              <a:spcBef>
                <a:spcPts val="1130"/>
              </a:spcBef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786889">
              <a:lnSpc>
                <a:spcPct val="100000"/>
              </a:lnSpc>
              <a:spcBef>
                <a:spcPts val="1140"/>
              </a:spcBef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  <a:p>
            <a:pPr marL="1796414">
              <a:lnSpc>
                <a:spcPct val="100000"/>
              </a:lnSpc>
              <a:spcBef>
                <a:spcPts val="1140"/>
              </a:spcBef>
            </a:pP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ــــ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55"/>
              </a:spcBef>
            </a:pP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600" b="1" spc="-3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20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600" b="1" spc="-32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44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-3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31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5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spc="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-33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14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600" b="1" spc="-3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14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6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835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600" b="1" spc="-380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600" b="1" spc="2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endParaRPr sz="160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  <a:spcBef>
                <a:spcPts val="1280"/>
              </a:spcBef>
            </a:pPr>
            <a:r>
              <a:rPr sz="1400" b="1" spc="1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84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َ٘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65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9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ِ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دا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330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310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ُ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3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َ٘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20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اْ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34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50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56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34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10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100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endParaRPr sz="14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830"/>
              </a:spcBef>
            </a:pPr>
            <a:r>
              <a:rPr sz="1400" b="1" spc="-14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>
              <a:latin typeface="Times New Roman"/>
              <a:cs typeface="Times New Roman"/>
            </a:endParaRPr>
          </a:p>
          <a:p>
            <a:pPr marL="1795780">
              <a:lnSpc>
                <a:spcPct val="100000"/>
              </a:lnSpc>
            </a:pP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ــــ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20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600" b="1" spc="-30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600" b="1" spc="-260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600" b="1" spc="-62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17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600" b="1" spc="3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38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600" b="1" spc="-20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600" b="1" spc="3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15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80"/>
              </a:spcBef>
            </a:pP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ٛ</a:t>
            </a:r>
            <a:r>
              <a:rPr sz="1400" b="1" spc="1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35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2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َ٘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اْ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34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ُ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ِ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ِ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45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34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ُ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0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ٛ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-30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ِ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35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ُٔ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310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ُ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2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425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ٔج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830"/>
              </a:spcBef>
            </a:pPr>
            <a:r>
              <a:rPr sz="1400" b="1" spc="-14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اْ</a:t>
            </a:r>
            <a:r>
              <a:rPr sz="1400" b="1" spc="-3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>
              <a:latin typeface="Times New Roman"/>
              <a:cs typeface="Times New Roman"/>
            </a:endParaRPr>
          </a:p>
          <a:p>
            <a:pPr marL="1795780">
              <a:lnSpc>
                <a:spcPct val="100000"/>
              </a:lnSpc>
            </a:pP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ــــ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24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600" b="1" spc="-5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spc="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14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21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غل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-20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600" b="1" spc="-32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17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600" b="1" spc="14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spc="-32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600" b="1" spc="-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14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600" b="1" spc="-33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835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600" b="1" spc="-360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600" b="1" spc="2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endParaRPr sz="1600">
              <a:latin typeface="Arial"/>
              <a:cs typeface="Arial"/>
            </a:endParaRPr>
          </a:p>
          <a:p>
            <a:pPr marL="12700" marR="5080" indent="-8890" algn="ctr">
              <a:lnSpc>
                <a:spcPct val="147900"/>
              </a:lnSpc>
              <a:spcBef>
                <a:spcPts val="1110"/>
              </a:spcBef>
            </a:pPr>
            <a:r>
              <a:rPr sz="1400" b="1" spc="1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330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844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َ٘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75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0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ِ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310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ُ               </a:t>
            </a:r>
            <a:r>
              <a:rPr sz="1400" b="1" spc="-8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56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52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ث</a:t>
            </a:r>
            <a:r>
              <a:rPr sz="1400" b="1" spc="2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2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8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2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6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7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84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65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10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9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825"/>
              </a:spcBef>
            </a:pPr>
            <a:r>
              <a:rPr sz="1400" b="1" spc="-15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ُ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65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اّ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ٛ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30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3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416" y="1089398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9891" y="10020300"/>
            <a:ext cx="830579" cy="188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93" y="9881579"/>
            <a:ext cx="7551419" cy="53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18532" y="1139951"/>
            <a:ext cx="2388107" cy="199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34056" y="1089398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72266" y="1585203"/>
            <a:ext cx="1654175" cy="276225"/>
          </a:xfrm>
          <a:custGeom>
            <a:avLst/>
            <a:gdLst/>
            <a:ahLst/>
            <a:cxnLst/>
            <a:rect l="l" t="t" r="r" b="b"/>
            <a:pathLst>
              <a:path w="1654175" h="276225">
                <a:moveTo>
                  <a:pt x="0" y="275843"/>
                </a:moveTo>
                <a:lnTo>
                  <a:pt x="1653789" y="275843"/>
                </a:lnTo>
                <a:lnTo>
                  <a:pt x="1653789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95756" y="2514843"/>
            <a:ext cx="2000250" cy="276225"/>
          </a:xfrm>
          <a:custGeom>
            <a:avLst/>
            <a:gdLst/>
            <a:ahLst/>
            <a:cxnLst/>
            <a:rect l="l" t="t" r="r" b="b"/>
            <a:pathLst>
              <a:path w="2000250" h="276225">
                <a:moveTo>
                  <a:pt x="0" y="275843"/>
                </a:moveTo>
                <a:lnTo>
                  <a:pt x="1999750" y="275843"/>
                </a:lnTo>
                <a:lnTo>
                  <a:pt x="1999750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69615" y="1645466"/>
            <a:ext cx="5426075" cy="6174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5780">
              <a:lnSpc>
                <a:spcPct val="100000"/>
              </a:lnSpc>
            </a:pPr>
            <a:r>
              <a:rPr sz="1400" b="1" spc="-125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ـ</a:t>
            </a:r>
            <a:r>
              <a:rPr sz="1400" b="1" spc="-120" dirty="0">
                <a:solidFill>
                  <a:srgbClr val="004700"/>
                </a:solidFill>
                <a:latin typeface="Arial"/>
                <a:cs typeface="Arial"/>
              </a:rPr>
              <a:t>ــــ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7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84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600" b="1" spc="-380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600" b="1" spc="2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4564380" algn="l"/>
              </a:tabLst>
            </a:pP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 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9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 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894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 ٌ</a:t>
            </a:r>
            <a:r>
              <a:rPr sz="1400" b="1" spc="100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	</a:t>
            </a:r>
            <a:r>
              <a:rPr sz="1400" b="1" spc="-110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340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310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ُ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825"/>
              </a:spcBef>
            </a:pP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:٘ٔ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7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3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4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340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ُ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15" dirty="0">
                <a:solidFill>
                  <a:srgbClr val="004700"/>
                </a:solidFill>
                <a:latin typeface="Arial"/>
                <a:cs typeface="Arial"/>
              </a:rPr>
              <a:t>،و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56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٘ٔ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ؤ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2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1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1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ؤ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ؤ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7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7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 </a:t>
            </a:r>
            <a:r>
              <a:rPr sz="1400" b="1" spc="-19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85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-2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1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54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ٝ</a:t>
            </a:r>
            <a:r>
              <a:rPr sz="1400" b="1" spc="-53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تب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6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R="233679" algn="r">
              <a:lnSpc>
                <a:spcPct val="100000"/>
              </a:lnSpc>
              <a:spcBef>
                <a:spcPts val="815"/>
              </a:spcBef>
            </a:pP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815"/>
              </a:spcBef>
            </a:pP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)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13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434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(</a:t>
            </a:r>
            <a:r>
              <a:rPr sz="1400" b="1" spc="-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40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805"/>
              </a:spcBef>
            </a:pP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24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53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9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3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56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)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(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34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9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ٛ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35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93345" algn="ctr">
              <a:lnSpc>
                <a:spcPct val="100000"/>
              </a:lnSpc>
              <a:spcBef>
                <a:spcPts val="815"/>
              </a:spcBef>
            </a:pP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3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7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9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8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ٚ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310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ُ</a:t>
            </a: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480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ٗد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9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9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04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10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10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10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9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204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54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10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9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9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1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95" dirty="0">
                <a:solidFill>
                  <a:srgbClr val="004700"/>
                </a:solidFill>
                <a:latin typeface="Arial"/>
                <a:cs typeface="Arial"/>
              </a:rPr>
              <a:t>ش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9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 marR="233679" algn="r">
              <a:lnSpc>
                <a:spcPct val="100000"/>
              </a:lnSpc>
              <a:spcBef>
                <a:spcPts val="805"/>
              </a:spcBef>
            </a:pPr>
            <a:r>
              <a:rPr sz="1400" b="1" spc="-14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22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54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3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ٛ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10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2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29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14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11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45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12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11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12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14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35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14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13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50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56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إ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114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6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  <a:p>
            <a:pPr marR="232410" algn="r">
              <a:lnSpc>
                <a:spcPct val="100000"/>
              </a:lnSpc>
              <a:spcBef>
                <a:spcPts val="815"/>
              </a:spcBef>
            </a:pPr>
            <a:r>
              <a:rPr sz="1400" b="1" spc="-15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)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24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ه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ٜا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30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ٌاْ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٘ٔ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65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80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غ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(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2700" marR="5080" indent="2233930" algn="r">
              <a:lnSpc>
                <a:spcPct val="147900"/>
              </a:lnSpc>
              <a:spcBef>
                <a:spcPts val="10"/>
              </a:spcBef>
            </a:pPr>
            <a:r>
              <a:rPr sz="1400" b="1" spc="-15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67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894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3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90" dirty="0">
                <a:solidFill>
                  <a:srgbClr val="004700"/>
                </a:solidFill>
                <a:latin typeface="Arial"/>
                <a:cs typeface="Arial"/>
              </a:rPr>
              <a:t>ظ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480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6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7</a:t>
            </a:r>
            <a:r>
              <a:rPr sz="1400" b="1" spc="-90" dirty="0">
                <a:solidFill>
                  <a:srgbClr val="004700"/>
                </a:solidFill>
                <a:latin typeface="Arial"/>
                <a:cs typeface="Arial"/>
              </a:rPr>
              <a:t>   </a:t>
            </a:r>
            <a:r>
              <a:rPr sz="1400" b="1" spc="-755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405" dirty="0">
                <a:solidFill>
                  <a:srgbClr val="004700"/>
                </a:solidFill>
                <a:latin typeface="Arial"/>
                <a:cs typeface="Arial"/>
              </a:rPr>
              <a:t>ش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ٍ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35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55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54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635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spc="39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4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2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ٙ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لْ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1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ح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 marR="234315" algn="r">
              <a:lnSpc>
                <a:spcPct val="100000"/>
              </a:lnSpc>
              <a:spcBef>
                <a:spcPts val="830"/>
              </a:spcBef>
            </a:pPr>
            <a:r>
              <a:rPr sz="1400" b="1" spc="-14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250" dirty="0">
                <a:solidFill>
                  <a:srgbClr val="004700"/>
                </a:solidFill>
                <a:latin typeface="Arial"/>
                <a:cs typeface="Arial"/>
              </a:rPr>
              <a:t>و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114" dirty="0">
                <a:solidFill>
                  <a:srgbClr val="004700"/>
                </a:solidFill>
                <a:latin typeface="Arial"/>
                <a:cs typeface="Arial"/>
              </a:rPr>
              <a:t>ؤ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55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6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70" dirty="0">
                <a:solidFill>
                  <a:srgbClr val="004700"/>
                </a:solidFill>
                <a:latin typeface="Arial"/>
                <a:cs typeface="Arial"/>
              </a:rPr>
              <a:t>،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ُ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ٖ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635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ٛ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</a:pPr>
            <a:r>
              <a:rPr sz="1600" b="1" spc="-130" dirty="0">
                <a:solidFill>
                  <a:srgbClr val="004700"/>
                </a:solidFill>
                <a:latin typeface="Arial"/>
                <a:cs typeface="Arial"/>
              </a:rPr>
              <a:t>: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6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600" b="1" spc="-39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600" b="1" spc="9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6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600" b="1" spc="-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2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600" b="1" spc="14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600" b="1" spc="-62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600" b="1" spc="-63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600" b="1" spc="14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600" b="1" spc="-3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6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4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511295" y="8088774"/>
            <a:ext cx="20002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004700"/>
                </a:solidFill>
                <a:latin typeface="Segoe UI Symbol"/>
                <a:cs typeface="Segoe UI Symbol"/>
              </a:rPr>
              <a:t>☐</a:t>
            </a:r>
            <a:endParaRPr sz="1600">
              <a:latin typeface="Segoe UI Symbol"/>
              <a:cs typeface="Segoe UI Symbo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600" b="1" spc="-15" dirty="0">
                <a:solidFill>
                  <a:srgbClr val="004700"/>
                </a:solidFill>
                <a:latin typeface="Segoe UI Symbol"/>
                <a:cs typeface="Segoe UI Symbol"/>
              </a:rPr>
              <a:t>☐</a:t>
            </a:r>
            <a:endParaRPr sz="1600">
              <a:latin typeface="Segoe UI Symbol"/>
              <a:cs typeface="Segoe UI 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69108" y="8105199"/>
            <a:ext cx="2061845" cy="511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535" algn="ctr">
              <a:lnSpc>
                <a:spcPct val="100000"/>
              </a:lnSpc>
            </a:pP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254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730" dirty="0">
                <a:solidFill>
                  <a:srgbClr val="004700"/>
                </a:solidFill>
                <a:latin typeface="Arial"/>
                <a:cs typeface="Arial"/>
              </a:rPr>
              <a:t>س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ث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ّ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1400" b="1" spc="-15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)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650" dirty="0">
                <a:solidFill>
                  <a:srgbClr val="004700"/>
                </a:solidFill>
                <a:latin typeface="Arial"/>
                <a:cs typeface="Arial"/>
              </a:rPr>
              <a:t>ص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(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15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56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05914" y="8088774"/>
            <a:ext cx="20002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004700"/>
                </a:solidFill>
                <a:latin typeface="Segoe UI Symbol"/>
                <a:cs typeface="Segoe UI Symbol"/>
              </a:rPr>
              <a:t>☐</a:t>
            </a:r>
            <a:endParaRPr sz="1600">
              <a:latin typeface="Segoe UI Symbol"/>
              <a:cs typeface="Segoe UI Symbo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600" b="1" spc="-15" dirty="0">
                <a:solidFill>
                  <a:srgbClr val="004700"/>
                </a:solidFill>
                <a:latin typeface="Segoe UI Symbol"/>
                <a:cs typeface="Segoe UI Symbol"/>
              </a:rPr>
              <a:t>☐</a:t>
            </a:r>
            <a:endParaRPr sz="1600">
              <a:latin typeface="Segoe UI Symbol"/>
              <a:cs typeface="Segoe UI 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21787" y="8105199"/>
            <a:ext cx="2501265" cy="10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2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35" dirty="0">
                <a:solidFill>
                  <a:srgbClr val="004700"/>
                </a:solidFill>
                <a:latin typeface="Arial"/>
                <a:cs typeface="Arial"/>
              </a:rPr>
              <a:t>أ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45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745"/>
              </a:spcBef>
            </a:pP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55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35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25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ك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90"/>
              </a:spcBef>
            </a:pP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ٓ</a:t>
            </a:r>
            <a:endParaRPr sz="14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480"/>
              </a:spcBef>
            </a:pP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8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7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َ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4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42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ْٓ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45" dirty="0">
                <a:solidFill>
                  <a:srgbClr val="004700"/>
                </a:solidFill>
                <a:latin typeface="Arial"/>
                <a:cs typeface="Arial"/>
              </a:rPr>
              <a:t>ق</a:t>
            </a:r>
            <a:r>
              <a:rPr sz="1400" b="1" spc="56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ع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11295" y="8946787"/>
            <a:ext cx="200025" cy="53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004700"/>
                </a:solidFill>
                <a:latin typeface="Segoe UI Symbol"/>
                <a:cs typeface="Segoe UI Symbol"/>
              </a:rPr>
              <a:t>☐</a:t>
            </a:r>
            <a:endParaRPr sz="1600">
              <a:latin typeface="Segoe UI Symbol"/>
              <a:cs typeface="Segoe UI Symbo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600" b="1" spc="-15" dirty="0">
                <a:solidFill>
                  <a:srgbClr val="004700"/>
                </a:solidFill>
                <a:latin typeface="Segoe UI Symbol"/>
                <a:cs typeface="Segoe UI Symbol"/>
              </a:rPr>
              <a:t>☐</a:t>
            </a:r>
            <a:endParaRPr sz="1600">
              <a:latin typeface="Segoe UI Symbol"/>
              <a:cs typeface="Segoe UI 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36520" y="8963212"/>
            <a:ext cx="21939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5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)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ٜ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80" dirty="0">
                <a:solidFill>
                  <a:srgbClr val="004700"/>
                </a:solidFill>
                <a:latin typeface="Arial"/>
                <a:cs typeface="Arial"/>
              </a:rPr>
              <a:t>ر</a:t>
            </a:r>
            <a:r>
              <a:rPr sz="1400" b="1" spc="-535" dirty="0">
                <a:solidFill>
                  <a:srgbClr val="004700"/>
                </a:solidFill>
                <a:latin typeface="Arial"/>
                <a:cs typeface="Arial"/>
              </a:rPr>
              <a:t>ف</a:t>
            </a:r>
            <a:r>
              <a:rPr sz="1400" b="1" spc="-15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55" dirty="0">
                <a:solidFill>
                  <a:srgbClr val="004700"/>
                </a:solidFill>
                <a:latin typeface="Arial"/>
                <a:cs typeface="Arial"/>
              </a:rPr>
              <a:t>(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ٕ</a:t>
            </a:r>
            <a:r>
              <a:rPr sz="1400" b="1" spc="-540" dirty="0">
                <a:solidFill>
                  <a:srgbClr val="004700"/>
                </a:solidFill>
                <a:latin typeface="Arial"/>
                <a:cs typeface="Arial"/>
              </a:rPr>
              <a:t>ى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8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ً</a:t>
            </a:r>
            <a:r>
              <a:rPr sz="1400" b="1" spc="70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ٌ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05914" y="8946787"/>
            <a:ext cx="2000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004700"/>
                </a:solidFill>
                <a:latin typeface="Segoe UI Symbol"/>
                <a:cs typeface="Segoe UI Symbol"/>
              </a:rPr>
              <a:t>☐</a:t>
            </a:r>
            <a:endParaRPr sz="1600">
              <a:latin typeface="Segoe UI Symbol"/>
              <a:cs typeface="Segoe UI 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720" y="9272838"/>
            <a:ext cx="387857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40" dirty="0">
                <a:solidFill>
                  <a:srgbClr val="004700"/>
                </a:solidFill>
                <a:latin typeface="Arial"/>
                <a:cs typeface="Arial"/>
              </a:rPr>
              <a:t>.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٘ٝ</a:t>
            </a:r>
            <a:r>
              <a:rPr sz="1400" b="1" spc="-53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3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54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-190" dirty="0">
                <a:solidFill>
                  <a:srgbClr val="004700"/>
                </a:solidFill>
                <a:latin typeface="Arial"/>
                <a:cs typeface="Arial"/>
              </a:rPr>
              <a:t>ن</a:t>
            </a:r>
            <a:r>
              <a:rPr sz="1400" b="1" spc="-545" dirty="0">
                <a:solidFill>
                  <a:srgbClr val="004700"/>
                </a:solidFill>
                <a:latin typeface="Arial"/>
                <a:cs typeface="Arial"/>
              </a:rPr>
              <a:t>ي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ٗ</a:t>
            </a:r>
            <a:r>
              <a:rPr sz="1400" b="1" spc="-15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29" dirty="0">
                <a:solidFill>
                  <a:srgbClr val="004700"/>
                </a:solidFill>
                <a:latin typeface="Arial"/>
                <a:cs typeface="Arial"/>
              </a:rPr>
              <a:t>+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ٔ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-280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640" dirty="0">
                <a:solidFill>
                  <a:srgbClr val="004700"/>
                </a:solidFill>
                <a:latin typeface="Arial"/>
                <a:cs typeface="Arial"/>
              </a:rPr>
              <a:t>ض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30" dirty="0">
                <a:solidFill>
                  <a:srgbClr val="004700"/>
                </a:solidFill>
                <a:latin typeface="Arial"/>
                <a:cs typeface="Arial"/>
              </a:rPr>
              <a:t>ز</a:t>
            </a:r>
            <a:r>
              <a:rPr sz="1400" b="1" spc="120" dirty="0">
                <a:solidFill>
                  <a:srgbClr val="004700"/>
                </a:solidFill>
                <a:latin typeface="Arial"/>
                <a:cs typeface="Arial"/>
              </a:rPr>
              <a:t>د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15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13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10" dirty="0">
                <a:solidFill>
                  <a:srgbClr val="004700"/>
                </a:solidFill>
                <a:latin typeface="Arial"/>
                <a:cs typeface="Arial"/>
              </a:rPr>
              <a:t>خ</a:t>
            </a:r>
            <a:r>
              <a:rPr sz="1400" b="1" spc="-555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r>
              <a:rPr sz="1400" b="1" spc="-28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39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10" dirty="0">
                <a:solidFill>
                  <a:srgbClr val="0047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004700"/>
                </a:solidFill>
                <a:latin typeface="Arial"/>
                <a:cs typeface="Arial"/>
              </a:rPr>
              <a:t>ل</a:t>
            </a:r>
            <a:r>
              <a:rPr sz="1400" b="1" spc="65" dirty="0">
                <a:solidFill>
                  <a:srgbClr val="004700"/>
                </a:solidFill>
                <a:latin typeface="Arial"/>
                <a:cs typeface="Arial"/>
              </a:rPr>
              <a:t>ط</a:t>
            </a:r>
            <a:r>
              <a:rPr sz="1400" b="1" spc="-70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spc="-254" dirty="0">
                <a:solidFill>
                  <a:srgbClr val="004700"/>
                </a:solidFill>
                <a:latin typeface="Arial"/>
                <a:cs typeface="Arial"/>
              </a:rPr>
              <a:t>ج</a:t>
            </a:r>
            <a:r>
              <a:rPr sz="1400" b="1" spc="-5" dirty="0">
                <a:solidFill>
                  <a:srgbClr val="004700"/>
                </a:solidFill>
                <a:latin typeface="Arial"/>
                <a:cs typeface="Arial"/>
              </a:rPr>
              <a:t>ذ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ْ</a:t>
            </a:r>
            <a:r>
              <a:rPr sz="1400" b="1" spc="445" dirty="0">
                <a:solidFill>
                  <a:srgbClr val="0047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0047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700"/>
                </a:solidFill>
                <a:latin typeface="Arial"/>
                <a:cs typeface="Arial"/>
              </a:rPr>
              <a:t>٘ٝ</a:t>
            </a:r>
            <a:r>
              <a:rPr sz="1400" b="1" spc="-530" dirty="0">
                <a:solidFill>
                  <a:srgbClr val="004700"/>
                </a:solidFill>
                <a:latin typeface="Arial"/>
                <a:cs typeface="Arial"/>
              </a:rPr>
              <a:t>ب</a:t>
            </a:r>
            <a:r>
              <a:rPr sz="1400" b="1" spc="-275" dirty="0">
                <a:solidFill>
                  <a:srgbClr val="0047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004700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9891" y="10020300"/>
            <a:ext cx="830579" cy="188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93" y="9881579"/>
            <a:ext cx="7551419" cy="53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18532" y="1139951"/>
            <a:ext cx="2388107" cy="199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416" y="1089398"/>
            <a:ext cx="217995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  <a:tab pos="1012190" algn="l"/>
                <a:tab pos="15932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r>
              <a:rPr sz="12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5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ٖ</a:t>
            </a:r>
            <a:r>
              <a:rPr dirty="0"/>
              <a:t>د</a:t>
            </a:r>
            <a:r>
              <a:rPr spc="-10" dirty="0"/>
              <a:t>ا</a:t>
            </a:r>
            <a:r>
              <a:rPr spc="-30" dirty="0"/>
              <a:t>ن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dirty="0"/>
              <a:t>ٖد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703</Words>
  <Application>Microsoft Office PowerPoint</Application>
  <PresentationFormat>Benutzerdefiniert</PresentationFormat>
  <Paragraphs>197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2015-04-12T19:37:36Z</dcterms:created>
  <dcterms:modified xsi:type="dcterms:W3CDTF">2015-04-12T17:37:41Z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