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95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351275" y="10088147"/>
            <a:ext cx="59626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70" dirty="0"/>
              <a:t>˺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182241" y="2371538"/>
            <a:ext cx="115570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10</a:t>
            </a:r>
            <a:r>
              <a:rPr sz="1800" spc="-15" dirty="0">
                <a:latin typeface="Times New Roman"/>
                <a:cs typeface="Times New Roman"/>
              </a:rPr>
              <a:t>1</a:t>
            </a:r>
            <a:r>
              <a:rPr sz="1800" spc="10" dirty="0">
                <a:latin typeface="Times New Roman"/>
                <a:cs typeface="Times New Roman"/>
              </a:rPr>
              <a:t>-</a:t>
            </a:r>
            <a:r>
              <a:rPr sz="1800" spc="434" dirty="0">
                <a:latin typeface="Times New Roman"/>
                <a:cs typeface="Times New Roman"/>
              </a:rPr>
              <a:t>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270" dirty="0">
                <a:latin typeface="Times New Roman"/>
                <a:cs typeface="Times New Roman"/>
              </a:rPr>
              <a:t>جذوم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27252" y="3572261"/>
          <a:ext cx="6674484" cy="435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7432"/>
                <a:gridCol w="1635495"/>
              </a:tblGrid>
              <a:tr h="656843">
                <a:tc gridSpan="2">
                  <a:txBody>
                    <a:bodyPr/>
                    <a:lstStyle/>
                    <a:p>
                      <a:pPr marL="2640965" marR="2630170" indent="635" algn="ctr">
                        <a:lnSpc>
                          <a:spcPts val="2210"/>
                        </a:lnSpc>
                      </a:pPr>
                      <a:r>
                        <a:rPr sz="2000" spc="-1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دق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لط 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لعلا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تاسمؤن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ل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7783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ٓز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ئٍٔ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ْطع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ضا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5802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لكلا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5930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طقلا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577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ضا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5778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341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ٕ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اعلا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94978">
                <a:tc>
                  <a:txBody>
                    <a:bodyPr/>
                    <a:lstStyle/>
                    <a:p>
                      <a:pPr marR="283845" algn="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اــ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ــشم </a:t>
                      </a:r>
                      <a:r>
                        <a:rPr sz="14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o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83845" algn="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ْـــ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ـطح  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o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كزاشما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ةٔعْى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4390" y="3373080"/>
            <a:ext cx="6181090" cy="6664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" algn="ctr">
              <a:lnSpc>
                <a:spcPct val="100000"/>
              </a:lnSpc>
            </a:pPr>
            <a:r>
              <a:rPr sz="1600" b="1" u="heavy" spc="-490" dirty="0">
                <a:latin typeface="Arial"/>
                <a:cs typeface="Arial"/>
              </a:rPr>
              <a:t>Δ</a:t>
            </a:r>
            <a:r>
              <a:rPr sz="1600" b="1" u="heavy" spc="-630" dirty="0">
                <a:latin typeface="Arial"/>
                <a:cs typeface="Arial"/>
              </a:rPr>
              <a:t>ϣΎع</a:t>
            </a:r>
            <a:r>
              <a:rPr sz="1600" b="1" u="heavy" dirty="0">
                <a:latin typeface="Arial"/>
                <a:cs typeface="Arial"/>
              </a:rPr>
              <a:t> </a:t>
            </a:r>
            <a:r>
              <a:rPr sz="1600" b="1" u="heavy" spc="-484" dirty="0">
                <a:latin typeface="Arial"/>
                <a:cs typeface="Arial"/>
              </a:rPr>
              <a:t>Ε</a:t>
            </a:r>
            <a:r>
              <a:rPr sz="1600" b="1" u="heavy" spc="-675" dirty="0">
                <a:latin typeface="Arial"/>
                <a:cs typeface="Arial"/>
              </a:rPr>
              <a:t>Ύ</a:t>
            </a:r>
            <a:r>
              <a:rPr sz="1600" b="1" u="heavy" spc="-650" dirty="0">
                <a:latin typeface="Arial"/>
                <a:cs typeface="Arial"/>
              </a:rPr>
              <a:t>ϴص</a:t>
            </a:r>
            <a:r>
              <a:rPr sz="1600" b="1" u="heavy" spc="-355" dirty="0">
                <a:latin typeface="Arial"/>
                <a:cs typeface="Arial"/>
              </a:rPr>
              <a:t>Ϯت</a:t>
            </a:r>
            <a:endParaRPr sz="1600">
              <a:latin typeface="Arial"/>
              <a:cs typeface="Arial"/>
            </a:endParaRPr>
          </a:p>
          <a:p>
            <a:pPr marR="217804" algn="ctr">
              <a:lnSpc>
                <a:spcPct val="100000"/>
              </a:lnSpc>
              <a:spcBef>
                <a:spcPts val="200"/>
              </a:spcBef>
            </a:pPr>
            <a:r>
              <a:rPr sz="1600" spc="-240" dirty="0">
                <a:latin typeface="Arial"/>
                <a:cs typeface="Arial"/>
              </a:rPr>
              <a:t>:ϰϠع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0" dirty="0">
                <a:latin typeface="Arial"/>
                <a:cs typeface="Arial"/>
              </a:rPr>
              <a:t>Ϛ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535" dirty="0">
                <a:latin typeface="Arial"/>
                <a:cs typeface="Arial"/>
              </a:rPr>
              <a:t>Ϋ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ή</a:t>
            </a:r>
            <a:r>
              <a:rPr sz="1600" spc="-350" dirty="0">
                <a:latin typeface="Arial"/>
                <a:cs typeface="Arial"/>
              </a:rPr>
              <a:t>ص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625" dirty="0">
                <a:latin typeface="Arial"/>
                <a:cs typeface="Arial"/>
              </a:rPr>
              <a:t>Ϙ</a:t>
            </a:r>
            <a:r>
              <a:rPr sz="1600" spc="-185" dirty="0">
                <a:latin typeface="Arial"/>
                <a:cs typeface="Arial"/>
              </a:rPr>
              <a:t>ϳ</a:t>
            </a:r>
            <a:r>
              <a:rPr sz="1600" spc="-204" dirty="0">
                <a:latin typeface="Arial"/>
                <a:cs typeface="Arial"/>
              </a:rPr>
              <a:t>ϭ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45" dirty="0">
                <a:latin typeface="Arial"/>
                <a:cs typeface="Arial"/>
              </a:rPr>
              <a:t>Δ</a:t>
            </a:r>
            <a:r>
              <a:rPr sz="1600" spc="-560" dirty="0">
                <a:latin typeface="Arial"/>
                <a:cs typeface="Arial"/>
              </a:rPr>
              <a:t>ص</a:t>
            </a:r>
            <a:r>
              <a:rPr sz="1600" spc="-425" dirty="0">
                <a:latin typeface="Arial"/>
                <a:cs typeface="Arial"/>
              </a:rPr>
              <a:t>ص</a:t>
            </a:r>
            <a:r>
              <a:rPr sz="1600" spc="-505" dirty="0">
                <a:latin typeface="Arial"/>
                <a:cs typeface="Arial"/>
              </a:rPr>
              <a:t>Ψ</a:t>
            </a:r>
            <a:r>
              <a:rPr sz="1600" spc="-860" dirty="0">
                <a:latin typeface="Arial"/>
                <a:cs typeface="Arial"/>
              </a:rPr>
              <a:t>Θ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80" dirty="0">
                <a:latin typeface="Arial"/>
                <a:cs typeface="Arial"/>
              </a:rPr>
              <a:t>Δس</a:t>
            </a:r>
            <a:r>
              <a:rPr sz="1600" spc="-520" dirty="0">
                <a:latin typeface="Arial"/>
                <a:cs typeface="Arial"/>
              </a:rPr>
              <a:t>سΆϣ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ΔϤظϨϤ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95" dirty="0">
                <a:latin typeface="Arial"/>
                <a:cs typeface="Arial"/>
              </a:rPr>
              <a:t>ΔϬ</a:t>
            </a:r>
            <a:r>
              <a:rPr sz="1600" spc="-330" dirty="0">
                <a:latin typeface="Arial"/>
                <a:cs typeface="Arial"/>
              </a:rPr>
              <a:t>ج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10" dirty="0">
                <a:latin typeface="Arial"/>
                <a:cs typeface="Arial"/>
              </a:rPr>
              <a:t>ϥϮϜت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90" dirty="0">
                <a:latin typeface="Arial"/>
                <a:cs typeface="Arial"/>
              </a:rPr>
              <a:t>ΚϴحΑ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Ε</a:t>
            </a:r>
            <a:r>
              <a:rPr sz="1600" spc="-715" dirty="0">
                <a:latin typeface="Arial"/>
                <a:cs typeface="Arial"/>
              </a:rPr>
              <a:t>΍</a:t>
            </a:r>
            <a:r>
              <a:rPr sz="1600" spc="-260" dirty="0">
                <a:latin typeface="Arial"/>
                <a:cs typeface="Arial"/>
              </a:rPr>
              <a:t>ή</a:t>
            </a:r>
            <a:r>
              <a:rPr sz="1600" spc="-320" dirty="0">
                <a:latin typeface="Arial"/>
                <a:cs typeface="Arial"/>
              </a:rPr>
              <a:t>Ϥ</a:t>
            </a:r>
            <a:r>
              <a:rPr sz="1600" spc="-760" dirty="0">
                <a:latin typeface="Arial"/>
                <a:cs typeface="Arial"/>
              </a:rPr>
              <a:t>ت</a:t>
            </a:r>
            <a:r>
              <a:rPr sz="1600" spc="-385" dirty="0">
                <a:latin typeface="Arial"/>
                <a:cs typeface="Arial"/>
              </a:rPr>
              <a:t>Ά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70" dirty="0">
                <a:latin typeface="Arial"/>
                <a:cs typeface="Arial"/>
              </a:rPr>
              <a:t>έΎ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860" dirty="0">
                <a:latin typeface="Arial"/>
                <a:cs typeface="Arial"/>
              </a:rPr>
              <a:t>Θ</a:t>
            </a:r>
            <a:r>
              <a:rPr sz="1600" spc="-75" dirty="0">
                <a:latin typeface="Arial"/>
                <a:cs typeface="Arial"/>
              </a:rPr>
              <a:t>خ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60" dirty="0">
                <a:latin typeface="Arial"/>
                <a:cs typeface="Arial"/>
              </a:rPr>
              <a:t>Ϧس</a:t>
            </a:r>
            <a:r>
              <a:rPr sz="1600" spc="-65" dirty="0">
                <a:latin typeface="Arial"/>
                <a:cs typeface="Arial"/>
              </a:rPr>
              <a:t>ح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˺</a:t>
            </a:r>
            <a:endParaRPr sz="1600">
              <a:latin typeface="Arial"/>
              <a:cs typeface="Arial"/>
            </a:endParaRPr>
          </a:p>
          <a:p>
            <a:pPr marL="2430145">
              <a:lnSpc>
                <a:spcPct val="100000"/>
              </a:lnSpc>
              <a:spcBef>
                <a:spcPts val="865"/>
              </a:spcBef>
            </a:pPr>
            <a:r>
              <a:rPr sz="1600" spc="-509" dirty="0">
                <a:latin typeface="Arial"/>
                <a:cs typeface="Arial"/>
              </a:rPr>
              <a:t>.Ύ</a:t>
            </a:r>
            <a:r>
              <a:rPr sz="1600" spc="-560" dirty="0">
                <a:latin typeface="Arial"/>
                <a:cs typeface="Arial"/>
              </a:rPr>
              <a:t>Ϭ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75" dirty="0">
                <a:latin typeface="Arial"/>
                <a:cs typeface="Arial"/>
              </a:rPr>
              <a:t>خ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675" dirty="0">
                <a:latin typeface="Arial"/>
                <a:cs typeface="Arial"/>
              </a:rPr>
              <a:t>Ω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15" dirty="0">
                <a:latin typeface="Arial"/>
                <a:cs typeface="Arial"/>
              </a:rPr>
              <a:t>Δϴ</a:t>
            </a:r>
            <a:r>
              <a:rPr sz="1600" spc="-585" dirty="0">
                <a:latin typeface="Arial"/>
                <a:cs typeface="Arial"/>
              </a:rPr>
              <a:t>Ϥ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65" dirty="0">
                <a:latin typeface="Arial"/>
                <a:cs typeface="Arial"/>
              </a:rPr>
              <a:t>ϡ</a:t>
            </a:r>
            <a:r>
              <a:rPr sz="1600" spc="-830" dirty="0">
                <a:latin typeface="Arial"/>
                <a:cs typeface="Arial"/>
              </a:rPr>
              <a:t>Ύ</a:t>
            </a:r>
            <a:r>
              <a:rPr sz="1600" spc="-580" dirty="0">
                <a:latin typeface="Arial"/>
                <a:cs typeface="Arial"/>
              </a:rPr>
              <a:t>س</a:t>
            </a:r>
            <a:r>
              <a:rPr sz="1600" spc="-420" dirty="0">
                <a:latin typeface="Arial"/>
                <a:cs typeface="Arial"/>
              </a:rPr>
              <a:t>ϗ</a:t>
            </a:r>
            <a:r>
              <a:rPr sz="1600" spc="-130" dirty="0">
                <a:latin typeface="Arial"/>
                <a:cs typeface="Arial"/>
              </a:rPr>
              <a:t>أ</a:t>
            </a:r>
            <a:r>
              <a:rPr sz="1600" spc="-600" dirty="0">
                <a:latin typeface="Arial"/>
                <a:cs typeface="Arial"/>
              </a:rPr>
              <a:t>΍</a:t>
            </a:r>
            <a:r>
              <a:rPr sz="1600" spc="-204" dirty="0">
                <a:latin typeface="Arial"/>
                <a:cs typeface="Arial"/>
              </a:rPr>
              <a:t>ϭ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360" dirty="0">
                <a:latin typeface="Arial"/>
                <a:cs typeface="Arial"/>
              </a:rPr>
              <a:t>Ϝ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10" dirty="0">
                <a:latin typeface="Arial"/>
                <a:cs typeface="Arial"/>
              </a:rPr>
              <a:t>ϭ</a:t>
            </a:r>
            <a:r>
              <a:rPr sz="1600" spc="-5" dirty="0">
                <a:latin typeface="Arial"/>
                <a:cs typeface="Arial"/>
              </a:rPr>
              <a:t>أ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715" dirty="0">
                <a:latin typeface="Arial"/>
                <a:cs typeface="Arial"/>
              </a:rPr>
              <a:t>ϣ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75" dirty="0">
                <a:latin typeface="Arial"/>
                <a:cs typeface="Arial"/>
              </a:rPr>
              <a:t>ج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1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spc="-10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  <a:p>
            <a:pPr marL="3000375">
              <a:lnSpc>
                <a:spcPct val="100000"/>
              </a:lnSpc>
              <a:spcBef>
                <a:spcPts val="865"/>
              </a:spcBef>
            </a:pPr>
            <a:r>
              <a:rPr sz="1600" spc="-204" dirty="0">
                <a:latin typeface="Arial"/>
                <a:cs typeface="Arial"/>
              </a:rPr>
              <a:t>.Δ</a:t>
            </a:r>
            <a:r>
              <a:rPr sz="1600" spc="-470" dirty="0">
                <a:latin typeface="Arial"/>
                <a:cs typeface="Arial"/>
              </a:rPr>
              <a:t>ص</a:t>
            </a:r>
            <a:r>
              <a:rPr sz="1600" spc="-425" dirty="0">
                <a:latin typeface="Arial"/>
                <a:cs typeface="Arial"/>
              </a:rPr>
              <a:t>ص</a:t>
            </a:r>
            <a:r>
              <a:rPr sz="1600" spc="-505" dirty="0">
                <a:latin typeface="Arial"/>
                <a:cs typeface="Arial"/>
              </a:rPr>
              <a:t>Ψ</a:t>
            </a:r>
            <a:r>
              <a:rPr sz="1600" spc="-860" dirty="0">
                <a:latin typeface="Arial"/>
                <a:cs typeface="Arial"/>
              </a:rPr>
              <a:t>Θ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660" dirty="0">
                <a:latin typeface="Arial"/>
                <a:cs typeface="Arial"/>
              </a:rPr>
              <a:t>ΔϴϤ</a:t>
            </a:r>
            <a:r>
              <a:rPr sz="1600" spc="-700" dirty="0">
                <a:latin typeface="Arial"/>
                <a:cs typeface="Arial"/>
              </a:rPr>
              <a:t>Ϡ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20" dirty="0">
                <a:latin typeface="Arial"/>
                <a:cs typeface="Arial"/>
              </a:rPr>
              <a:t>ΙϮحΒϟ΍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ز</a:t>
            </a:r>
            <a:r>
              <a:rPr sz="1600" spc="-95" dirty="0">
                <a:latin typeface="Arial"/>
                <a:cs typeface="Arial"/>
              </a:rPr>
              <a:t>ϛ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415" dirty="0">
                <a:latin typeface="Arial"/>
                <a:cs typeface="Arial"/>
              </a:rPr>
              <a:t>ήϣ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spc="-10" dirty="0">
                <a:latin typeface="Calibri"/>
                <a:cs typeface="Calibri"/>
              </a:rPr>
              <a:t>b</a:t>
            </a:r>
            <a:endParaRPr sz="1600">
              <a:latin typeface="Calibri"/>
              <a:cs typeface="Calibri"/>
            </a:endParaRPr>
          </a:p>
          <a:p>
            <a:pPr marL="285750" marR="230504" indent="3190240">
              <a:lnSpc>
                <a:spcPts val="2790"/>
              </a:lnSpc>
              <a:spcBef>
                <a:spcPts val="22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615" dirty="0">
                <a:latin typeface="Arial"/>
                <a:cs typeface="Arial"/>
              </a:rPr>
              <a:t>Δϴ</a:t>
            </a:r>
            <a:r>
              <a:rPr sz="1600" spc="-585" dirty="0">
                <a:latin typeface="Arial"/>
                <a:cs typeface="Arial"/>
              </a:rPr>
              <a:t>Ϥ</a:t>
            </a:r>
            <a:r>
              <a:rPr sz="1600" spc="30" dirty="0">
                <a:latin typeface="Arial"/>
                <a:cs typeface="Arial"/>
              </a:rPr>
              <a:t>ϳ</a:t>
            </a:r>
            <a:r>
              <a:rPr sz="1600" spc="-665" dirty="0">
                <a:latin typeface="Arial"/>
                <a:cs typeface="Arial"/>
              </a:rPr>
              <a:t>Ω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180" dirty="0">
                <a:latin typeface="Arial"/>
                <a:cs typeface="Arial"/>
              </a:rPr>
              <a:t>ϛ</a:t>
            </a:r>
            <a:r>
              <a:rPr sz="1600" spc="-135" dirty="0">
                <a:latin typeface="Arial"/>
                <a:cs typeface="Arial"/>
              </a:rPr>
              <a:t>أ</a:t>
            </a:r>
            <a:r>
              <a:rPr sz="1600" spc="-61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660" dirty="0">
                <a:latin typeface="Arial"/>
                <a:cs typeface="Arial"/>
              </a:rPr>
              <a:t>ΔϴϤ</a:t>
            </a:r>
            <a:r>
              <a:rPr sz="1600" spc="-700" dirty="0">
                <a:latin typeface="Arial"/>
                <a:cs typeface="Arial"/>
              </a:rPr>
              <a:t>Ϡ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615" dirty="0">
                <a:latin typeface="Arial"/>
                <a:cs typeface="Arial"/>
              </a:rPr>
              <a:t>ϟ</a:t>
            </a:r>
            <a:r>
              <a:rPr sz="1600" spc="-117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0" dirty="0">
                <a:latin typeface="Arial"/>
                <a:cs typeface="Arial"/>
              </a:rPr>
              <a:t>ج</a:t>
            </a:r>
            <a:r>
              <a:rPr sz="1600" spc="-615" dirty="0">
                <a:latin typeface="Arial"/>
                <a:cs typeface="Arial"/>
              </a:rPr>
              <a:t>ϟ</a:t>
            </a:r>
            <a:r>
              <a:rPr sz="1600" spc="-117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475" dirty="0">
                <a:latin typeface="Arial"/>
                <a:cs typeface="Arial"/>
              </a:rPr>
              <a:t>Δ</a:t>
            </a:r>
            <a:r>
              <a:rPr sz="1600" spc="-185" dirty="0">
                <a:latin typeface="Arial"/>
                <a:cs typeface="Arial"/>
              </a:rPr>
              <a:t>ϛ</a:t>
            </a:r>
            <a:r>
              <a:rPr sz="1600" spc="-535" dirty="0">
                <a:latin typeface="Arial"/>
                <a:cs typeface="Arial"/>
              </a:rPr>
              <a:t>έΎشϣ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70" dirty="0">
                <a:latin typeface="Arial"/>
                <a:cs typeface="Arial"/>
              </a:rPr>
              <a:t>Ϟϗأ΍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ϰ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35" dirty="0">
                <a:latin typeface="Arial"/>
                <a:cs typeface="Arial"/>
              </a:rPr>
              <a:t>ع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10" dirty="0">
                <a:latin typeface="Arial"/>
                <a:cs typeface="Arial"/>
              </a:rPr>
              <a:t>Ύ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275" dirty="0">
                <a:latin typeface="Arial"/>
                <a:cs typeface="Arial"/>
              </a:rPr>
              <a:t>ه</a:t>
            </a:r>
            <a:r>
              <a:rPr sz="1600" spc="10" dirty="0">
                <a:latin typeface="Arial"/>
                <a:cs typeface="Arial"/>
              </a:rPr>
              <a:t>Ϊحأ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ϥϮϜϳ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ϥأ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ϰϠع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90" dirty="0">
                <a:latin typeface="Arial"/>
                <a:cs typeface="Arial"/>
              </a:rPr>
              <a:t>ϡ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55" dirty="0">
                <a:latin typeface="Arial"/>
                <a:cs typeface="Arial"/>
              </a:rPr>
              <a:t>ϲف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Ϧϳ</a:t>
            </a:r>
            <a:r>
              <a:rPr sz="1600" spc="-120" dirty="0">
                <a:latin typeface="Arial"/>
                <a:cs typeface="Arial"/>
              </a:rPr>
              <a:t>ή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390" dirty="0">
                <a:latin typeface="Arial"/>
                <a:cs typeface="Arial"/>
              </a:rPr>
              <a:t>Ά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سϳέΪ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ΔΌϴه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Ϯ</a:t>
            </a:r>
            <a:r>
              <a:rPr sz="1600" spc="-425" dirty="0">
                <a:latin typeface="Arial"/>
                <a:cs typeface="Arial"/>
              </a:rPr>
              <a:t>ض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ϖحϳ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˻</a:t>
            </a:r>
            <a:endParaRPr sz="1600">
              <a:latin typeface="Arial"/>
              <a:cs typeface="Arial"/>
            </a:endParaRPr>
          </a:p>
          <a:p>
            <a:pPr marL="1887855" indent="25400">
              <a:lnSpc>
                <a:spcPct val="100000"/>
              </a:lnSpc>
              <a:spcBef>
                <a:spcPts val="625"/>
              </a:spcBef>
            </a:pPr>
            <a:r>
              <a:rPr sz="1600" spc="-355" dirty="0">
                <a:latin typeface="Arial"/>
                <a:cs typeface="Arial"/>
              </a:rPr>
              <a:t>ϲف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425" dirty="0">
                <a:latin typeface="Arial"/>
                <a:cs typeface="Arial"/>
              </a:rPr>
              <a:t>ϧ</a:t>
            </a:r>
            <a:r>
              <a:rPr sz="1600" spc="-1010" dirty="0">
                <a:latin typeface="Arial"/>
                <a:cs typeface="Arial"/>
              </a:rPr>
              <a:t>Ύ</a:t>
            </a:r>
            <a:r>
              <a:rPr sz="1600" spc="-505" dirty="0">
                <a:latin typeface="Arial"/>
                <a:cs typeface="Arial"/>
              </a:rPr>
              <a:t>Ψ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635" dirty="0">
                <a:latin typeface="Arial"/>
                <a:cs typeface="Arial"/>
              </a:rPr>
              <a:t>أ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ϥأ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ϰϠع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300" dirty="0">
                <a:latin typeface="Arial"/>
                <a:cs typeface="Arial"/>
              </a:rPr>
              <a:t>˺˹</a:t>
            </a:r>
            <a:r>
              <a:rPr sz="1600" spc="285" dirty="0">
                <a:latin typeface="Arial"/>
                <a:cs typeface="Arial"/>
              </a:rPr>
              <a:t>˺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-390" dirty="0">
                <a:latin typeface="Arial"/>
                <a:cs typeface="Arial"/>
              </a:rPr>
              <a:t>ϡ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جΫ</a:t>
            </a:r>
            <a:r>
              <a:rPr sz="1600" spc="-160" dirty="0">
                <a:latin typeface="Arial"/>
                <a:cs typeface="Arial"/>
              </a:rPr>
              <a:t>Ϯ</a:t>
            </a:r>
            <a:r>
              <a:rPr sz="1600" spc="-455" dirty="0">
                <a:latin typeface="Arial"/>
                <a:cs typeface="Arial"/>
              </a:rPr>
              <a:t>Ϥ</a:t>
            </a:r>
            <a:r>
              <a:rPr sz="1600" spc="-690" dirty="0">
                <a:latin typeface="Arial"/>
                <a:cs typeface="Arial"/>
              </a:rPr>
              <a:t>Ϩ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425" dirty="0">
                <a:latin typeface="Arial"/>
                <a:cs typeface="Arial"/>
              </a:rPr>
              <a:t>ϧ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65" dirty="0">
                <a:latin typeface="Arial"/>
                <a:cs typeface="Arial"/>
              </a:rPr>
              <a:t>خ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80" dirty="0">
                <a:latin typeface="Arial"/>
                <a:cs typeface="Arial"/>
              </a:rPr>
              <a:t>عϴϤج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695" dirty="0">
                <a:latin typeface="Arial"/>
                <a:cs typeface="Arial"/>
              </a:rPr>
              <a:t>ΔΌ</a:t>
            </a:r>
            <a:r>
              <a:rPr sz="1600" spc="-655" dirty="0">
                <a:latin typeface="Arial"/>
                <a:cs typeface="Arial"/>
              </a:rPr>
              <a:t>Β</a:t>
            </a:r>
            <a:r>
              <a:rPr sz="1600" spc="-245" dirty="0">
                <a:latin typeface="Arial"/>
                <a:cs typeface="Arial"/>
              </a:rPr>
              <a:t>ع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˼</a:t>
            </a:r>
            <a:endParaRPr sz="1600">
              <a:latin typeface="Arial"/>
              <a:cs typeface="Arial"/>
            </a:endParaRPr>
          </a:p>
          <a:p>
            <a:pPr marL="2003425" marR="1110615" indent="-116205">
              <a:lnSpc>
                <a:spcPct val="145000"/>
              </a:lnSpc>
            </a:pPr>
            <a:r>
              <a:rPr sz="1600" spc="-10" dirty="0">
                <a:latin typeface="Arial"/>
                <a:cs typeface="Arial"/>
              </a:rPr>
              <a:t>س</a:t>
            </a:r>
            <a:r>
              <a:rPr sz="1600" spc="25" dirty="0">
                <a:latin typeface="Arial"/>
                <a:cs typeface="Arial"/>
              </a:rPr>
              <a:t>ϳ</a:t>
            </a:r>
            <a:r>
              <a:rPr sz="1600" spc="65" dirty="0">
                <a:latin typeface="Arial"/>
                <a:cs typeface="Arial"/>
              </a:rPr>
              <a:t>έ</a:t>
            </a:r>
            <a:r>
              <a:rPr sz="1600" spc="-645" dirty="0">
                <a:latin typeface="Arial"/>
                <a:cs typeface="Arial"/>
              </a:rPr>
              <a:t>ΪΘϟ΍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720" dirty="0">
                <a:latin typeface="Arial"/>
                <a:cs typeface="Arial"/>
              </a:rPr>
              <a:t>ΔΌ</a:t>
            </a:r>
            <a:r>
              <a:rPr sz="1600" spc="-785" dirty="0">
                <a:latin typeface="Arial"/>
                <a:cs typeface="Arial"/>
              </a:rPr>
              <a:t>ϴ</a:t>
            </a:r>
            <a:r>
              <a:rPr sz="1600" spc="265" dirty="0">
                <a:latin typeface="Arial"/>
                <a:cs typeface="Arial"/>
              </a:rPr>
              <a:t>ه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Ϯ</a:t>
            </a:r>
            <a:r>
              <a:rPr sz="1600" spc="-425" dirty="0">
                <a:latin typeface="Arial"/>
                <a:cs typeface="Arial"/>
              </a:rPr>
              <a:t>ض</a:t>
            </a:r>
            <a:r>
              <a:rPr sz="1600" spc="-35" dirty="0">
                <a:latin typeface="Arial"/>
                <a:cs typeface="Arial"/>
              </a:rPr>
              <a:t>ع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75" dirty="0">
                <a:latin typeface="Arial"/>
                <a:cs typeface="Arial"/>
              </a:rPr>
              <a:t>ϞΒϗ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Ϧϣ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)</a:t>
            </a:r>
            <a:r>
              <a:rPr sz="1600" spc="185" dirty="0">
                <a:latin typeface="Arial"/>
                <a:cs typeface="Arial"/>
              </a:rPr>
              <a:t>˾</a:t>
            </a:r>
            <a:r>
              <a:rPr sz="1600" spc="-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˺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75" dirty="0">
                <a:latin typeface="Arial"/>
                <a:cs typeface="Arial"/>
              </a:rPr>
              <a:t>ΕΎ</a:t>
            </a:r>
            <a:r>
              <a:rPr sz="1600" spc="-75" dirty="0">
                <a:latin typeface="Arial"/>
                <a:cs typeface="Arial"/>
              </a:rPr>
              <a:t>ح</a:t>
            </a:r>
            <a:r>
              <a:rPr sz="1600" spc="-615" dirty="0">
                <a:latin typeface="Arial"/>
                <a:cs typeface="Arial"/>
              </a:rPr>
              <a:t>ϔص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730" dirty="0">
                <a:latin typeface="Arial"/>
                <a:cs typeface="Arial"/>
              </a:rPr>
              <a:t>ΔϴϠϜϟ΍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ΪϴϤعϭ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85" dirty="0">
                <a:latin typeface="Arial"/>
                <a:cs typeface="Arial"/>
              </a:rPr>
              <a:t>Ϣس</a:t>
            </a:r>
            <a:r>
              <a:rPr sz="1600" spc="-680" dirty="0">
                <a:latin typeface="Arial"/>
                <a:cs typeface="Arial"/>
              </a:rPr>
              <a:t>Ϙϟ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40" dirty="0">
                <a:latin typeface="Arial"/>
                <a:cs typeface="Arial"/>
              </a:rPr>
              <a:t>سϴ</a:t>
            </a:r>
            <a:r>
              <a:rPr sz="1600" spc="-425" dirty="0">
                <a:latin typeface="Arial"/>
                <a:cs typeface="Arial"/>
              </a:rPr>
              <a:t>ئ</a:t>
            </a:r>
            <a:r>
              <a:rPr sz="1600" spc="60" dirty="0">
                <a:latin typeface="Arial"/>
                <a:cs typeface="Arial"/>
              </a:rPr>
              <a:t>έ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30" dirty="0">
                <a:latin typeface="Arial"/>
                <a:cs typeface="Arial"/>
              </a:rPr>
              <a:t>Ϟ</a:t>
            </a:r>
            <a:r>
              <a:rPr sz="1600" spc="-470" dirty="0">
                <a:latin typeface="Arial"/>
                <a:cs typeface="Arial"/>
              </a:rPr>
              <a:t>Β</a:t>
            </a:r>
            <a:r>
              <a:rPr sz="1600" spc="-540" dirty="0">
                <a:latin typeface="Arial"/>
                <a:cs typeface="Arial"/>
              </a:rPr>
              <a:t>ϗ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Ϧ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300" dirty="0">
                <a:latin typeface="Arial"/>
                <a:cs typeface="Arial"/>
              </a:rPr>
              <a:t>˿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Δحϔص</a:t>
            </a:r>
            <a:r>
              <a:rPr sz="1600" spc="-325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i</a:t>
            </a:r>
            <a:endParaRPr sz="1600">
              <a:latin typeface="Calibri"/>
              <a:cs typeface="Calibri"/>
            </a:endParaRPr>
          </a:p>
          <a:p>
            <a:pPr marR="198120" algn="ctr">
              <a:lnSpc>
                <a:spcPct val="100000"/>
              </a:lnSpc>
              <a:spcBef>
                <a:spcPts val="865"/>
              </a:spcBef>
            </a:pPr>
            <a:r>
              <a:rPr sz="1600" spc="140" dirty="0">
                <a:latin typeface="Arial"/>
                <a:cs typeface="Arial"/>
              </a:rPr>
              <a:t>ϲ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Κح</a:t>
            </a:r>
            <a:r>
              <a:rPr sz="1600" spc="-245" dirty="0">
                <a:latin typeface="Arial"/>
                <a:cs typeface="Arial"/>
              </a:rPr>
              <a:t>Β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204" dirty="0">
                <a:latin typeface="Arial"/>
                <a:cs typeface="Arial"/>
              </a:rPr>
              <a:t>ϭ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484" dirty="0">
                <a:latin typeface="Arial"/>
                <a:cs typeface="Arial"/>
              </a:rPr>
              <a:t>س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180" dirty="0">
                <a:latin typeface="Arial"/>
                <a:cs typeface="Arial"/>
              </a:rPr>
              <a:t>έΪ</a:t>
            </a:r>
            <a:r>
              <a:rPr sz="1600" spc="-370" dirty="0">
                <a:latin typeface="Arial"/>
                <a:cs typeface="Arial"/>
              </a:rPr>
              <a:t>Ϡ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730" dirty="0">
                <a:latin typeface="Arial"/>
                <a:cs typeface="Arial"/>
              </a:rPr>
              <a:t>ΔϴϠϜϟ΍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95" dirty="0">
                <a:latin typeface="Arial"/>
                <a:cs typeface="Arial"/>
              </a:rPr>
              <a:t>Ϟ</a:t>
            </a:r>
            <a:r>
              <a:rPr sz="1600" spc="-860" dirty="0">
                <a:latin typeface="Arial"/>
                <a:cs typeface="Arial"/>
              </a:rPr>
              <a:t>ϴ</a:t>
            </a:r>
            <a:r>
              <a:rPr sz="1600" spc="-185" dirty="0">
                <a:latin typeface="Arial"/>
                <a:cs typeface="Arial"/>
              </a:rPr>
              <a:t>ϛ</a:t>
            </a:r>
            <a:r>
              <a:rPr sz="1600" spc="-204" dirty="0">
                <a:latin typeface="Arial"/>
                <a:cs typeface="Arial"/>
              </a:rPr>
              <a:t>ϭ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430" dirty="0">
                <a:latin typeface="Arial"/>
                <a:cs typeface="Arial"/>
              </a:rPr>
              <a:t>Ϟ</a:t>
            </a:r>
            <a:r>
              <a:rPr sz="1600" spc="-470" dirty="0">
                <a:latin typeface="Arial"/>
                <a:cs typeface="Arial"/>
              </a:rPr>
              <a:t>Β</a:t>
            </a:r>
            <a:r>
              <a:rPr sz="1600" spc="-540" dirty="0">
                <a:latin typeface="Arial"/>
                <a:cs typeface="Arial"/>
              </a:rPr>
              <a:t>ϗ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Ϧ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̀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Δحϔص</a:t>
            </a:r>
            <a:r>
              <a:rPr sz="1600" spc="-325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Calibri"/>
                <a:cs typeface="Calibri"/>
              </a:rPr>
              <a:t>ii</a:t>
            </a:r>
            <a:r>
              <a:rPr sz="1600" spc="-5" dirty="0">
                <a:latin typeface="Calibri"/>
                <a:cs typeface="Calibri"/>
              </a:rPr>
              <a:t>i</a:t>
            </a:r>
            <a:endParaRPr sz="1600">
              <a:latin typeface="Calibri"/>
              <a:cs typeface="Calibri"/>
            </a:endParaRPr>
          </a:p>
          <a:p>
            <a:pPr marL="2366010" indent="-860425">
              <a:lnSpc>
                <a:spcPct val="100000"/>
              </a:lnSpc>
              <a:spcBef>
                <a:spcPts val="875"/>
              </a:spcBef>
            </a:pPr>
            <a:r>
              <a:rPr sz="1600" spc="-450" dirty="0">
                <a:latin typeface="Arial"/>
                <a:cs typeface="Arial"/>
              </a:rPr>
              <a:t>ΔΑ</a:t>
            </a:r>
            <a:r>
              <a:rPr sz="1600" spc="-325" dirty="0">
                <a:latin typeface="Arial"/>
                <a:cs typeface="Arial"/>
              </a:rPr>
              <a:t>Ϯ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15" dirty="0">
                <a:latin typeface="Arial"/>
                <a:cs typeface="Arial"/>
              </a:rPr>
              <a:t>ط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555" dirty="0">
                <a:latin typeface="Arial"/>
                <a:cs typeface="Arial"/>
              </a:rPr>
              <a:t>ϘفήϤϟ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55" dirty="0">
                <a:latin typeface="Arial"/>
                <a:cs typeface="Arial"/>
              </a:rPr>
              <a:t>ϲف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5" dirty="0">
                <a:latin typeface="Arial"/>
                <a:cs typeface="Arial"/>
              </a:rPr>
              <a:t>ή</a:t>
            </a:r>
            <a:r>
              <a:rPr sz="1600" spc="-135" dirty="0">
                <a:latin typeface="Arial"/>
                <a:cs typeface="Arial"/>
              </a:rPr>
              <a:t>ϛ</a:t>
            </a:r>
            <a:r>
              <a:rPr sz="1600" spc="-535" dirty="0">
                <a:latin typeface="Arial"/>
                <a:cs typeface="Arial"/>
              </a:rPr>
              <a:t>Ϋ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10" dirty="0">
                <a:latin typeface="Arial"/>
                <a:cs typeface="Arial"/>
              </a:rPr>
              <a:t>Ύ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فاخ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20" dirty="0">
                <a:latin typeface="Arial"/>
                <a:cs typeface="Arial"/>
              </a:rPr>
              <a:t>Δ</a:t>
            </a:r>
            <a:r>
              <a:rPr sz="1600" spc="-735" dirty="0">
                <a:latin typeface="Arial"/>
                <a:cs typeface="Arial"/>
              </a:rPr>
              <a:t>ϴ</a:t>
            </a:r>
            <a:r>
              <a:rPr sz="1600" spc="-885" dirty="0">
                <a:latin typeface="Arial"/>
                <a:cs typeface="Arial"/>
              </a:rPr>
              <a:t>ف</a:t>
            </a:r>
            <a:r>
              <a:rPr sz="1600" spc="-955" dirty="0">
                <a:latin typeface="Arial"/>
                <a:cs typeface="Arial"/>
              </a:rPr>
              <a:t>Ύ</a:t>
            </a:r>
            <a:r>
              <a:rPr sz="1600" spc="-425" dirty="0">
                <a:latin typeface="Arial"/>
                <a:cs typeface="Arial"/>
              </a:rPr>
              <a:t>ض</a:t>
            </a:r>
            <a:r>
              <a:rPr sz="1600" spc="-120" dirty="0">
                <a:latin typeface="Arial"/>
                <a:cs typeface="Arial"/>
              </a:rPr>
              <a:t>·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65" dirty="0">
                <a:latin typeface="Arial"/>
                <a:cs typeface="Arial"/>
              </a:rPr>
              <a:t>ϕ΍έ</a:t>
            </a:r>
            <a:r>
              <a:rPr sz="1600" spc="-310" dirty="0">
                <a:latin typeface="Arial"/>
                <a:cs typeface="Arial"/>
              </a:rPr>
              <a:t>ϭ</a:t>
            </a:r>
            <a:r>
              <a:rPr sz="1600" spc="-5" dirty="0">
                <a:latin typeface="Arial"/>
                <a:cs typeface="Arial"/>
              </a:rPr>
              <a:t>أ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ϱأ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610" dirty="0">
                <a:latin typeface="Arial"/>
                <a:cs typeface="Arial"/>
              </a:rPr>
              <a:t>ϕΎفέ΍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ϡΪع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200" dirty="0">
                <a:latin typeface="Arial"/>
                <a:cs typeface="Arial"/>
              </a:rPr>
              <a:t>˽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950">
              <a:latin typeface="Times New Roman"/>
              <a:cs typeface="Times New Roman"/>
            </a:endParaRPr>
          </a:p>
          <a:p>
            <a:pPr marR="135255" algn="ctr">
              <a:lnSpc>
                <a:spcPct val="100000"/>
              </a:lnSpc>
            </a:pPr>
            <a:r>
              <a:rPr sz="1600" b="1" spc="105" dirty="0">
                <a:latin typeface="Arial"/>
                <a:cs typeface="Arial"/>
              </a:rPr>
              <a:t>ة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170" dirty="0">
                <a:latin typeface="Arial"/>
                <a:cs typeface="Arial"/>
              </a:rPr>
              <a:t>و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35" dirty="0">
                <a:latin typeface="Arial"/>
                <a:cs typeface="Arial"/>
              </a:rPr>
              <a:t>ط</a:t>
            </a:r>
            <a:r>
              <a:rPr sz="1600" b="1" spc="-160" dirty="0">
                <a:latin typeface="Arial"/>
                <a:cs typeface="Arial"/>
              </a:rPr>
              <a:t>م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210" dirty="0">
                <a:latin typeface="Arial"/>
                <a:cs typeface="Arial"/>
              </a:rPr>
              <a:t>ت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125" dirty="0">
                <a:latin typeface="Arial"/>
                <a:cs typeface="Arial"/>
              </a:rPr>
              <a:t>ــ</a:t>
            </a:r>
            <a:r>
              <a:rPr sz="1600" b="1" spc="-135" dirty="0">
                <a:latin typeface="Arial"/>
                <a:cs typeface="Arial"/>
              </a:rPr>
              <a:t>ـ</a:t>
            </a:r>
            <a:r>
              <a:rPr sz="1600" b="1" spc="-120" dirty="0">
                <a:latin typeface="Arial"/>
                <a:cs typeface="Arial"/>
              </a:rPr>
              <a:t>ـ</a:t>
            </a:r>
            <a:r>
              <a:rPr sz="1600" b="1" spc="-125" dirty="0">
                <a:latin typeface="Arial"/>
                <a:cs typeface="Arial"/>
              </a:rPr>
              <a:t>ــــــــــ</a:t>
            </a:r>
            <a:r>
              <a:rPr sz="1600" b="1" spc="-445" dirty="0">
                <a:latin typeface="Arial"/>
                <a:cs typeface="Arial"/>
              </a:rPr>
              <a:t>ق</a:t>
            </a:r>
            <a:r>
              <a:rPr sz="1600" b="1" spc="-760" dirty="0">
                <a:latin typeface="Arial"/>
                <a:cs typeface="Arial"/>
              </a:rPr>
              <a:t>ف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160" dirty="0">
                <a:latin typeface="Arial"/>
                <a:cs typeface="Arial"/>
              </a:rPr>
              <a:t>م</a:t>
            </a:r>
            <a:r>
              <a:rPr sz="1600" b="1" spc="-2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85"/>
              </a:spcBef>
            </a:pPr>
            <a:r>
              <a:rPr sz="1600" spc="-620" dirty="0">
                <a:latin typeface="Arial"/>
                <a:cs typeface="Arial"/>
              </a:rPr>
              <a:t>Δ</a:t>
            </a:r>
            <a:r>
              <a:rPr sz="1600" spc="-720" dirty="0">
                <a:latin typeface="Arial"/>
                <a:cs typeface="Arial"/>
              </a:rPr>
              <a:t>ϴ</a:t>
            </a:r>
            <a:r>
              <a:rPr sz="1600" spc="-880" dirty="0">
                <a:latin typeface="Arial"/>
                <a:cs typeface="Arial"/>
              </a:rPr>
              <a:t>Ϡ</a:t>
            </a:r>
            <a:r>
              <a:rPr sz="1600" spc="-360" dirty="0">
                <a:latin typeface="Arial"/>
                <a:cs typeface="Arial"/>
              </a:rPr>
              <a:t>Ϝ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20" dirty="0">
                <a:latin typeface="Arial"/>
                <a:cs typeface="Arial"/>
              </a:rPr>
              <a:t>ΪϴϤع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34" dirty="0">
                <a:latin typeface="Arial"/>
                <a:cs typeface="Arial"/>
              </a:rPr>
              <a:t>Γ</a:t>
            </a:r>
            <a:r>
              <a:rPr sz="1600" spc="-780" dirty="0">
                <a:latin typeface="Arial"/>
                <a:cs typeface="Arial"/>
              </a:rPr>
              <a:t>Ω</a:t>
            </a:r>
            <a:r>
              <a:rPr sz="1600" spc="-885" dirty="0">
                <a:latin typeface="Arial"/>
                <a:cs typeface="Arial"/>
              </a:rPr>
              <a:t>Ύ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475" dirty="0">
                <a:latin typeface="Arial"/>
                <a:cs typeface="Arial"/>
              </a:rPr>
              <a:t>س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09" dirty="0">
                <a:latin typeface="Arial"/>
                <a:cs typeface="Arial"/>
              </a:rPr>
              <a:t>Ώ</a:t>
            </a:r>
            <a:r>
              <a:rPr sz="1600" spc="-570" dirty="0">
                <a:latin typeface="Arial"/>
                <a:cs typeface="Arial"/>
              </a:rPr>
              <a:t>Ύ</a:t>
            </a:r>
            <a:r>
              <a:rPr sz="1600" spc="-15" dirty="0">
                <a:latin typeface="Arial"/>
                <a:cs typeface="Arial"/>
              </a:rPr>
              <a:t>ط</a:t>
            </a:r>
            <a:r>
              <a:rPr sz="1600" spc="-65" dirty="0">
                <a:latin typeface="Arial"/>
                <a:cs typeface="Arial"/>
              </a:rPr>
              <a:t>خ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˺</a:t>
            </a:r>
            <a:endParaRPr sz="1600">
              <a:latin typeface="Arial"/>
              <a:cs typeface="Arial"/>
            </a:endParaRPr>
          </a:p>
          <a:p>
            <a:pPr marL="4485005" marR="5080" indent="400685" algn="r">
              <a:lnSpc>
                <a:spcPct val="145000"/>
              </a:lnSpc>
            </a:pPr>
            <a:r>
              <a:rPr sz="1600" spc="300" dirty="0">
                <a:latin typeface="Arial"/>
                <a:cs typeface="Arial"/>
              </a:rPr>
              <a:t>˺˹</a:t>
            </a:r>
            <a:r>
              <a:rPr sz="1600" spc="285" dirty="0">
                <a:latin typeface="Arial"/>
                <a:cs typeface="Arial"/>
              </a:rPr>
              <a:t>˺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-390" dirty="0">
                <a:latin typeface="Arial"/>
                <a:cs typeface="Arial"/>
              </a:rPr>
              <a:t>ϡ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جΫϮ</a:t>
            </a:r>
            <a:r>
              <a:rPr sz="1600" spc="-315" dirty="0">
                <a:latin typeface="Arial"/>
                <a:cs typeface="Arial"/>
              </a:rPr>
              <a:t>Ϥ</a:t>
            </a:r>
            <a:r>
              <a:rPr sz="1600" spc="-690" dirty="0">
                <a:latin typeface="Arial"/>
                <a:cs typeface="Arial"/>
              </a:rPr>
              <a:t>Ϩ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˻</a:t>
            </a:r>
            <a:r>
              <a:rPr sz="1600" spc="25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ή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60" dirty="0">
                <a:latin typeface="Arial"/>
                <a:cs typeface="Arial"/>
              </a:rPr>
              <a:t>ت</a:t>
            </a:r>
            <a:r>
              <a:rPr sz="1600" spc="-385" dirty="0">
                <a:latin typeface="Arial"/>
                <a:cs typeface="Arial"/>
              </a:rPr>
              <a:t>Ά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)</a:t>
            </a:r>
            <a:r>
              <a:rPr sz="1600" spc="-434" dirty="0">
                <a:latin typeface="Arial"/>
                <a:cs typeface="Arial"/>
              </a:rPr>
              <a:t>Γ</a:t>
            </a:r>
            <a:r>
              <a:rPr sz="1600" spc="-365" dirty="0">
                <a:latin typeface="Arial"/>
                <a:cs typeface="Arial"/>
              </a:rPr>
              <a:t>ήش</a:t>
            </a:r>
            <a:r>
              <a:rPr sz="1600" spc="-270" dirty="0">
                <a:latin typeface="Arial"/>
                <a:cs typeface="Arial"/>
              </a:rPr>
              <a:t>ϧ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30" dirty="0">
                <a:latin typeface="Arial"/>
                <a:cs typeface="Arial"/>
              </a:rPr>
              <a:t>ϖ</a:t>
            </a:r>
            <a:r>
              <a:rPr sz="1600" spc="-425" dirty="0">
                <a:latin typeface="Arial"/>
                <a:cs typeface="Arial"/>
              </a:rPr>
              <a:t>ص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˼</a:t>
            </a:r>
            <a:endParaRPr sz="1600">
              <a:latin typeface="Arial"/>
              <a:cs typeface="Arial"/>
            </a:endParaRPr>
          </a:p>
          <a:p>
            <a:pPr marL="2090420" marR="5080" indent="373380">
              <a:lnSpc>
                <a:spcPct val="143800"/>
              </a:lnSpc>
              <a:spcBef>
                <a:spcPts val="20"/>
              </a:spcBef>
            </a:pPr>
            <a:r>
              <a:rPr sz="1600" spc="-665" dirty="0">
                <a:latin typeface="Arial"/>
                <a:cs typeface="Arial"/>
              </a:rPr>
              <a:t>Δϴϟ</a:t>
            </a:r>
            <a:r>
              <a:rPr sz="1600" spc="-860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10" dirty="0">
                <a:latin typeface="Arial"/>
                <a:cs typeface="Arial"/>
              </a:rPr>
              <a:t>ط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455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Ϊحأ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515" dirty="0">
                <a:latin typeface="Arial"/>
                <a:cs typeface="Arial"/>
              </a:rPr>
              <a:t>ϝ</a:t>
            </a:r>
            <a:r>
              <a:rPr sz="1600" spc="270" dirty="0">
                <a:latin typeface="Arial"/>
                <a:cs typeface="Arial"/>
              </a:rPr>
              <a:t>ا</a:t>
            </a:r>
            <a:r>
              <a:rPr sz="1600" spc="-65" dirty="0">
                <a:latin typeface="Arial"/>
                <a:cs typeface="Arial"/>
              </a:rPr>
              <a:t>خ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Ϧϣ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ή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390" dirty="0">
                <a:latin typeface="Arial"/>
                <a:cs typeface="Arial"/>
              </a:rPr>
              <a:t>Ά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Δغϟ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30" dirty="0">
                <a:latin typeface="Arial"/>
                <a:cs typeface="Arial"/>
              </a:rPr>
              <a:t>Γ</a:t>
            </a:r>
            <a:r>
              <a:rPr sz="1600" spc="-780" dirty="0">
                <a:latin typeface="Arial"/>
                <a:cs typeface="Arial"/>
              </a:rPr>
              <a:t>Ω</a:t>
            </a:r>
            <a:r>
              <a:rPr sz="1600" spc="-885" dirty="0">
                <a:latin typeface="Arial"/>
                <a:cs typeface="Arial"/>
              </a:rPr>
              <a:t>Ύ</a:t>
            </a:r>
            <a:r>
              <a:rPr sz="1600" spc="-75" dirty="0">
                <a:latin typeface="Arial"/>
                <a:cs typeface="Arial"/>
              </a:rPr>
              <a:t>ج</a:t>
            </a:r>
            <a:r>
              <a:rPr sz="1600" spc="-120" dirty="0">
                <a:latin typeface="Arial"/>
                <a:cs typeface="Arial"/>
              </a:rPr>
              <a:t>·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690" dirty="0">
                <a:latin typeface="Arial"/>
                <a:cs typeface="Arial"/>
              </a:rPr>
              <a:t>ΒΛ</a:t>
            </a:r>
            <a:r>
              <a:rPr sz="1600" spc="-120" dirty="0">
                <a:latin typeface="Arial"/>
                <a:cs typeface="Arial"/>
              </a:rPr>
              <a:t>·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200" dirty="0">
                <a:latin typeface="Arial"/>
                <a:cs typeface="Arial"/>
              </a:rPr>
              <a:t>˽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ή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390" dirty="0">
                <a:latin typeface="Arial"/>
                <a:cs typeface="Arial"/>
              </a:rPr>
              <a:t>Ά</a:t>
            </a:r>
            <a:r>
              <a:rPr sz="1600" spc="-455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70" dirty="0">
                <a:latin typeface="Arial"/>
                <a:cs typeface="Arial"/>
              </a:rPr>
              <a:t>ΔغϠΑ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65" dirty="0">
                <a:latin typeface="Arial"/>
                <a:cs typeface="Arial"/>
              </a:rPr>
              <a:t>ΔϘ</a:t>
            </a:r>
            <a:r>
              <a:rPr sz="1600" spc="-385" dirty="0">
                <a:latin typeface="Arial"/>
                <a:cs typeface="Arial"/>
              </a:rPr>
              <a:t>ط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690" dirty="0">
                <a:latin typeface="Arial"/>
                <a:cs typeface="Arial"/>
              </a:rPr>
              <a:t>Ϩ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ϝ</a:t>
            </a:r>
            <a:r>
              <a:rPr sz="1600" spc="-40" dirty="0">
                <a:latin typeface="Arial"/>
                <a:cs typeface="Arial"/>
              </a:rPr>
              <a:t>ϭ</a:t>
            </a:r>
            <a:r>
              <a:rPr sz="1600" spc="-150" dirty="0">
                <a:latin typeface="Arial"/>
                <a:cs typeface="Arial"/>
              </a:rPr>
              <a:t>Ϊ</a:t>
            </a:r>
            <a:r>
              <a:rPr sz="1600" spc="-275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20" dirty="0">
                <a:latin typeface="Arial"/>
                <a:cs typeface="Arial"/>
              </a:rPr>
              <a:t>Ύ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715" dirty="0">
                <a:latin typeface="Arial"/>
                <a:cs typeface="Arial"/>
              </a:rPr>
              <a:t>ϣ</a:t>
            </a:r>
            <a:r>
              <a:rPr sz="1600" spc="-1000" dirty="0">
                <a:latin typeface="Arial"/>
                <a:cs typeface="Arial"/>
              </a:rPr>
              <a:t>Ύ</a:t>
            </a:r>
            <a:r>
              <a:rPr sz="1600" spc="-65" dirty="0">
                <a:latin typeface="Arial"/>
                <a:cs typeface="Arial"/>
              </a:rPr>
              <a:t>ج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65" dirty="0">
                <a:latin typeface="Arial"/>
                <a:cs typeface="Arial"/>
              </a:rPr>
              <a:t>ϯΪح·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Ϧϣ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جή</a:t>
            </a:r>
            <a:r>
              <a:rPr sz="1600" spc="-280" dirty="0">
                <a:latin typeface="Arial"/>
                <a:cs typeface="Arial"/>
              </a:rPr>
              <a:t>Ψ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Courier New"/>
                <a:cs typeface="Courier New"/>
              </a:rPr>
              <a:t>o</a:t>
            </a:r>
            <a:endParaRPr sz="1600">
              <a:latin typeface="Courier New"/>
              <a:cs typeface="Courier New"/>
            </a:endParaRPr>
          </a:p>
          <a:p>
            <a:pPr marL="3779520">
              <a:lnSpc>
                <a:spcPct val="100000"/>
              </a:lnSpc>
              <a:spcBef>
                <a:spcPts val="840"/>
              </a:spcBef>
            </a:pP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560" dirty="0">
                <a:latin typeface="Arial"/>
                <a:cs typeface="Arial"/>
              </a:rPr>
              <a:t>Ϭ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665" dirty="0">
                <a:latin typeface="Arial"/>
                <a:cs typeface="Arial"/>
              </a:rPr>
              <a:t>Ω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30" dirty="0">
                <a:latin typeface="Arial"/>
                <a:cs typeface="Arial"/>
              </a:rPr>
              <a:t>ϳ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10" dirty="0">
                <a:latin typeface="Arial"/>
                <a:cs typeface="Arial"/>
              </a:rPr>
              <a:t>ϭ</a:t>
            </a:r>
            <a:r>
              <a:rPr sz="1600" spc="-5" dirty="0">
                <a:latin typeface="Arial"/>
                <a:cs typeface="Arial"/>
              </a:rPr>
              <a:t>أ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229" dirty="0">
                <a:latin typeface="Arial"/>
                <a:cs typeface="Arial"/>
              </a:rPr>
              <a:t>˽˾˹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70" dirty="0">
                <a:latin typeface="Arial"/>
                <a:cs typeface="Arial"/>
              </a:rPr>
              <a:t>ϞفϮت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Courier New"/>
                <a:cs typeface="Courier New"/>
              </a:rPr>
              <a:t>o</a:t>
            </a:r>
            <a:endParaRPr sz="16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</a:pPr>
            <a:r>
              <a:rPr sz="1650" i="1" u="heavy" spc="40" dirty="0">
                <a:latin typeface="Arial"/>
                <a:cs typeface="Arial"/>
              </a:rPr>
              <a:t>Κ</a:t>
            </a:r>
            <a:r>
              <a:rPr sz="1650" i="1" u="heavy" spc="-810" dirty="0">
                <a:latin typeface="Arial"/>
                <a:cs typeface="Arial"/>
              </a:rPr>
              <a:t>ح</a:t>
            </a:r>
            <a:r>
              <a:rPr sz="1650" i="1" u="heavy" spc="-725" dirty="0">
                <a:latin typeface="Arial"/>
                <a:cs typeface="Arial"/>
              </a:rPr>
              <a:t>Β</a:t>
            </a:r>
            <a:r>
              <a:rPr sz="1650" i="1" u="heavy" spc="-720" dirty="0">
                <a:latin typeface="Arial"/>
                <a:cs typeface="Arial"/>
              </a:rPr>
              <a:t>Α</a:t>
            </a:r>
            <a:r>
              <a:rPr sz="1650" i="1" u="heavy" spc="-20" dirty="0">
                <a:latin typeface="Arial"/>
                <a:cs typeface="Arial"/>
              </a:rPr>
              <a:t> </a:t>
            </a:r>
            <a:r>
              <a:rPr sz="1650" i="1" u="heavy" spc="-450" dirty="0">
                <a:latin typeface="Arial"/>
                <a:cs typeface="Arial"/>
              </a:rPr>
              <a:t>ΔϛέΎ</a:t>
            </a:r>
            <a:r>
              <a:rPr sz="1650" i="1" u="heavy" spc="-725" dirty="0">
                <a:latin typeface="Arial"/>
                <a:cs typeface="Arial"/>
              </a:rPr>
              <a:t>ش</a:t>
            </a:r>
            <a:r>
              <a:rPr sz="1650" i="1" u="heavy" spc="-495" dirty="0">
                <a:latin typeface="Arial"/>
                <a:cs typeface="Arial"/>
              </a:rPr>
              <a:t>Ϥ</a:t>
            </a:r>
            <a:r>
              <a:rPr sz="1650" i="1" u="heavy" spc="-550" dirty="0">
                <a:latin typeface="Arial"/>
                <a:cs typeface="Arial"/>
              </a:rPr>
              <a:t>ϟ</a:t>
            </a:r>
            <a:r>
              <a:rPr sz="1650" i="1" u="heavy" spc="-1320" dirty="0">
                <a:latin typeface="Arial"/>
                <a:cs typeface="Arial"/>
              </a:rPr>
              <a:t>΍</a:t>
            </a:r>
            <a:r>
              <a:rPr sz="1650" i="1" u="heavy" spc="-20" dirty="0">
                <a:latin typeface="Arial"/>
                <a:cs typeface="Arial"/>
              </a:rPr>
              <a:t> </a:t>
            </a:r>
            <a:r>
              <a:rPr sz="1650" i="1" u="heavy" spc="-570" dirty="0">
                <a:latin typeface="Arial"/>
                <a:cs typeface="Arial"/>
              </a:rPr>
              <a:t>ϝΎح</a:t>
            </a:r>
            <a:r>
              <a:rPr sz="1650" i="1" u="heavy" spc="-15" dirty="0">
                <a:latin typeface="Arial"/>
                <a:cs typeface="Arial"/>
              </a:rPr>
              <a:t> </a:t>
            </a:r>
            <a:r>
              <a:rPr sz="1650" i="1" u="heavy" spc="-560" dirty="0">
                <a:latin typeface="Arial"/>
                <a:cs typeface="Arial"/>
              </a:rPr>
              <a:t>ϲف</a:t>
            </a:r>
            <a:r>
              <a:rPr sz="1650" i="1" dirty="0">
                <a:latin typeface="Arial"/>
                <a:cs typeface="Arial"/>
              </a:rPr>
              <a:t> </a:t>
            </a:r>
            <a:r>
              <a:rPr sz="1650" i="1" spc="-25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ΚحΒ</a:t>
            </a:r>
            <a:r>
              <a:rPr sz="1600" spc="-26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ϝ</a:t>
            </a:r>
            <a:r>
              <a:rPr sz="1600" spc="40" dirty="0">
                <a:latin typeface="Arial"/>
                <a:cs typeface="Arial"/>
              </a:rPr>
              <a:t>Ϯ</a:t>
            </a:r>
            <a:r>
              <a:rPr sz="1600" spc="-685" dirty="0">
                <a:latin typeface="Arial"/>
                <a:cs typeface="Arial"/>
              </a:rPr>
              <a:t>Β</a:t>
            </a:r>
            <a:r>
              <a:rPr sz="1600" spc="-540" dirty="0">
                <a:latin typeface="Arial"/>
                <a:cs typeface="Arial"/>
              </a:rPr>
              <a:t>ϗ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Ώ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15" dirty="0">
                <a:latin typeface="Arial"/>
                <a:cs typeface="Arial"/>
              </a:rPr>
              <a:t>ط</a:t>
            </a:r>
            <a:r>
              <a:rPr sz="1600" spc="-65" dirty="0">
                <a:latin typeface="Arial"/>
                <a:cs typeface="Arial"/>
              </a:rPr>
              <a:t>خ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50" i="1" spc="-5" dirty="0">
                <a:latin typeface="Arial"/>
                <a:cs typeface="Arial"/>
              </a:rPr>
              <a:t>-</a:t>
            </a:r>
            <a:r>
              <a:rPr sz="1650" i="1" spc="180" dirty="0">
                <a:latin typeface="Arial"/>
                <a:cs typeface="Arial"/>
              </a:rPr>
              <a:t>˾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70" dirty="0"/>
              <a:t>˻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54442" y="1784952"/>
            <a:ext cx="5092700" cy="94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8180" marR="5080" indent="-257810">
              <a:lnSpc>
                <a:spcPct val="143100"/>
              </a:lnSpc>
            </a:pPr>
            <a:r>
              <a:rPr sz="1650" i="1" u="heavy" spc="-310" dirty="0">
                <a:latin typeface="Arial"/>
                <a:cs typeface="Arial"/>
              </a:rPr>
              <a:t>Κ</a:t>
            </a:r>
            <a:r>
              <a:rPr sz="1650" i="1" u="heavy" spc="-459" dirty="0">
                <a:latin typeface="Arial"/>
                <a:cs typeface="Arial"/>
              </a:rPr>
              <a:t>ح</a:t>
            </a:r>
            <a:r>
              <a:rPr sz="1650" i="1" u="heavy" spc="-725" dirty="0">
                <a:latin typeface="Arial"/>
                <a:cs typeface="Arial"/>
              </a:rPr>
              <a:t>Β</a:t>
            </a:r>
            <a:r>
              <a:rPr sz="1650" i="1" u="heavy" spc="-720" dirty="0">
                <a:latin typeface="Arial"/>
                <a:cs typeface="Arial"/>
              </a:rPr>
              <a:t>Α</a:t>
            </a:r>
            <a:r>
              <a:rPr sz="1650" i="1" u="heavy" spc="-20" dirty="0">
                <a:latin typeface="Arial"/>
                <a:cs typeface="Arial"/>
              </a:rPr>
              <a:t> </a:t>
            </a:r>
            <a:r>
              <a:rPr sz="1650" i="1" u="heavy" spc="-450" dirty="0">
                <a:latin typeface="Arial"/>
                <a:cs typeface="Arial"/>
              </a:rPr>
              <a:t>ΔϛέΎ</a:t>
            </a:r>
            <a:r>
              <a:rPr sz="1650" i="1" u="heavy" spc="-725" dirty="0">
                <a:latin typeface="Arial"/>
                <a:cs typeface="Arial"/>
              </a:rPr>
              <a:t>ش</a:t>
            </a:r>
            <a:r>
              <a:rPr sz="1650" i="1" u="heavy" spc="-495" dirty="0">
                <a:latin typeface="Arial"/>
                <a:cs typeface="Arial"/>
              </a:rPr>
              <a:t>Ϥ</a:t>
            </a:r>
            <a:r>
              <a:rPr sz="1650" i="1" u="heavy" spc="-550" dirty="0">
                <a:latin typeface="Arial"/>
                <a:cs typeface="Arial"/>
              </a:rPr>
              <a:t>ϟ</a:t>
            </a:r>
            <a:r>
              <a:rPr sz="1650" i="1" u="heavy" spc="-1320" dirty="0">
                <a:latin typeface="Arial"/>
                <a:cs typeface="Arial"/>
              </a:rPr>
              <a:t>΍</a:t>
            </a:r>
            <a:r>
              <a:rPr sz="1650" i="1" u="heavy" spc="-20" dirty="0">
                <a:latin typeface="Arial"/>
                <a:cs typeface="Arial"/>
              </a:rPr>
              <a:t> </a:t>
            </a:r>
            <a:r>
              <a:rPr sz="1650" i="1" u="heavy" spc="-570" dirty="0">
                <a:latin typeface="Arial"/>
                <a:cs typeface="Arial"/>
              </a:rPr>
              <a:t>ϝΎح</a:t>
            </a:r>
            <a:r>
              <a:rPr sz="1650" i="1" u="heavy" spc="-20" dirty="0">
                <a:latin typeface="Arial"/>
                <a:cs typeface="Arial"/>
              </a:rPr>
              <a:t> </a:t>
            </a:r>
            <a:r>
              <a:rPr sz="1650" i="1" u="heavy" spc="-380" dirty="0">
                <a:latin typeface="Arial"/>
                <a:cs typeface="Arial"/>
              </a:rPr>
              <a:t>ϲ</a:t>
            </a:r>
            <a:r>
              <a:rPr sz="1650" i="1" u="heavy" spc="-745" dirty="0">
                <a:latin typeface="Arial"/>
                <a:cs typeface="Arial"/>
              </a:rPr>
              <a:t>ف</a:t>
            </a:r>
            <a:r>
              <a:rPr sz="1650" i="1" dirty="0">
                <a:latin typeface="Arial"/>
                <a:cs typeface="Arial"/>
              </a:rPr>
              <a:t> </a:t>
            </a:r>
            <a:r>
              <a:rPr sz="1650" i="1" spc="-155" dirty="0">
                <a:latin typeface="Arial"/>
                <a:cs typeface="Arial"/>
              </a:rPr>
              <a:t> </a:t>
            </a:r>
            <a:r>
              <a:rPr sz="1600" spc="70" dirty="0">
                <a:latin typeface="Arial"/>
                <a:cs typeface="Arial"/>
              </a:rPr>
              <a:t>Κ</a:t>
            </a:r>
            <a:r>
              <a:rPr sz="1600" spc="-65" dirty="0">
                <a:latin typeface="Arial"/>
                <a:cs typeface="Arial"/>
              </a:rPr>
              <a:t>ح</a:t>
            </a:r>
            <a:r>
              <a:rPr sz="1600" spc="-690" dirty="0">
                <a:latin typeface="Arial"/>
                <a:cs typeface="Arial"/>
              </a:rPr>
              <a:t>Β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85" dirty="0">
                <a:latin typeface="Arial"/>
                <a:cs typeface="Arial"/>
              </a:rPr>
              <a:t>ص</a:t>
            </a:r>
            <a:r>
              <a:rPr sz="1600" spc="-225" dirty="0">
                <a:latin typeface="Arial"/>
                <a:cs typeface="Arial"/>
              </a:rPr>
              <a:t>Ψ</a:t>
            </a:r>
            <a:r>
              <a:rPr sz="1600" spc="-869" dirty="0">
                <a:latin typeface="Arial"/>
                <a:cs typeface="Arial"/>
              </a:rPr>
              <a:t>Ϡ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Ϧϣ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65" dirty="0">
                <a:latin typeface="Arial"/>
                <a:cs typeface="Arial"/>
              </a:rPr>
              <a:t>ΔΨسϧ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spc="300" dirty="0">
                <a:latin typeface="Arial"/>
                <a:cs typeface="Arial"/>
              </a:rPr>
              <a:t>˿</a:t>
            </a:r>
            <a:r>
              <a:rPr sz="1600" spc="250" dirty="0">
                <a:latin typeface="Arial"/>
                <a:cs typeface="Arial"/>
              </a:rPr>
              <a:t> </a:t>
            </a:r>
            <a:r>
              <a:rPr sz="1600" spc="-755" dirty="0">
                <a:latin typeface="Arial"/>
                <a:cs typeface="Arial"/>
              </a:rPr>
              <a:t>ΔϘΑΎسϟ΍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185" dirty="0">
                <a:latin typeface="Arial"/>
                <a:cs typeface="Arial"/>
              </a:rPr>
              <a:t>ϛ</a:t>
            </a:r>
            <a:r>
              <a:rPr sz="1600" spc="-480" dirty="0">
                <a:latin typeface="Arial"/>
                <a:cs typeface="Arial"/>
              </a:rPr>
              <a:t>έΎشϤϟ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35" dirty="0">
                <a:latin typeface="Arial"/>
                <a:cs typeface="Arial"/>
              </a:rPr>
              <a:t>Ι</a:t>
            </a:r>
            <a:r>
              <a:rPr sz="1600" spc="395" dirty="0">
                <a:latin typeface="Arial"/>
                <a:cs typeface="Arial"/>
              </a:rPr>
              <a:t>Ϯ</a:t>
            </a:r>
            <a:r>
              <a:rPr sz="1600" spc="-65" dirty="0">
                <a:latin typeface="Arial"/>
                <a:cs typeface="Arial"/>
              </a:rPr>
              <a:t>ح</a:t>
            </a:r>
            <a:r>
              <a:rPr sz="1600" spc="-685" dirty="0">
                <a:latin typeface="Arial"/>
                <a:cs typeface="Arial"/>
              </a:rPr>
              <a:t>Α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425" dirty="0">
                <a:latin typeface="Arial"/>
                <a:cs typeface="Arial"/>
              </a:rPr>
              <a:t>ص</a:t>
            </a:r>
            <a:r>
              <a:rPr sz="1600" spc="-505" dirty="0">
                <a:latin typeface="Arial"/>
                <a:cs typeface="Arial"/>
              </a:rPr>
              <a:t>Ψ</a:t>
            </a:r>
            <a:r>
              <a:rPr sz="1600" spc="-855" dirty="0">
                <a:latin typeface="Arial"/>
                <a:cs typeface="Arial"/>
              </a:rPr>
              <a:t>Ϡ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Ϧϣ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65" dirty="0">
                <a:latin typeface="Arial"/>
                <a:cs typeface="Arial"/>
              </a:rPr>
              <a:t>ΔΨسϧ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dirty="0">
                <a:latin typeface="Arial"/>
                <a:cs typeface="Arial"/>
              </a:rPr>
              <a:t>̀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spc="-114" dirty="0">
                <a:latin typeface="Arial"/>
                <a:cs typeface="Arial"/>
              </a:rPr>
              <a:t>ή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390" dirty="0">
                <a:latin typeface="Arial"/>
                <a:cs typeface="Arial"/>
              </a:rPr>
              <a:t>Ά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60" dirty="0">
                <a:latin typeface="Arial"/>
                <a:cs typeface="Arial"/>
              </a:rPr>
              <a:t>Δ</a:t>
            </a:r>
            <a:r>
              <a:rPr sz="1600" spc="-440" dirty="0">
                <a:latin typeface="Arial"/>
                <a:cs typeface="Arial"/>
              </a:rPr>
              <a:t>ϟ</a:t>
            </a:r>
            <a:r>
              <a:rPr sz="1600" spc="-210" dirty="0">
                <a:latin typeface="Arial"/>
                <a:cs typeface="Arial"/>
              </a:rPr>
              <a:t>ϭ</a:t>
            </a:r>
            <a:r>
              <a:rPr sz="1600" spc="-215" dirty="0">
                <a:latin typeface="Arial"/>
                <a:cs typeface="Arial"/>
              </a:rPr>
              <a:t>Ϊϟ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ج</a:t>
            </a:r>
            <a:r>
              <a:rPr sz="1600" spc="-105" dirty="0">
                <a:latin typeface="Arial"/>
                <a:cs typeface="Arial"/>
              </a:rPr>
              <a:t>ϭ</a:t>
            </a:r>
            <a:r>
              <a:rPr sz="1600" spc="-245" dirty="0">
                <a:latin typeface="Arial"/>
                <a:cs typeface="Arial"/>
              </a:rPr>
              <a:t>ή</a:t>
            </a:r>
            <a:r>
              <a:rPr sz="1600" spc="-375" dirty="0">
                <a:latin typeface="Arial"/>
                <a:cs typeface="Arial"/>
              </a:rPr>
              <a:t>Ψ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204" dirty="0">
                <a:latin typeface="Arial"/>
                <a:cs typeface="Arial"/>
              </a:rPr>
              <a:t>ϭ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ϝ</a:t>
            </a:r>
            <a:r>
              <a:rPr sz="1600" spc="40" dirty="0">
                <a:latin typeface="Arial"/>
                <a:cs typeface="Arial"/>
              </a:rPr>
              <a:t>Ϯ</a:t>
            </a:r>
            <a:r>
              <a:rPr sz="1600" spc="-65" dirty="0">
                <a:latin typeface="Arial"/>
                <a:cs typeface="Arial"/>
              </a:rPr>
              <a:t>خ</a:t>
            </a:r>
            <a:r>
              <a:rPr sz="1600" spc="-150" dirty="0">
                <a:latin typeface="Arial"/>
                <a:cs typeface="Arial"/>
              </a:rPr>
              <a:t>Ϊ</a:t>
            </a:r>
            <a:r>
              <a:rPr sz="1600" spc="-275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610" dirty="0">
                <a:latin typeface="Arial"/>
                <a:cs typeface="Arial"/>
              </a:rPr>
              <a:t>ϢΘخ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ϭأ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525" dirty="0">
                <a:latin typeface="Arial"/>
                <a:cs typeface="Arial"/>
              </a:rPr>
              <a:t>هϴف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ϙέ</a:t>
            </a:r>
            <a:r>
              <a:rPr sz="1600" spc="-409" dirty="0">
                <a:latin typeface="Arial"/>
                <a:cs typeface="Arial"/>
              </a:rPr>
              <a:t>Ύ</a:t>
            </a:r>
            <a:r>
              <a:rPr sz="1600" spc="-475" dirty="0">
                <a:latin typeface="Arial"/>
                <a:cs typeface="Arial"/>
              </a:rPr>
              <a:t>ش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ήϤ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-390" dirty="0">
                <a:latin typeface="Arial"/>
                <a:cs typeface="Arial"/>
              </a:rPr>
              <a:t>Ά</a:t>
            </a:r>
            <a:r>
              <a:rPr sz="1600" spc="-710" dirty="0">
                <a:latin typeface="Arial"/>
                <a:cs typeface="Arial"/>
              </a:rPr>
              <a:t>ϣ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ή</a:t>
            </a:r>
            <a:r>
              <a:rPr sz="1600" spc="-100" dirty="0">
                <a:latin typeface="Arial"/>
                <a:cs typeface="Arial"/>
              </a:rPr>
              <a:t>خ</a:t>
            </a:r>
            <a:r>
              <a:rPr sz="1600" spc="-5" dirty="0">
                <a:latin typeface="Arial"/>
                <a:cs typeface="Arial"/>
              </a:rPr>
              <a:t>آ</a:t>
            </a:r>
            <a:r>
              <a:rPr sz="1600" dirty="0">
                <a:latin typeface="Arial"/>
                <a:cs typeface="Arial"/>
              </a:rPr>
              <a:t> έ</a:t>
            </a:r>
            <a:r>
              <a:rPr sz="1600" spc="-10" dirty="0">
                <a:latin typeface="Arial"/>
                <a:cs typeface="Arial"/>
              </a:rPr>
              <a:t>Ϯ</a:t>
            </a:r>
            <a:r>
              <a:rPr sz="1600" spc="-425" dirty="0">
                <a:latin typeface="Arial"/>
                <a:cs typeface="Arial"/>
              </a:rPr>
              <a:t>ض</a:t>
            </a:r>
            <a:r>
              <a:rPr sz="1600" spc="-65" dirty="0">
                <a:latin typeface="Arial"/>
                <a:cs typeface="Arial"/>
              </a:rPr>
              <a:t>ح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34" dirty="0">
                <a:latin typeface="Arial"/>
                <a:cs typeface="Arial"/>
              </a:rPr>
              <a:t>Γ</a:t>
            </a:r>
            <a:r>
              <a:rPr sz="1600" spc="-780" dirty="0">
                <a:latin typeface="Arial"/>
                <a:cs typeface="Arial"/>
              </a:rPr>
              <a:t>Ω</a:t>
            </a:r>
            <a:r>
              <a:rPr sz="1600" spc="-885" dirty="0">
                <a:latin typeface="Arial"/>
                <a:cs typeface="Arial"/>
              </a:rPr>
              <a:t>Ύ</a:t>
            </a:r>
            <a:r>
              <a:rPr sz="1600" spc="-560" dirty="0">
                <a:latin typeface="Arial"/>
                <a:cs typeface="Arial"/>
              </a:rPr>
              <a:t>Ϭ</a:t>
            </a:r>
            <a:r>
              <a:rPr sz="1600" spc="-475" dirty="0">
                <a:latin typeface="Arial"/>
                <a:cs typeface="Arial"/>
              </a:rPr>
              <a:t>ش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-</a:t>
            </a:r>
            <a:r>
              <a:rPr sz="1600" dirty="0">
                <a:latin typeface="Arial"/>
                <a:cs typeface="Arial"/>
              </a:rPr>
              <a:t>́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70" dirty="0"/>
              <a:t>˼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979447" y="4437609"/>
            <a:ext cx="160845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8575">
              <a:lnSpc>
                <a:spcPct val="100000"/>
              </a:lnSpc>
            </a:pPr>
            <a:r>
              <a:rPr sz="1600" b="1" spc="-250" dirty="0">
                <a:latin typeface="Arial"/>
                <a:cs typeface="Arial"/>
              </a:rPr>
              <a:t>ي</a:t>
            </a:r>
            <a:r>
              <a:rPr sz="1600" b="1" spc="155" dirty="0">
                <a:latin typeface="Arial"/>
                <a:cs typeface="Arial"/>
              </a:rPr>
              <a:t>م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ر</a:t>
            </a:r>
            <a:r>
              <a:rPr sz="1600" b="1" spc="555" dirty="0">
                <a:latin typeface="Arial"/>
                <a:cs typeface="Arial"/>
              </a:rPr>
              <a:t>م</a:t>
            </a:r>
            <a:r>
              <a:rPr sz="1600" b="1" spc="-175" dirty="0">
                <a:latin typeface="Arial"/>
                <a:cs typeface="Arial"/>
              </a:rPr>
              <a:t>ؤ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ب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155" dirty="0">
                <a:latin typeface="Arial"/>
                <a:cs typeface="Arial"/>
              </a:rPr>
              <a:t>ط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225" dirty="0">
                <a:latin typeface="Arial"/>
                <a:cs typeface="Arial"/>
              </a:rPr>
              <a:t>ج</a:t>
            </a:r>
            <a:r>
              <a:rPr sz="1600" b="1" spc="-40" dirty="0">
                <a:latin typeface="Arial"/>
                <a:cs typeface="Arial"/>
              </a:rPr>
              <a:t>ذ</a:t>
            </a:r>
            <a:r>
              <a:rPr sz="1600" b="1" spc="-180" dirty="0">
                <a:latin typeface="Arial"/>
                <a:cs typeface="Arial"/>
              </a:rPr>
              <a:t>و</a:t>
            </a:r>
            <a:r>
              <a:rPr sz="1600" b="1" spc="570" dirty="0">
                <a:latin typeface="Arial"/>
                <a:cs typeface="Arial"/>
              </a:rPr>
              <a:t>م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530" dirty="0">
                <a:latin typeface="Arial"/>
                <a:cs typeface="Arial"/>
              </a:rPr>
              <a:t>ض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-235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100" dirty="0">
                <a:latin typeface="Times New Roman"/>
                <a:cs typeface="Times New Roman"/>
              </a:rPr>
              <a:t> </a:t>
            </a:r>
            <a:r>
              <a:rPr sz="1600" b="1" u="sng" spc="-75" dirty="0">
                <a:latin typeface="Arial"/>
                <a:cs typeface="Arial"/>
              </a:rPr>
              <a:t>ن</a:t>
            </a:r>
            <a:r>
              <a:rPr sz="1600" b="1" u="sng" spc="-125" dirty="0">
                <a:latin typeface="Arial"/>
                <a:cs typeface="Arial"/>
              </a:rPr>
              <a:t>ع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75" dirty="0">
                <a:latin typeface="Arial"/>
                <a:cs typeface="Arial"/>
              </a:rPr>
              <a:t>ت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275" dirty="0">
                <a:latin typeface="Arial"/>
                <a:cs typeface="Arial"/>
              </a:rPr>
              <a:t>ل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320" dirty="0">
                <a:latin typeface="Arial"/>
                <a:cs typeface="Arial"/>
              </a:rPr>
              <a:t>ً</a:t>
            </a:r>
            <a:r>
              <a:rPr sz="1600" b="1" spc="530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25" dirty="0">
                <a:latin typeface="Arial"/>
                <a:cs typeface="Arial"/>
              </a:rPr>
              <a:t>أ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174679" y="5277860"/>
          <a:ext cx="5833745" cy="3031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7756"/>
                <a:gridCol w="2444892"/>
              </a:tblGrid>
              <a:tr h="271271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Αή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Ϣ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ϔ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Ϟه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ϴϤϠ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Βتή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طϮϟ΍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ϠϜ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سϘϟ΍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86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صΨΘϟ΍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6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΍Ϯجϟ΍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ΐ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ΘϜϤ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تΎه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422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ήΘ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ϟإ΍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ϳήΒϟ΍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06013" y="1795305"/>
            <a:ext cx="748030" cy="40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ts val="1610"/>
              </a:lnSpc>
            </a:pP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95" dirty="0">
                <a:latin typeface="Arial"/>
                <a:cs typeface="Arial"/>
              </a:rPr>
              <a:t>ت΍</a:t>
            </a:r>
            <a:r>
              <a:rPr sz="1400" spc="-545" dirty="0">
                <a:latin typeface="Arial"/>
                <a:cs typeface="Arial"/>
              </a:rPr>
              <a:t>ά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35" dirty="0">
                <a:latin typeface="Arial"/>
                <a:cs typeface="Arial"/>
              </a:rPr>
              <a:t>Γήϴسϟ΍</a:t>
            </a:r>
            <a:r>
              <a:rPr sz="1400" spc="-215" dirty="0">
                <a:latin typeface="Arial"/>
                <a:cs typeface="Arial"/>
              </a:rPr>
              <a:t> </a:t>
            </a:r>
            <a:r>
              <a:rPr sz="1400" spc="-395" dirty="0">
                <a:latin typeface="Arial"/>
                <a:cs typeface="Arial"/>
              </a:rPr>
              <a:t>Γ</a:t>
            </a:r>
            <a:r>
              <a:rPr sz="1400" spc="-450" dirty="0">
                <a:latin typeface="Arial"/>
                <a:cs typeface="Arial"/>
              </a:rPr>
              <a:t>ήصΘΨϣ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75314" y="1784847"/>
            <a:ext cx="58293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874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78362" y="1788042"/>
            <a:ext cx="0" cy="2743835"/>
          </a:xfrm>
          <a:custGeom>
            <a:avLst/>
            <a:gdLst/>
            <a:ahLst/>
            <a:cxnLst/>
            <a:rect l="l" t="t" r="r" b="b"/>
            <a:pathLst>
              <a:path h="2743835">
                <a:moveTo>
                  <a:pt x="0" y="0"/>
                </a:moveTo>
                <a:lnTo>
                  <a:pt x="0" y="27434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75314" y="4534539"/>
            <a:ext cx="58293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874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6119" y="1788042"/>
            <a:ext cx="0" cy="2743835"/>
          </a:xfrm>
          <a:custGeom>
            <a:avLst/>
            <a:gdLst/>
            <a:ahLst/>
            <a:cxnLst/>
            <a:rect l="l" t="t" r="r" b="b"/>
            <a:pathLst>
              <a:path h="2743835">
                <a:moveTo>
                  <a:pt x="0" y="0"/>
                </a:moveTo>
                <a:lnTo>
                  <a:pt x="0" y="27434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01012" y="1788042"/>
            <a:ext cx="0" cy="2743835"/>
          </a:xfrm>
          <a:custGeom>
            <a:avLst/>
            <a:gdLst/>
            <a:ahLst/>
            <a:cxnLst/>
            <a:rect l="l" t="t" r="r" b="b"/>
            <a:pathLst>
              <a:path h="2743835">
                <a:moveTo>
                  <a:pt x="0" y="0"/>
                </a:moveTo>
                <a:lnTo>
                  <a:pt x="0" y="27434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65115" y="5715724"/>
            <a:ext cx="38360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10" dirty="0">
                <a:latin typeface="Arial"/>
                <a:cs typeface="Arial"/>
              </a:rPr>
              <a:t>)</a:t>
            </a:r>
            <a:r>
              <a:rPr sz="1600" b="1" u="heavy" spc="20" dirty="0">
                <a:latin typeface="Arial"/>
                <a:cs typeface="Arial"/>
              </a:rPr>
              <a:t>ϲ</a:t>
            </a:r>
            <a:r>
              <a:rPr sz="1600" b="1" u="heavy" spc="-370" dirty="0">
                <a:latin typeface="Arial"/>
                <a:cs typeface="Arial"/>
              </a:rPr>
              <a:t>ϟΎحϟا(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610" dirty="0">
                <a:latin typeface="Arial"/>
                <a:cs typeface="Arial"/>
              </a:rPr>
              <a:t>ϡΎع</a:t>
            </a:r>
            <a:r>
              <a:rPr sz="1600" b="1" u="heavy" spc="-465" dirty="0">
                <a:latin typeface="Arial"/>
                <a:cs typeface="Arial"/>
              </a:rPr>
              <a:t>ϟ</a:t>
            </a:r>
            <a:r>
              <a:rPr sz="1600" b="1" u="heavy" spc="-5" dirty="0">
                <a:latin typeface="Arial"/>
                <a:cs typeface="Arial"/>
              </a:rPr>
              <a:t>ا</a:t>
            </a:r>
            <a:r>
              <a:rPr sz="1600" b="1" u="heavy" spc="0" dirty="0">
                <a:latin typeface="Arial"/>
                <a:cs typeface="Arial"/>
              </a:rPr>
              <a:t> </a:t>
            </a:r>
            <a:r>
              <a:rPr sz="1600" b="1" u="heavy" spc="135" dirty="0">
                <a:latin typeface="Arial"/>
                <a:cs typeface="Arial"/>
              </a:rPr>
              <a:t>ϝاخ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290" dirty="0">
                <a:latin typeface="Arial"/>
                <a:cs typeface="Arial"/>
              </a:rPr>
              <a:t>Ϯض</a:t>
            </a:r>
            <a:r>
              <a:rPr sz="1600" b="1" u="heavy" spc="-265" dirty="0">
                <a:latin typeface="Arial"/>
                <a:cs typeface="Arial"/>
              </a:rPr>
              <a:t>عϟا</a:t>
            </a:r>
            <a:r>
              <a:rPr sz="1600" b="1" u="heavy" spc="0" dirty="0">
                <a:latin typeface="Arial"/>
                <a:cs typeface="Arial"/>
              </a:rPr>
              <a:t> </a:t>
            </a:r>
            <a:r>
              <a:rPr sz="1600" b="1" u="heavy" spc="-484" dirty="0">
                <a:latin typeface="Arial"/>
                <a:cs typeface="Arial"/>
              </a:rPr>
              <a:t>Ε</a:t>
            </a:r>
            <a:r>
              <a:rPr sz="1600" b="1" u="heavy" spc="-675" dirty="0">
                <a:latin typeface="Arial"/>
                <a:cs typeface="Arial"/>
              </a:rPr>
              <a:t>Ύ</a:t>
            </a:r>
            <a:r>
              <a:rPr sz="1600" b="1" u="heavy" spc="-170" dirty="0">
                <a:latin typeface="Arial"/>
                <a:cs typeface="Arial"/>
              </a:rPr>
              <a:t>كέ</a:t>
            </a:r>
            <a:r>
              <a:rPr sz="1600" b="1" u="heavy" spc="-785" dirty="0">
                <a:latin typeface="Arial"/>
                <a:cs typeface="Arial"/>
              </a:rPr>
              <a:t>Ύشϣ</a:t>
            </a:r>
            <a:r>
              <a:rPr sz="1600" b="1" u="heavy" dirty="0">
                <a:latin typeface="Arial"/>
                <a:cs typeface="Arial"/>
              </a:rPr>
              <a:t> </a:t>
            </a:r>
            <a:r>
              <a:rPr sz="1600" b="1" u="heavy" spc="-140" dirty="0">
                <a:latin typeface="Arial"/>
                <a:cs typeface="Arial"/>
              </a:rPr>
              <a:t>Ϧع</a:t>
            </a:r>
            <a:r>
              <a:rPr sz="1600" b="1" u="heavy" dirty="0">
                <a:latin typeface="Arial"/>
                <a:cs typeface="Arial"/>
              </a:rPr>
              <a:t> </a:t>
            </a:r>
            <a:r>
              <a:rPr sz="1600" b="1" u="heavy" spc="-575" dirty="0">
                <a:latin typeface="Arial"/>
                <a:cs typeface="Arial"/>
              </a:rPr>
              <a:t>ΕΎ</a:t>
            </a:r>
            <a:r>
              <a:rPr sz="1600" b="1" u="heavy" spc="-555" dirty="0">
                <a:latin typeface="Arial"/>
                <a:cs typeface="Arial"/>
              </a:rPr>
              <a:t>ϣ</a:t>
            </a:r>
            <a:r>
              <a:rPr sz="1600" b="1" u="heavy" spc="-315" dirty="0">
                <a:latin typeface="Arial"/>
                <a:cs typeface="Arial"/>
              </a:rPr>
              <a:t>Ϯ</a:t>
            </a:r>
            <a:r>
              <a:rPr sz="1600" b="1" u="heavy" spc="-660" dirty="0">
                <a:latin typeface="Arial"/>
                <a:cs typeface="Arial"/>
              </a:rPr>
              <a:t>Ϡعϣ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.أ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:</a:t>
            </a:r>
            <a:r>
              <a:rPr sz="1600" b="1" spc="-1490" dirty="0">
                <a:latin typeface="Arial"/>
                <a:cs typeface="Arial"/>
              </a:rPr>
              <a:t>Ύ</a:t>
            </a:r>
            <a:r>
              <a:rPr sz="1600" b="1" spc="55" dirty="0">
                <a:latin typeface="Arial"/>
                <a:cs typeface="Arial"/>
              </a:rPr>
              <a:t>ً</a:t>
            </a:r>
            <a:r>
              <a:rPr sz="1600" b="1" spc="-760" dirty="0">
                <a:latin typeface="Arial"/>
                <a:cs typeface="Arial"/>
              </a:rPr>
              <a:t>ϴ</a:t>
            </a:r>
            <a:r>
              <a:rPr sz="1600" b="1" spc="-600" dirty="0">
                <a:latin typeface="Arial"/>
                <a:cs typeface="Arial"/>
              </a:rPr>
              <a:t>ϧ</a:t>
            </a:r>
            <a:r>
              <a:rPr sz="1600" b="1" spc="-875" dirty="0">
                <a:latin typeface="Arial"/>
                <a:cs typeface="Arial"/>
              </a:rPr>
              <a:t>Ύث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75" dirty="0"/>
              <a:t>˽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708138" y="8780871"/>
            <a:ext cx="392620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590" dirty="0">
                <a:latin typeface="Arial"/>
                <a:cs typeface="Arial"/>
              </a:rPr>
              <a:t>Δ</a:t>
            </a:r>
            <a:r>
              <a:rPr sz="1600" b="1" u="heavy" spc="-630" dirty="0">
                <a:latin typeface="Arial"/>
                <a:cs typeface="Arial"/>
              </a:rPr>
              <a:t>Ϙ</a:t>
            </a:r>
            <a:r>
              <a:rPr sz="1600" b="1" u="heavy" spc="-560" dirty="0">
                <a:latin typeface="Arial"/>
                <a:cs typeface="Arial"/>
              </a:rPr>
              <a:t>ΑΎسϟا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25" dirty="0">
                <a:latin typeface="Arial"/>
                <a:cs typeface="Arial"/>
              </a:rPr>
              <a:t>ϡاϮع</a:t>
            </a:r>
            <a:r>
              <a:rPr sz="1600" b="1" u="heavy" spc="-10" dirty="0">
                <a:latin typeface="Arial"/>
                <a:cs typeface="Arial"/>
              </a:rPr>
              <a:t>أ</a:t>
            </a:r>
            <a:r>
              <a:rPr sz="1600" b="1" u="heavy" spc="-5" dirty="0">
                <a:latin typeface="Arial"/>
                <a:cs typeface="Arial"/>
              </a:rPr>
              <a:t>ا</a:t>
            </a:r>
            <a:r>
              <a:rPr sz="1600" b="1" u="heavy" dirty="0">
                <a:latin typeface="Arial"/>
                <a:cs typeface="Arial"/>
              </a:rPr>
              <a:t> </a:t>
            </a:r>
            <a:r>
              <a:rPr sz="1600" b="1" u="heavy" spc="340" dirty="0">
                <a:latin typeface="Arial"/>
                <a:cs typeface="Arial"/>
              </a:rPr>
              <a:t>ϝ</a:t>
            </a:r>
            <a:r>
              <a:rPr sz="1600" b="1" u="heavy" spc="170" dirty="0">
                <a:latin typeface="Arial"/>
                <a:cs typeface="Arial"/>
              </a:rPr>
              <a:t>ا</a:t>
            </a:r>
            <a:r>
              <a:rPr sz="1600" b="1" u="heavy" spc="-95" dirty="0">
                <a:latin typeface="Arial"/>
                <a:cs typeface="Arial"/>
              </a:rPr>
              <a:t>خ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290" dirty="0">
                <a:latin typeface="Arial"/>
                <a:cs typeface="Arial"/>
              </a:rPr>
              <a:t>Ϯض</a:t>
            </a:r>
            <a:r>
              <a:rPr sz="1600" b="1" u="heavy" spc="-265" dirty="0">
                <a:latin typeface="Arial"/>
                <a:cs typeface="Arial"/>
              </a:rPr>
              <a:t>عϟا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275" dirty="0">
                <a:latin typeface="Arial"/>
                <a:cs typeface="Arial"/>
              </a:rPr>
              <a:t>Δكέ</a:t>
            </a:r>
            <a:r>
              <a:rPr sz="1600" b="1" u="heavy" spc="-785" dirty="0">
                <a:latin typeface="Arial"/>
                <a:cs typeface="Arial"/>
              </a:rPr>
              <a:t>Ύشϣ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140" dirty="0">
                <a:latin typeface="Arial"/>
                <a:cs typeface="Arial"/>
              </a:rPr>
              <a:t>Ϧع</a:t>
            </a:r>
            <a:r>
              <a:rPr sz="1600" b="1" u="heavy" dirty="0">
                <a:latin typeface="Arial"/>
                <a:cs typeface="Arial"/>
              </a:rPr>
              <a:t> </a:t>
            </a:r>
            <a:r>
              <a:rPr sz="1600" b="1" u="heavy" spc="-484" dirty="0">
                <a:latin typeface="Arial"/>
                <a:cs typeface="Arial"/>
              </a:rPr>
              <a:t>Ε</a:t>
            </a:r>
            <a:r>
              <a:rPr sz="1600" b="1" u="heavy" spc="-675" dirty="0">
                <a:latin typeface="Arial"/>
                <a:cs typeface="Arial"/>
              </a:rPr>
              <a:t>Ύ</a:t>
            </a:r>
            <a:r>
              <a:rPr sz="1600" b="1" u="heavy" spc="-555" dirty="0">
                <a:latin typeface="Arial"/>
                <a:cs typeface="Arial"/>
              </a:rPr>
              <a:t>ϣ</a:t>
            </a:r>
            <a:r>
              <a:rPr sz="1600" b="1" u="heavy" spc="-315" dirty="0">
                <a:latin typeface="Arial"/>
                <a:cs typeface="Arial"/>
              </a:rPr>
              <a:t>Ϯ</a:t>
            </a:r>
            <a:r>
              <a:rPr sz="1600" b="1" u="heavy" spc="-660" dirty="0">
                <a:latin typeface="Arial"/>
                <a:cs typeface="Arial"/>
              </a:rPr>
              <a:t>Ϡعϣ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65" dirty="0">
                <a:latin typeface="Arial"/>
                <a:cs typeface="Arial"/>
              </a:rPr>
              <a:t>.Ώ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:</a:t>
            </a:r>
            <a:r>
              <a:rPr sz="1600" b="1" spc="-1490" dirty="0">
                <a:latin typeface="Arial"/>
                <a:cs typeface="Arial"/>
              </a:rPr>
              <a:t>Ύ</a:t>
            </a:r>
            <a:r>
              <a:rPr sz="1600" b="1" spc="55" dirty="0">
                <a:latin typeface="Arial"/>
                <a:cs typeface="Arial"/>
              </a:rPr>
              <a:t>ً</a:t>
            </a:r>
            <a:r>
              <a:rPr sz="1600" b="1" spc="-760" dirty="0">
                <a:latin typeface="Arial"/>
                <a:cs typeface="Arial"/>
              </a:rPr>
              <a:t>ϴ</a:t>
            </a:r>
            <a:r>
              <a:rPr sz="1600" b="1" spc="-600" dirty="0">
                <a:latin typeface="Arial"/>
                <a:cs typeface="Arial"/>
              </a:rPr>
              <a:t>ϧ</a:t>
            </a:r>
            <a:r>
              <a:rPr sz="1600" b="1" spc="-875" dirty="0">
                <a:latin typeface="Arial"/>
                <a:cs typeface="Arial"/>
              </a:rPr>
              <a:t>Ύث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920171" y="6012428"/>
          <a:ext cx="6088380" cy="2524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075"/>
                <a:gridCol w="2903677"/>
                <a:gridCol w="990599"/>
                <a:gridCol w="336803"/>
              </a:tblGrid>
              <a:tr h="414527"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ϮϨع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956310">
                        <a:lnSpc>
                          <a:spcPct val="100000"/>
                        </a:lnSpc>
                        <a:tabLst>
                          <a:tab pos="1470660" algn="l"/>
                          <a:tab pos="166878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tabLst>
                          <a:tab pos="706755" algn="l"/>
                          <a:tab pos="1223010" algn="l"/>
                          <a:tab pos="1421130" algn="l"/>
                          <a:tab pos="1667510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 ϰϟ·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	: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Ϧϣ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Ψϳέ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ϧΎϜϣ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تΪϣ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708">
                <a:tc gridSpan="2">
                  <a:txBody>
                    <a:bodyPr/>
                    <a:lstStyle/>
                    <a:p>
                      <a:pPr marL="2033905">
                        <a:lnSpc>
                          <a:spcPct val="100000"/>
                        </a:lnSpc>
                        <a:tabLst>
                          <a:tab pos="2728595" algn="l"/>
                          <a:tab pos="3181985" algn="l"/>
                          <a:tab pos="3826510" algn="l"/>
                        </a:tabLst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έΎشϣ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	(	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ضح )	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έΎشϤϟا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ϴعϮϧ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6045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ϮϨع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956310">
                        <a:lnSpc>
                          <a:spcPct val="100000"/>
                        </a:lnSpc>
                        <a:tabLst>
                          <a:tab pos="1470660" algn="l"/>
                          <a:tab pos="166878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tabLst>
                          <a:tab pos="706755" algn="l"/>
                          <a:tab pos="1223010" algn="l"/>
                          <a:tab pos="1421130" algn="l"/>
                          <a:tab pos="1667510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 ϰϟ·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	: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Ϧϣ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Ψϳέ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ϧΎϜϣ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تΪϣ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2">
                  <a:txBody>
                    <a:bodyPr/>
                    <a:lstStyle/>
                    <a:p>
                      <a:pPr marL="2033905">
                        <a:lnSpc>
                          <a:spcPct val="100000"/>
                        </a:lnSpc>
                        <a:tabLst>
                          <a:tab pos="2728595" algn="l"/>
                          <a:tab pos="3181985" algn="l"/>
                          <a:tab pos="3826510" algn="l"/>
                        </a:tabLst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έΎشϣ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	(	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ضح )	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έΎشϤϟا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ϴعϮϧ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920171" y="9076059"/>
          <a:ext cx="6088380" cy="844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075"/>
                <a:gridCol w="559561"/>
                <a:gridCol w="2344116"/>
                <a:gridCol w="990599"/>
                <a:gridCol w="336803"/>
              </a:tblGrid>
              <a:tr h="414777">
                <a:tc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ϮϨع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956310">
                        <a:lnSpc>
                          <a:spcPct val="100000"/>
                        </a:lnSpc>
                        <a:tabLst>
                          <a:tab pos="1470660" algn="l"/>
                          <a:tab pos="166878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 ϰϟ·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tabLst>
                          <a:tab pos="663575" algn="l"/>
                          <a:tab pos="861060" algn="l"/>
                          <a:tab pos="1108075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	: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Ϧϣ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Ψϳέ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3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ϧΎϜϣ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75" dirty="0"/>
              <a:t>˾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80579" y="5816316"/>
            <a:ext cx="32073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535" dirty="0">
                <a:latin typeface="Arial"/>
                <a:cs typeface="Arial"/>
              </a:rPr>
              <a:t>ϩ</a:t>
            </a:r>
            <a:r>
              <a:rPr sz="1600" b="1" u="heavy" spc="-40" dirty="0">
                <a:latin typeface="Arial"/>
                <a:cs typeface="Arial"/>
              </a:rPr>
              <a:t>έ</a:t>
            </a:r>
            <a:r>
              <a:rPr sz="1600" b="1" u="heavy" spc="-90" dirty="0">
                <a:latin typeface="Arial"/>
                <a:cs typeface="Arial"/>
              </a:rPr>
              <a:t>Ϯ</a:t>
            </a:r>
            <a:r>
              <a:rPr sz="1600" b="1" u="heavy" spc="-480" dirty="0">
                <a:latin typeface="Arial"/>
                <a:cs typeface="Arial"/>
              </a:rPr>
              <a:t>ض</a:t>
            </a:r>
            <a:r>
              <a:rPr sz="1600" b="1" u="heavy" spc="-95" dirty="0">
                <a:latin typeface="Arial"/>
                <a:cs typeface="Arial"/>
              </a:rPr>
              <a:t>ح</a:t>
            </a:r>
            <a:r>
              <a:rPr sz="1600" b="1" u="heavy" spc="-730" dirty="0">
                <a:latin typeface="Arial"/>
                <a:cs typeface="Arial"/>
              </a:rPr>
              <a:t>Α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85" dirty="0">
                <a:latin typeface="Arial"/>
                <a:cs typeface="Arial"/>
              </a:rPr>
              <a:t>ΐغήت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210" dirty="0">
                <a:latin typeface="Arial"/>
                <a:cs typeface="Arial"/>
              </a:rPr>
              <a:t>ϱ</a:t>
            </a:r>
            <a:r>
              <a:rPr sz="1600" b="1" u="heavy" spc="-204" dirty="0">
                <a:latin typeface="Arial"/>
                <a:cs typeface="Arial"/>
              </a:rPr>
              <a:t>ά</a:t>
            </a:r>
            <a:r>
              <a:rPr sz="1600" b="1" u="heavy" spc="-240" dirty="0">
                <a:latin typeface="Arial"/>
                <a:cs typeface="Arial"/>
              </a:rPr>
              <a:t>ϟا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280" dirty="0">
                <a:latin typeface="Arial"/>
                <a:cs typeface="Arial"/>
              </a:rPr>
              <a:t>ή</a:t>
            </a:r>
            <a:r>
              <a:rPr sz="1600" b="1" u="heavy" spc="-500" dirty="0">
                <a:latin typeface="Arial"/>
                <a:cs typeface="Arial"/>
              </a:rPr>
              <a:t>Ϥت</a:t>
            </a:r>
            <a:r>
              <a:rPr sz="1600" b="1" u="heavy" spc="-530" dirty="0">
                <a:latin typeface="Arial"/>
                <a:cs typeface="Arial"/>
              </a:rPr>
              <a:t>Ά</a:t>
            </a:r>
            <a:r>
              <a:rPr sz="1600" b="1" u="heavy" spc="-470" dirty="0">
                <a:latin typeface="Arial"/>
                <a:cs typeface="Arial"/>
              </a:rPr>
              <a:t>Ϥ</a:t>
            </a:r>
            <a:r>
              <a:rPr sz="1600" b="1" u="heavy" spc="-240" dirty="0">
                <a:latin typeface="Arial"/>
                <a:cs typeface="Arial"/>
              </a:rPr>
              <a:t>ϟا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140" dirty="0">
                <a:latin typeface="Arial"/>
                <a:cs typeface="Arial"/>
              </a:rPr>
              <a:t>Ϧع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484" dirty="0">
                <a:latin typeface="Arial"/>
                <a:cs typeface="Arial"/>
              </a:rPr>
              <a:t>Ε</a:t>
            </a:r>
            <a:r>
              <a:rPr sz="1600" b="1" u="heavy" spc="-665" dirty="0">
                <a:latin typeface="Arial"/>
                <a:cs typeface="Arial"/>
              </a:rPr>
              <a:t>Ύ</a:t>
            </a:r>
            <a:r>
              <a:rPr sz="1600" b="1" u="heavy" spc="-555" dirty="0">
                <a:latin typeface="Arial"/>
                <a:cs typeface="Arial"/>
              </a:rPr>
              <a:t>ϣ</a:t>
            </a:r>
            <a:r>
              <a:rPr sz="1600" b="1" u="heavy" spc="-315" dirty="0">
                <a:latin typeface="Arial"/>
                <a:cs typeface="Arial"/>
              </a:rPr>
              <a:t>Ϯ</a:t>
            </a:r>
            <a:r>
              <a:rPr sz="1600" b="1" u="heavy" spc="-660" dirty="0">
                <a:latin typeface="Arial"/>
                <a:cs typeface="Arial"/>
              </a:rPr>
              <a:t>Ϡعϣ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:</a:t>
            </a:r>
            <a:r>
              <a:rPr sz="1600" b="1" spc="-1110" dirty="0">
                <a:latin typeface="Arial"/>
                <a:cs typeface="Arial"/>
              </a:rPr>
              <a:t>Ύ</a:t>
            </a:r>
            <a:r>
              <a:rPr sz="1600" b="1" spc="-325" dirty="0">
                <a:latin typeface="Arial"/>
                <a:cs typeface="Arial"/>
              </a:rPr>
              <a:t>ً</a:t>
            </a:r>
            <a:r>
              <a:rPr sz="1600" b="1" spc="-705" dirty="0">
                <a:latin typeface="Arial"/>
                <a:cs typeface="Arial"/>
              </a:rPr>
              <a:t>ثϟΎث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920171" y="1781164"/>
          <a:ext cx="6088380" cy="1687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814"/>
                <a:gridCol w="222878"/>
                <a:gridCol w="247382"/>
                <a:gridCol w="1124226"/>
                <a:gridCol w="182282"/>
                <a:gridCol w="659171"/>
                <a:gridCol w="937998"/>
                <a:gridCol w="990599"/>
                <a:gridCol w="336803"/>
              </a:tblGrid>
              <a:tr h="210311">
                <a:tc gridSpan="7">
                  <a:txBody>
                    <a:bodyPr/>
                    <a:lstStyle/>
                    <a:p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تΪϣ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756">
                <a:tc gridSpan="4"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tabLst>
                          <a:tab pos="694055" algn="l"/>
                        </a:tabLst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έΎشϣ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	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tabLst>
                          <a:tab pos="677545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ضح )	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έΎشϤϟا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ϴعϮϧ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5607">
                <a:tc gridSpan="7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ϮϨع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R="92075" algn="r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tabLst>
                          <a:tab pos="706755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 ϰϟ·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tabLst>
                          <a:tab pos="361315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/	: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Ϧϣ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ΨϳέΎت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7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ϧΎϜϣ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708">
                <a:tc gridSpan="7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تΪϣ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tabLst>
                          <a:tab pos="694055" algn="l"/>
                        </a:tabLst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έΎشϣ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	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ضح 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έΎشϤϟا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ϴعϮϧ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75080" y="6155684"/>
          <a:ext cx="6233795" cy="3773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0963"/>
                <a:gridCol w="1771284"/>
              </a:tblGrid>
              <a:tr h="714755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ϮϨع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ϭΪϟا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23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ΪϤϟا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ق· 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Ϝϣ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05">
                <a:tc>
                  <a:txBody>
                    <a:bodyPr/>
                    <a:lstStyle/>
                    <a:p>
                      <a:pPr marL="1544320">
                        <a:lnSpc>
                          <a:spcPct val="100000"/>
                        </a:lnSpc>
                        <a:tabLst>
                          <a:tab pos="2059939" algn="l"/>
                          <a:tab pos="2258060" algn="l"/>
                          <a:tab pos="2554605" algn="l"/>
                          <a:tab pos="3136900" algn="l"/>
                          <a:tab pos="3654425" algn="l"/>
                          <a:tab pos="3851910" algn="l"/>
                          <a:tab pos="4098925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	: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ϰϟ·	ـ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	/	/	: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ΔϬجϟا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Ϣسا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483">
                <a:tc>
                  <a:txBody>
                    <a:bodyPr/>
                    <a:lstStyle/>
                    <a:p>
                      <a:pPr marL="2332990" marR="285115" indent="1240790" algn="r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ΔعϣΎج </a:t>
                      </a:r>
                      <a:r>
                        <a:rPr sz="1400" b="1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Δϴ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ϤϳΩΎكأ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Δϴ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ϴع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 </a:t>
                      </a:r>
                      <a:r>
                        <a:rPr sz="1400" b="1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Ψتϣ ϲ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 ϲث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ήϣ  </a:t>
                      </a:r>
                      <a:r>
                        <a:rPr sz="14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o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Ϭجϟا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Ϟϫ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2305" marR="177800" indent="-473075">
                        <a:lnSpc>
                          <a:spcPts val="161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ϬجϠϟ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إا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ϤظϨ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14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655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إا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2555">
                        <a:lnSpc>
                          <a:spcPts val="1055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)Δ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ϤظϨ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Ϥϟا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ΔϬجϠϟ ϲ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ήت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Ϝϟ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عقϮϤϟا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(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 Γز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Ϯϣ ΓάΒϧ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70" dirty="0"/>
              <a:t>˿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94165" y="5919940"/>
            <a:ext cx="177736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790" dirty="0">
                <a:latin typeface="Arial"/>
                <a:cs typeface="Arial"/>
              </a:rPr>
              <a:t>Ϣس</a:t>
            </a:r>
            <a:r>
              <a:rPr sz="1600" b="1" u="heavy" spc="-640" dirty="0">
                <a:latin typeface="Arial"/>
                <a:cs typeface="Arial"/>
              </a:rPr>
              <a:t>Ϙ</a:t>
            </a:r>
            <a:r>
              <a:rPr sz="1600" b="1" u="heavy" spc="-240" dirty="0">
                <a:latin typeface="Arial"/>
                <a:cs typeface="Arial"/>
              </a:rPr>
              <a:t>ϟا</a:t>
            </a:r>
            <a:r>
              <a:rPr sz="1600" b="1" u="heavy" spc="0" dirty="0">
                <a:latin typeface="Arial"/>
                <a:cs typeface="Arial"/>
              </a:rPr>
              <a:t> </a:t>
            </a:r>
            <a:r>
              <a:rPr sz="1600" b="1" u="heavy" spc="-15" dirty="0">
                <a:latin typeface="Arial"/>
                <a:cs typeface="Arial"/>
              </a:rPr>
              <a:t>س</a:t>
            </a:r>
            <a:r>
              <a:rPr sz="1600" b="1" u="heavy" spc="-595" dirty="0">
                <a:latin typeface="Arial"/>
                <a:cs typeface="Arial"/>
              </a:rPr>
              <a:t>Ϡجϣ</a:t>
            </a:r>
            <a:r>
              <a:rPr sz="1600" b="1" u="heavy" spc="-5" dirty="0">
                <a:latin typeface="Arial"/>
                <a:cs typeface="Arial"/>
              </a:rPr>
              <a:t> </a:t>
            </a:r>
            <a:r>
              <a:rPr sz="1600" b="1" u="heavy" spc="-500" dirty="0">
                <a:latin typeface="Arial"/>
                <a:cs typeface="Arial"/>
              </a:rPr>
              <a:t>ΔϴصϮت</a:t>
            </a:r>
            <a:r>
              <a:rPr sz="1600" b="1" u="heavy" dirty="0">
                <a:latin typeface="Arial"/>
                <a:cs typeface="Arial"/>
              </a:rPr>
              <a:t> </a:t>
            </a:r>
            <a:r>
              <a:rPr sz="1600" b="1" u="heavy" spc="-5" dirty="0">
                <a:latin typeface="Arial"/>
                <a:cs typeface="Arial"/>
              </a:rPr>
              <a:t>.</a:t>
            </a:r>
            <a:r>
              <a:rPr sz="1600" b="1" u="heavy" spc="-1120" dirty="0">
                <a:latin typeface="Arial"/>
                <a:cs typeface="Arial"/>
              </a:rPr>
              <a:t>Ύ</a:t>
            </a:r>
            <a:r>
              <a:rPr sz="1600" b="1" u="heavy" spc="-869" dirty="0">
                <a:latin typeface="Arial"/>
                <a:cs typeface="Arial"/>
              </a:rPr>
              <a:t>ع</a:t>
            </a:r>
            <a:r>
              <a:rPr sz="1600" b="1" u="heavy" dirty="0">
                <a:latin typeface="Arial"/>
                <a:cs typeface="Arial"/>
              </a:rPr>
              <a:t>ً</a:t>
            </a:r>
            <a:r>
              <a:rPr sz="1600" b="1" u="heavy" spc="-200" dirty="0">
                <a:latin typeface="Arial"/>
                <a:cs typeface="Arial"/>
              </a:rPr>
              <a:t> </a:t>
            </a:r>
            <a:r>
              <a:rPr sz="1600" b="1" u="heavy" spc="-254" dirty="0">
                <a:latin typeface="Arial"/>
                <a:cs typeface="Arial"/>
              </a:rPr>
              <a:t>Αاέ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75080" y="1781164"/>
          <a:ext cx="6233795" cy="3428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0963"/>
                <a:gridCol w="1771284"/>
              </a:tblGrid>
              <a:tr h="618743">
                <a:tc>
                  <a:txBody>
                    <a:bodyPr/>
                    <a:lstStyle/>
                    <a:p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3312">
                <a:tc>
                  <a:txBody>
                    <a:bodyPr/>
                    <a:lstStyle/>
                    <a:p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0" marR="189230" indent="-439420">
                        <a:lnSpc>
                          <a:spcPts val="161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έΎشϤϟا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 Δ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اع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ήϤ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تΆϤ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05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Δغϟ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1970405">
                        <a:lnSpc>
                          <a:spcPct val="100000"/>
                        </a:lnSpc>
                        <a:tabLst>
                          <a:tab pos="3021330" algn="l"/>
                          <a:tab pos="3475354" algn="l"/>
                          <a:tab pos="4119879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حΒΑ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έΎشϣ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	(	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ضح )	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έΎشϤϟا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ϴعϮϧ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207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ϫ Ύϣ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حΒΑ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كέ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Ϥϟا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ح ϲف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ts val="1880"/>
                        </a:lnSpc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حΒϟا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ϥاϮϨع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920171" y="6375140"/>
          <a:ext cx="6088380" cy="3662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8924"/>
                <a:gridCol w="2498232"/>
              </a:tblGrid>
              <a:tr h="338327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ϢسϘϟ΍ ϲف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سϳέΪΘϟ΍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ΔΌ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ضعأ ΩΪع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327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تΆ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ϲف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έΎشϤϟ΍ ΩΪع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0698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6120" marR="262890" indent="-433070">
                        <a:lnSpc>
                          <a:spcPts val="18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Δϗاع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ϢسϘϟ΍ ϱ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 Ϯض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صص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ΘΑ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135">
                <a:tc>
                  <a:txBody>
                    <a:bodyPr/>
                    <a:lstStyle/>
                    <a:p>
                      <a:pPr marR="284480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ΔϘف΍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o</a:t>
                      </a:r>
                      <a:endParaRPr sz="16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84480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ΔϘف΍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ϡΪع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o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785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ϢسϘϟ΍ سϠجϣ Δϴ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327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ΔسϠ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خϳ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577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ΔسϠ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Ϣϗέ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795">
                <a:tc gridSpan="2">
                  <a:txBody>
                    <a:bodyPr/>
                    <a:lstStyle/>
                    <a:p>
                      <a:pPr marL="2085975">
                        <a:lnSpc>
                          <a:spcPct val="100000"/>
                        </a:lnSpc>
                        <a:tabLst>
                          <a:tab pos="5213350" algn="l"/>
                        </a:tabLst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عϴϗ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	:ϢسϘϟ΍ سϴئέ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23854" y="1784847"/>
            <a:ext cx="6077585" cy="65532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80179">
              <a:lnSpc>
                <a:spcPct val="100000"/>
              </a:lnSpc>
              <a:tabLst>
                <a:tab pos="4554855" algn="l"/>
                <a:tab pos="4892675" algn="l"/>
                <a:tab pos="5230495" algn="l"/>
              </a:tabLst>
            </a:pPr>
            <a:r>
              <a:rPr sz="1600" spc="114" dirty="0">
                <a:latin typeface="Arial"/>
                <a:cs typeface="Arial"/>
              </a:rPr>
              <a:t>ـ</a:t>
            </a:r>
            <a:r>
              <a:rPr sz="1600" spc="150" dirty="0">
                <a:latin typeface="Arial"/>
                <a:cs typeface="Arial"/>
              </a:rPr>
              <a:t>ه</a:t>
            </a:r>
            <a:r>
              <a:rPr sz="1600" spc="250" dirty="0">
                <a:latin typeface="Arial"/>
                <a:cs typeface="Arial"/>
              </a:rPr>
              <a:t>˺˽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5" dirty="0">
                <a:latin typeface="Arial"/>
                <a:cs typeface="Arial"/>
              </a:rPr>
              <a:t>/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5" dirty="0">
                <a:latin typeface="Arial"/>
                <a:cs typeface="Arial"/>
              </a:rPr>
              <a:t>/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5" dirty="0">
                <a:latin typeface="Arial"/>
                <a:cs typeface="Arial"/>
              </a:rPr>
              <a:t>:خϳέ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̀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39333" y="2686899"/>
            <a:ext cx="18878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490" dirty="0">
                <a:latin typeface="Arial"/>
                <a:cs typeface="Arial"/>
              </a:rPr>
              <a:t>Δ</a:t>
            </a:r>
            <a:r>
              <a:rPr sz="1600" b="1" spc="-530" dirty="0">
                <a:latin typeface="Arial"/>
                <a:cs typeface="Arial"/>
              </a:rPr>
              <a:t>ϴϠϜϟا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س</a:t>
            </a:r>
            <a:r>
              <a:rPr sz="1600" b="1" spc="-595" dirty="0">
                <a:latin typeface="Arial"/>
                <a:cs typeface="Arial"/>
              </a:rPr>
              <a:t>Ϡجϣ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00" dirty="0">
                <a:latin typeface="Arial"/>
                <a:cs typeface="Arial"/>
              </a:rPr>
              <a:t>ΔϴصϮت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:</a:t>
            </a:r>
            <a:r>
              <a:rPr sz="1600" b="1" spc="-1120" dirty="0">
                <a:latin typeface="Arial"/>
                <a:cs typeface="Arial"/>
              </a:rPr>
              <a:t>Ύ</a:t>
            </a:r>
            <a:r>
              <a:rPr sz="1600" b="1" spc="-1445" dirty="0">
                <a:latin typeface="Arial"/>
                <a:cs typeface="Arial"/>
              </a:rPr>
              <a:t>س</a:t>
            </a:r>
            <a:r>
              <a:rPr sz="1600" b="1" dirty="0">
                <a:latin typeface="Arial"/>
                <a:cs typeface="Arial"/>
              </a:rPr>
              <a:t>ً</a:t>
            </a:r>
            <a:r>
              <a:rPr sz="1600" b="1" spc="200" dirty="0">
                <a:latin typeface="Arial"/>
                <a:cs typeface="Arial"/>
              </a:rPr>
              <a:t> </a:t>
            </a:r>
            <a:r>
              <a:rPr sz="1600" b="1" spc="-665" dirty="0">
                <a:latin typeface="Arial"/>
                <a:cs typeface="Arial"/>
              </a:rPr>
              <a:t>ϣΎخ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920171" y="3142493"/>
          <a:ext cx="6088380" cy="2098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0750"/>
                <a:gridCol w="1158174"/>
                <a:gridCol w="2498232"/>
              </a:tblGrid>
              <a:tr h="338327"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ΔسϠ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Ϣϗέ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327"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ΔسϠ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خϳ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135">
                <a:tc gridSpan="2"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ΔϘف΍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ΔϘف΍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ϡΪع  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سϠجϣ Δϴ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379"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عϴϗ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ϮΘ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:ΔϴϠϜϟ΍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Ϊϴ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ع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1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61645">
                        <a:lnSpc>
                          <a:spcPct val="100000"/>
                        </a:lnSpc>
                        <a:tabLst>
                          <a:tab pos="1035685" algn="l"/>
                          <a:tab pos="1373505" algn="l"/>
                          <a:tab pos="1711960" algn="l"/>
                        </a:tabLst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ه˺˽	/	/	:خ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2778" y="64674"/>
            <a:ext cx="10744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spc="-114" dirty="0">
                <a:latin typeface="Sakkal Majalla"/>
                <a:cs typeface="Sakkal Majalla"/>
              </a:rPr>
              <a:t>ة</a:t>
            </a:r>
            <a:r>
              <a:rPr sz="1100" b="1" spc="-285" dirty="0">
                <a:latin typeface="Sakkal Majalla"/>
                <a:cs typeface="Sakkal Majalla"/>
              </a:rPr>
              <a:t>ي</a:t>
            </a:r>
            <a:r>
              <a:rPr sz="1100" b="1" spc="20" dirty="0">
                <a:latin typeface="Sakkal Majalla"/>
                <a:cs typeface="Sakkal Majalla"/>
              </a:rPr>
              <a:t>درععا</a:t>
            </a:r>
            <a:r>
              <a:rPr sz="1100" b="1" spc="70" dirty="0">
                <a:latin typeface="Sakkal Majalla"/>
                <a:cs typeface="Sakkal Majalla"/>
              </a:rPr>
              <a:t> </a:t>
            </a:r>
            <a:r>
              <a:rPr sz="1100" b="1" spc="260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ـــ</a:t>
            </a:r>
            <a:r>
              <a:rPr sz="1100" b="1" spc="220" dirty="0">
                <a:latin typeface="Sakkal Majalla"/>
                <a:cs typeface="Sakkal Majalla"/>
              </a:rPr>
              <a:t>ـ</a:t>
            </a:r>
            <a:r>
              <a:rPr sz="1100" b="1" spc="-495" dirty="0">
                <a:latin typeface="Sakkal Majalla"/>
                <a:cs typeface="Sakkal Majalla"/>
              </a:rPr>
              <a:t>ي</a:t>
            </a:r>
            <a:r>
              <a:rPr sz="1100" b="1" spc="-100" dirty="0">
                <a:latin typeface="Sakkal Majalla"/>
                <a:cs typeface="Sakkal Majalla"/>
              </a:rPr>
              <a:t>برعا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spc="110" dirty="0">
                <a:latin typeface="Sakkal Majalla"/>
                <a:cs typeface="Sakkal Majalla"/>
              </a:rPr>
              <a:t>ة</a:t>
            </a:r>
            <a:r>
              <a:rPr sz="1100" b="1" spc="-325" dirty="0">
                <a:latin typeface="Sakkal Majalla"/>
                <a:cs typeface="Sakkal Majalla"/>
              </a:rPr>
              <a:t>ك</a:t>
            </a:r>
            <a:r>
              <a:rPr sz="1100" b="1" spc="-240" dirty="0">
                <a:latin typeface="Sakkal Majalla"/>
                <a:cs typeface="Sakkal Majalla"/>
              </a:rPr>
              <a:t>ل</a:t>
            </a:r>
            <a:r>
              <a:rPr sz="1100" b="1" spc="-45" dirty="0">
                <a:latin typeface="Sakkal Majalla"/>
                <a:cs typeface="Sakkal Majalla"/>
              </a:rPr>
              <a:t>ما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4907" y="410622"/>
            <a:ext cx="81153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375" baseline="2525" dirty="0">
                <a:latin typeface="Sakkal Majalla"/>
                <a:cs typeface="Sakkal Majalla"/>
              </a:rPr>
              <a:t>ي</a:t>
            </a:r>
            <a:r>
              <a:rPr sz="1650" b="1" spc="-502" baseline="2525" dirty="0">
                <a:latin typeface="Sakkal Majalla"/>
                <a:cs typeface="Sakkal Majalla"/>
              </a:rPr>
              <a:t>ل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7" baseline="2525" dirty="0">
                <a:latin typeface="Sakkal Majalla"/>
                <a:cs typeface="Sakkal Majalla"/>
              </a:rPr>
              <a:t>م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585" baseline="2525" dirty="0">
                <a:latin typeface="Sakkal Majalla"/>
                <a:cs typeface="Sakkal Majalla"/>
              </a:rPr>
              <a:t>ت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187" baseline="2525" dirty="0">
                <a:latin typeface="Sakkal Majalla"/>
                <a:cs typeface="Sakkal Majalla"/>
              </a:rPr>
              <a:t>ة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-7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ز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8" y="767238"/>
            <a:ext cx="699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45" dirty="0">
                <a:latin typeface="Sakkal Majalla"/>
                <a:cs typeface="Sakkal Majalla"/>
              </a:rPr>
              <a:t> </a:t>
            </a:r>
            <a:r>
              <a:rPr sz="1100" b="1" spc="-5" dirty="0">
                <a:latin typeface="Sakkal Majalla"/>
                <a:cs typeface="Sakkal Majalla"/>
              </a:rPr>
              <a:t>رلج</a:t>
            </a:r>
            <a:r>
              <a:rPr sz="1100" b="1" spc="-95" dirty="0">
                <a:latin typeface="Sakkal Majalla"/>
                <a:cs typeface="Sakkal Majalla"/>
              </a:rPr>
              <a:t>م</a:t>
            </a:r>
            <a:r>
              <a:rPr sz="1100" b="1" dirty="0">
                <a:latin typeface="Sakkal Majalla"/>
                <a:cs typeface="Sakkal Majalla"/>
              </a:rPr>
              <a:t>ا</a:t>
            </a:r>
            <a:r>
              <a:rPr sz="1100" b="1" spc="75" dirty="0">
                <a:latin typeface="Sakkal Majalla"/>
                <a:cs typeface="Sakkal Majalla"/>
              </a:rPr>
              <a:t> </a:t>
            </a:r>
            <a:r>
              <a:rPr sz="1100" b="1" spc="254" dirty="0">
                <a:latin typeface="Sakkal Majalla"/>
                <a:cs typeface="Sakkal Majalla"/>
              </a:rPr>
              <a:t> 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dirty="0">
                <a:latin typeface="Sakkal Majalla"/>
                <a:cs typeface="Sakkal Majalla"/>
              </a:rPr>
              <a:t>ــ</a:t>
            </a:r>
            <a:r>
              <a:rPr sz="1100" b="1" spc="-10" dirty="0">
                <a:latin typeface="Sakkal Majalla"/>
                <a:cs typeface="Sakkal Majalla"/>
              </a:rPr>
              <a:t>ـ</a:t>
            </a:r>
            <a:r>
              <a:rPr sz="1100" b="1" spc="10" dirty="0">
                <a:latin typeface="Sakkal Majalla"/>
                <a:cs typeface="Sakkal Majalla"/>
              </a:rPr>
              <a:t>رماج</a:t>
            </a:r>
            <a:endParaRPr sz="1100">
              <a:latin typeface="Sakkal Majalla"/>
              <a:cs typeface="Sakkal Majal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529" y="1095149"/>
            <a:ext cx="19227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217" baseline="2525" dirty="0">
                <a:latin typeface="Sakkal Majalla"/>
                <a:cs typeface="Sakkal Majalla"/>
              </a:rPr>
              <a:t>ي</a:t>
            </a:r>
            <a:r>
              <a:rPr sz="1650" b="1" spc="-157" baseline="2525" dirty="0">
                <a:latin typeface="Sakkal Majalla"/>
                <a:cs typeface="Sakkal Majalla"/>
              </a:rPr>
              <a:t>ل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75" baseline="2525" dirty="0">
                <a:latin typeface="Sakkal Majalla"/>
                <a:cs typeface="Sakkal Majalla"/>
              </a:rPr>
              <a:t>ث</a:t>
            </a:r>
            <a:r>
              <a:rPr sz="1650" b="1" spc="22" baseline="2525" dirty="0">
                <a:latin typeface="Sakkal Majalla"/>
                <a:cs typeface="Sakkal Majalla"/>
              </a:rPr>
              <a:t>ح</a:t>
            </a:r>
            <a:r>
              <a:rPr sz="1650" b="1" spc="-600" baseline="2525" dirty="0">
                <a:latin typeface="Sakkal Majalla"/>
                <a:cs typeface="Sakkal Majalla"/>
              </a:rPr>
              <a:t>ب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127" baseline="2525" dirty="0">
                <a:latin typeface="Sakkal Majalla"/>
                <a:cs typeface="Sakkal Majalla"/>
              </a:rPr>
              <a:t>ا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322" baseline="2525" dirty="0">
                <a:latin typeface="Sakkal Majalla"/>
                <a:cs typeface="Sakkal Majalla"/>
              </a:rPr>
              <a:t>ـ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-7" baseline="2525" dirty="0">
                <a:latin typeface="Sakkal Majalla"/>
                <a:cs typeface="Sakkal Majalla"/>
              </a:rPr>
              <a:t>ت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330" baseline="2525" dirty="0">
                <a:latin typeface="Sakkal Majalla"/>
                <a:cs typeface="Sakkal Majalla"/>
              </a:rPr>
              <a:t>س</a:t>
            </a:r>
            <a:r>
              <a:rPr sz="1650" b="1" spc="-225" baseline="2525" dirty="0">
                <a:latin typeface="Sakkal Majalla"/>
                <a:cs typeface="Sakkal Majalla"/>
              </a:rPr>
              <a:t>ا</a:t>
            </a:r>
            <a:r>
              <a:rPr sz="1100" b="1" spc="-5" dirty="0">
                <a:latin typeface="Sakkal Majalla"/>
                <a:cs typeface="Sakkal Majalla"/>
              </a:rPr>
              <a:t>ر</a:t>
            </a:r>
            <a:r>
              <a:rPr sz="1650" b="1" spc="127" baseline="2525" dirty="0">
                <a:latin typeface="Sakkal Majalla"/>
                <a:cs typeface="Sakkal Majalla"/>
              </a:rPr>
              <a:t>د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112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97" baseline="2525" dirty="0">
                <a:latin typeface="Sakkal Majalla"/>
                <a:cs typeface="Sakkal Majalla"/>
              </a:rPr>
              <a:t>ر</a:t>
            </a:r>
            <a:r>
              <a:rPr sz="1650" b="1" spc="-67" baseline="2525" dirty="0">
                <a:latin typeface="Sakkal Majalla"/>
                <a:cs typeface="Sakkal Majalla"/>
              </a:rPr>
              <a:t>م</a:t>
            </a:r>
            <a:r>
              <a:rPr sz="1650" b="1" spc="15" baseline="2525" dirty="0">
                <a:latin typeface="Sakkal Majalla"/>
                <a:cs typeface="Sakkal Majalla"/>
              </a:rPr>
              <a:t>ا</a:t>
            </a:r>
            <a:r>
              <a:rPr sz="1650" b="1" spc="-112" baseline="2525" dirty="0">
                <a:latin typeface="Sakkal Majalla"/>
                <a:cs typeface="Sakkal Majalla"/>
              </a:rPr>
              <a:t>ج</a:t>
            </a:r>
            <a:r>
              <a:rPr sz="1650" b="1" spc="-300" baseline="2525" dirty="0">
                <a:latin typeface="Sakkal Majalla"/>
                <a:cs typeface="Sakkal Majalla"/>
              </a:rPr>
              <a:t>ل</a:t>
            </a:r>
            <a:r>
              <a:rPr sz="1650" b="1" baseline="2525" dirty="0">
                <a:latin typeface="Sakkal Majalla"/>
                <a:cs typeface="Sakkal Majalla"/>
              </a:rPr>
              <a:t>ا</a:t>
            </a:r>
            <a:r>
              <a:rPr sz="1650" b="1" spc="104" baseline="2525" dirty="0">
                <a:latin typeface="Sakkal Majalla"/>
                <a:cs typeface="Sakkal Majalla"/>
              </a:rPr>
              <a:t> </a:t>
            </a:r>
            <a:r>
              <a:rPr sz="1650" b="1" spc="390" baseline="2525" dirty="0">
                <a:latin typeface="Sakkal Majalla"/>
                <a:cs typeface="Sakkal Majalla"/>
              </a:rPr>
              <a:t> </a:t>
            </a:r>
            <a:r>
              <a:rPr sz="1650" b="1" spc="-359" baseline="2525" dirty="0">
                <a:latin typeface="Sakkal Majalla"/>
                <a:cs typeface="Sakkal Majalla"/>
              </a:rPr>
              <a:t>ع</a:t>
            </a:r>
            <a:r>
              <a:rPr sz="1650" b="1" spc="-60" baseline="2525" dirty="0">
                <a:latin typeface="Sakkal Majalla"/>
                <a:cs typeface="Sakkal Majalla"/>
              </a:rPr>
              <a:t>ا</a:t>
            </a:r>
            <a:r>
              <a:rPr sz="1650" b="1" spc="-705" baseline="2525" dirty="0">
                <a:latin typeface="Sakkal Majalla"/>
                <a:cs typeface="Sakkal Majalla"/>
              </a:rPr>
              <a:t>ك</a:t>
            </a:r>
            <a:r>
              <a:rPr sz="1650" b="1" baseline="2525" dirty="0">
                <a:latin typeface="Sakkal Majalla"/>
                <a:cs typeface="Sakkal Majalla"/>
              </a:rPr>
              <a:t>و</a:t>
            </a:r>
            <a:endParaRPr sz="1650" baseline="2525">
              <a:latin typeface="Sakkal Majalla"/>
              <a:cs typeface="Sakkal Majall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80" y="82924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King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om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au</a:t>
            </a:r>
            <a:r>
              <a:rPr sz="1100" spc="-10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Ar</a:t>
            </a:r>
            <a:r>
              <a:rPr sz="1100" spc="-2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bia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" y="447161"/>
            <a:ext cx="18415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</a:t>
            </a:r>
            <a:r>
              <a:rPr sz="1100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dirty="0">
                <a:latin typeface="Georgia"/>
                <a:cs typeface="Georgia"/>
              </a:rPr>
              <a:t>is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spc="5" dirty="0">
                <a:latin typeface="Georgia"/>
                <a:cs typeface="Georgia"/>
              </a:rPr>
              <a:t>r</a:t>
            </a:r>
            <a:r>
              <a:rPr sz="1100" dirty="0">
                <a:latin typeface="Georgia"/>
                <a:cs typeface="Georgia"/>
              </a:rPr>
              <a:t>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Hi</a:t>
            </a:r>
            <a:r>
              <a:rPr sz="1100" spc="-15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d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80" y="812921"/>
            <a:ext cx="1287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Ma</a:t>
            </a:r>
            <a:r>
              <a:rPr sz="1100" dirty="0">
                <a:latin typeface="Georgia"/>
                <a:cs typeface="Georgia"/>
              </a:rPr>
              <a:t>jm</a:t>
            </a:r>
            <a:r>
              <a:rPr sz="1100" spc="-5" dirty="0">
                <a:latin typeface="Georgia"/>
                <a:cs typeface="Georgia"/>
              </a:rPr>
              <a:t>aa</a:t>
            </a:r>
            <a:r>
              <a:rPr sz="1100" dirty="0">
                <a:latin typeface="Georgia"/>
                <a:cs typeface="Georgia"/>
              </a:rPr>
              <a:t>h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n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dirty="0">
                <a:latin typeface="Georgia"/>
                <a:cs typeface="Georgia"/>
              </a:rPr>
              <a:t>vers</a:t>
            </a:r>
            <a:r>
              <a:rPr sz="1100" spc="-15" dirty="0">
                <a:latin typeface="Georgia"/>
                <a:cs typeface="Georgia"/>
              </a:rPr>
              <a:t>i</a:t>
            </a:r>
            <a:r>
              <a:rPr sz="1100" spc="-5" dirty="0">
                <a:latin typeface="Georgia"/>
                <a:cs typeface="Georgia"/>
              </a:rPr>
              <a:t>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80" y="1177407"/>
            <a:ext cx="298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Georgia"/>
                <a:cs typeface="Georgia"/>
              </a:rPr>
              <a:t>V</a:t>
            </a:r>
            <a:r>
              <a:rPr sz="1100" dirty="0">
                <a:latin typeface="Georgia"/>
                <a:cs typeface="Georgia"/>
              </a:rPr>
              <a:t>ic</a:t>
            </a:r>
            <a:r>
              <a:rPr sz="1100" spc="-5" dirty="0">
                <a:latin typeface="Georgia"/>
                <a:cs typeface="Georgia"/>
              </a:rPr>
              <a:t>e-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t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Georgia"/>
                <a:cs typeface="Georgia"/>
              </a:rPr>
              <a:t>f</a:t>
            </a:r>
            <a:r>
              <a:rPr sz="1100" spc="-10" dirty="0">
                <a:latin typeface="Georgia"/>
                <a:cs typeface="Georgia"/>
              </a:rPr>
              <a:t>o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Georgia"/>
                <a:cs typeface="Georgia"/>
              </a:rPr>
              <a:t>G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5" dirty="0">
                <a:latin typeface="Georgia"/>
                <a:cs typeface="Georgia"/>
              </a:rPr>
              <a:t>ad</a:t>
            </a:r>
            <a:r>
              <a:rPr sz="1100" spc="-1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at</a:t>
            </a:r>
            <a:r>
              <a:rPr sz="1100" dirty="0">
                <a:latin typeface="Georgia"/>
                <a:cs typeface="Georgia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5" dirty="0">
                <a:latin typeface="Georgia"/>
                <a:cs typeface="Georgia"/>
              </a:rPr>
              <a:t>t</a:t>
            </a:r>
            <a:r>
              <a:rPr sz="1100" dirty="0">
                <a:latin typeface="Georgia"/>
                <a:cs typeface="Georgia"/>
              </a:rPr>
              <a:t>u</a:t>
            </a:r>
            <a:r>
              <a:rPr sz="1100" spc="-5" dirty="0">
                <a:latin typeface="Georgia"/>
                <a:cs typeface="Georgia"/>
              </a:rPr>
              <a:t>die</a:t>
            </a:r>
            <a:r>
              <a:rPr sz="1100" dirty="0">
                <a:latin typeface="Georgia"/>
                <a:cs typeface="Georgia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&amp;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e</a:t>
            </a:r>
            <a:r>
              <a:rPr sz="1100" spc="-5" dirty="0">
                <a:latin typeface="Georgia"/>
                <a:cs typeface="Georgia"/>
              </a:rPr>
              <a:t>se</a:t>
            </a:r>
            <a:r>
              <a:rPr sz="1100" spc="-10" dirty="0">
                <a:latin typeface="Georgia"/>
                <a:cs typeface="Georgia"/>
              </a:rPr>
              <a:t>a</a:t>
            </a:r>
            <a:r>
              <a:rPr sz="1100" dirty="0">
                <a:latin typeface="Georgia"/>
                <a:cs typeface="Georgia"/>
              </a:rPr>
              <a:t>r</a:t>
            </a:r>
            <a:r>
              <a:rPr sz="1100" spc="-10" dirty="0">
                <a:latin typeface="Georgia"/>
                <a:cs typeface="Georgia"/>
              </a:rPr>
              <a:t>c</a:t>
            </a:r>
            <a:r>
              <a:rPr sz="1100" dirty="0">
                <a:latin typeface="Georgia"/>
                <a:cs typeface="Georgia"/>
              </a:rPr>
              <a:t>h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4" y="1553199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>
                <a:moveTo>
                  <a:pt x="0" y="0"/>
                </a:moveTo>
                <a:lnTo>
                  <a:pt x="751357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2149" y="437509"/>
            <a:ext cx="1514475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49474" y="7538063"/>
            <a:ext cx="3150235" cy="180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40" dirty="0">
                <a:latin typeface="Arial"/>
                <a:cs typeface="Arial"/>
              </a:rPr>
              <a:t>ي</a:t>
            </a:r>
            <a:r>
              <a:rPr sz="1600" b="1" spc="-125" dirty="0">
                <a:latin typeface="Arial"/>
                <a:cs typeface="Arial"/>
              </a:rPr>
              <a:t>ملعلا </a:t>
            </a:r>
            <a:r>
              <a:rPr sz="1600" b="1" spc="-100" dirty="0">
                <a:latin typeface="Arial"/>
                <a:cs typeface="Arial"/>
              </a:rPr>
              <a:t>ث</a:t>
            </a:r>
            <a:r>
              <a:rPr sz="1600" b="1" spc="-235" dirty="0">
                <a:latin typeface="Arial"/>
                <a:cs typeface="Arial"/>
              </a:rPr>
              <a:t>حبل</a:t>
            </a:r>
            <a:r>
              <a:rPr sz="1600" b="1" spc="-114" dirty="0">
                <a:latin typeface="Arial"/>
                <a:cs typeface="Arial"/>
              </a:rPr>
              <a:t>او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-195" dirty="0">
                <a:latin typeface="Arial"/>
                <a:cs typeface="Arial"/>
              </a:rPr>
              <a:t>لعلا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170" dirty="0">
                <a:latin typeface="Arial"/>
                <a:cs typeface="Arial"/>
              </a:rPr>
              <a:t>تا</a:t>
            </a:r>
            <a:r>
              <a:rPr sz="1600" b="1" spc="-345" dirty="0">
                <a:latin typeface="Arial"/>
                <a:cs typeface="Arial"/>
              </a:rPr>
              <a:t>س</a:t>
            </a:r>
            <a:r>
              <a:rPr sz="1600" b="1" spc="-95" dirty="0">
                <a:latin typeface="Arial"/>
                <a:cs typeface="Arial"/>
              </a:rPr>
              <a:t>ا</a:t>
            </a:r>
            <a:r>
              <a:rPr sz="1600" b="1" spc="-200" dirty="0">
                <a:latin typeface="Arial"/>
                <a:cs typeface="Arial"/>
              </a:rPr>
              <a:t>ر</a:t>
            </a:r>
            <a:r>
              <a:rPr sz="1600" b="1" spc="-65" dirty="0">
                <a:latin typeface="Arial"/>
                <a:cs typeface="Arial"/>
              </a:rPr>
              <a:t>دل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254" dirty="0">
                <a:latin typeface="Arial"/>
                <a:cs typeface="Arial"/>
              </a:rPr>
              <a:t>ةيل</a:t>
            </a:r>
            <a:r>
              <a:rPr sz="1600" b="1" spc="-285" dirty="0">
                <a:latin typeface="Arial"/>
                <a:cs typeface="Arial"/>
              </a:rPr>
              <a:t>ك</a:t>
            </a:r>
            <a:r>
              <a:rPr sz="1600" b="1" spc="-130" dirty="0">
                <a:latin typeface="Arial"/>
                <a:cs typeface="Arial"/>
              </a:rPr>
              <a:t>لا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لي</a:t>
            </a:r>
            <a:r>
              <a:rPr sz="1600" b="1" spc="-5" dirty="0">
                <a:latin typeface="Arial"/>
                <a:cs typeface="Arial"/>
              </a:rPr>
              <a:t>ك</a:t>
            </a:r>
            <a:r>
              <a:rPr sz="1600" b="1" spc="-210" dirty="0">
                <a:latin typeface="Arial"/>
                <a:cs typeface="Arial"/>
              </a:rPr>
              <a:t>و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877695">
              <a:lnSpc>
                <a:spcPct val="100000"/>
              </a:lnSpc>
              <a:spcBef>
                <a:spcPts val="1195"/>
              </a:spcBef>
            </a:pPr>
            <a:r>
              <a:rPr sz="1600" b="1" spc="-25" dirty="0">
                <a:latin typeface="Arial"/>
                <a:cs typeface="Arial"/>
              </a:rPr>
              <a:t>:م</a:t>
            </a:r>
            <a:r>
              <a:rPr sz="1600" b="1" spc="-180" dirty="0">
                <a:latin typeface="Arial"/>
                <a:cs typeface="Arial"/>
              </a:rPr>
              <a:t>ـ</a:t>
            </a:r>
            <a:r>
              <a:rPr sz="1600" b="1" spc="-10" dirty="0">
                <a:latin typeface="Arial"/>
                <a:cs typeface="Arial"/>
              </a:rPr>
              <a:t>ساا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600" b="1" spc="-245" dirty="0">
                <a:latin typeface="Arial"/>
                <a:cs typeface="Arial"/>
              </a:rPr>
              <a:t>:ع</a:t>
            </a:r>
            <a:r>
              <a:rPr sz="1600" b="1" spc="-360" dirty="0">
                <a:latin typeface="Arial"/>
                <a:cs typeface="Arial"/>
              </a:rPr>
              <a:t>ي</a:t>
            </a:r>
            <a:r>
              <a:rPr sz="1600" b="1" spc="-335" dirty="0">
                <a:latin typeface="Arial"/>
                <a:cs typeface="Arial"/>
              </a:rPr>
              <a:t>قو</a:t>
            </a:r>
            <a:r>
              <a:rPr sz="1600" b="1" spc="-400" dirty="0">
                <a:latin typeface="Arial"/>
                <a:cs typeface="Arial"/>
              </a:rPr>
              <a:t>ت</a:t>
            </a:r>
            <a:r>
              <a:rPr sz="1600" b="1" spc="-130" dirty="0">
                <a:latin typeface="Arial"/>
                <a:cs typeface="Arial"/>
              </a:rPr>
              <a:t>لا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1753235">
              <a:lnSpc>
                <a:spcPct val="100000"/>
              </a:lnSpc>
            </a:pPr>
            <a:r>
              <a:rPr sz="1600" b="1" spc="-145" dirty="0">
                <a:latin typeface="Arial"/>
                <a:cs typeface="Arial"/>
              </a:rPr>
              <a:t>:</a:t>
            </a:r>
            <a:r>
              <a:rPr sz="1600" b="1" spc="-225" dirty="0">
                <a:latin typeface="Arial"/>
                <a:cs typeface="Arial"/>
              </a:rPr>
              <a:t>خيرا</a:t>
            </a:r>
            <a:r>
              <a:rPr sz="1600" b="1" spc="-450" dirty="0">
                <a:latin typeface="Arial"/>
                <a:cs typeface="Arial"/>
              </a:rPr>
              <a:t>ت</a:t>
            </a:r>
            <a:r>
              <a:rPr sz="1600" b="1" spc="-31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́</a:t>
            </a:r>
            <a:r>
              <a:rPr spc="-10" dirty="0"/>
              <a:t> </a:t>
            </a:r>
            <a:r>
              <a:rPr spc="-245" dirty="0"/>
              <a:t>ةحفصلا</a:t>
            </a: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21156" y="2137780"/>
          <a:ext cx="6218555" cy="5015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88720"/>
              </a:tblGrid>
              <a:tr h="408431">
                <a:tc>
                  <a:txBody>
                    <a:bodyPr/>
                    <a:lstStyle/>
                    <a:p>
                      <a:pPr marL="53276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)ٕ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ألعلا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تاض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لل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ةٔلكلا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كْب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صاخ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ءصجا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رٍ(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تاسمؤما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زْطح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تابلط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408431"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tabLst>
                          <a:tab pos="606425" algn="l"/>
                          <a:tab pos="215011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هعى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10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و </a:t>
                      </a:r>
                      <a:r>
                        <a:rPr sz="14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جذ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ْ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ىا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عٔم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ءا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فٔ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اب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ظٓز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ئٍٔ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ْطع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واق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4672">
                <a:tc>
                  <a:txBody>
                    <a:bodyPr/>
                    <a:lstStyle/>
                    <a:p>
                      <a:pPr marL="254000" marR="48260" indent="17780">
                        <a:lnSpc>
                          <a:spcPct val="129299"/>
                        </a:lnSpc>
                        <a:tabLst>
                          <a:tab pos="688975" algn="l"/>
                          <a:tab pos="491299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ةج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ىلع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ْ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صحا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ٓ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ام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زأ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ةغلب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تت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يلا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لّ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حإ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ٓ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سخ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ٓز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ةئٍٔ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ْ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طع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                 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)310(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ًع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لقت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لفْت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683">
                <a:tc>
                  <a:txBody>
                    <a:bodyPr/>
                    <a:lstStyle/>
                    <a:p>
                      <a:pPr marL="287655" marR="48895" indent="24130" algn="just">
                        <a:lnSpc>
                          <a:spcPts val="3170"/>
                        </a:lnSpc>
                        <a:tabLst>
                          <a:tab pos="238315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4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طيٓ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      </a:t>
                      </a:r>
                      <a:r>
                        <a:rPr sz="14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ثخ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ُ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كزاشم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لاح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ثخ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لْ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ٔف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ٓ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ام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ٓز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ئٍٔ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ْطع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زأ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             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 </a:t>
                      </a:r>
                      <a:r>
                        <a:rPr sz="14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هعى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طيٓ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    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ثخ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ُ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اشم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اح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لْ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صخل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ًم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ةخطى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قفزأ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         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4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طيٓ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  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َتاصخلم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ةخطى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زأ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ٍ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باض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تاسمؤم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ةك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اشما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لاح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ي      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4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طيٓ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ِسفض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ْج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تخا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ةزْص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 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زْطحا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اَش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زأ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لٍ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3419">
                <a:tc>
                  <a:txBody>
                    <a:bodyPr/>
                    <a:lstStyle/>
                    <a:p>
                      <a:pPr marL="252095" marR="48895" indent="-1905">
                        <a:lnSpc>
                          <a:spcPct val="107100"/>
                        </a:lnSpc>
                        <a:tabLst>
                          <a:tab pos="686435" algn="l"/>
                          <a:tab pos="2110105" algn="l"/>
                          <a:tab pos="377317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	و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سشا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 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صختلا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اَي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لخدٓ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ماعلا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ٓ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ّايع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ًم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عٓ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807"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tabLst>
                          <a:tab pos="674370" algn="l"/>
                          <a:tab pos="136271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ص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ختم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ٕ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ٕ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ثح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صك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 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اكأ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نلع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ٔ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عم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ةع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اج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هٔ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8431"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tabLst>
                          <a:tab pos="663575" algn="l"/>
                          <a:tab pos="338455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داق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ىا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عْم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ّأ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ٓ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سَش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tabLst>
                          <a:tab pos="661670" algn="l"/>
                          <a:tab pos="142430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هعى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	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..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ٕ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ْب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لّأ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خا(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زْ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رف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اقعىا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ٓزات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قف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ْٓ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لٍ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1035</Words>
  <Application>Microsoft Office PowerPoint</Application>
  <PresentationFormat>Benutzerdefiniert</PresentationFormat>
  <Paragraphs>221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2015-04-12T19:49:35Z</dcterms:created>
  <dcterms:modified xsi:type="dcterms:W3CDTF">2015-04-12T17:49:39Z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