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1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5384" y="799754"/>
            <a:ext cx="4583430" cy="179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061845" algn="ctr">
              <a:lnSpc>
                <a:spcPct val="100000"/>
              </a:lnSpc>
            </a:pPr>
            <a:r>
              <a:rPr sz="1200" spc="110" dirty="0">
                <a:latin typeface="Tahoma"/>
                <a:cs typeface="Tahoma"/>
              </a:rPr>
              <a:t>م</a:t>
            </a:r>
            <a:r>
              <a:rPr sz="1200" spc="-190" dirty="0">
                <a:latin typeface="Tahoma"/>
                <a:cs typeface="Tahoma"/>
              </a:rPr>
              <a:t>يحرلا </a:t>
            </a:r>
            <a:r>
              <a:rPr sz="1200" spc="90" dirty="0">
                <a:latin typeface="Tahoma"/>
                <a:cs typeface="Tahoma"/>
              </a:rPr>
              <a:t>ن</a:t>
            </a:r>
            <a:r>
              <a:rPr sz="1200" spc="10" dirty="0">
                <a:latin typeface="Tahoma"/>
                <a:cs typeface="Tahoma"/>
              </a:rPr>
              <a:t>م</a:t>
            </a:r>
            <a:r>
              <a:rPr sz="1200" spc="55" dirty="0">
                <a:latin typeface="Tahoma"/>
                <a:cs typeface="Tahoma"/>
              </a:rPr>
              <a:t>حر</a:t>
            </a:r>
            <a:r>
              <a:rPr sz="1200" spc="-225" dirty="0">
                <a:latin typeface="Tahoma"/>
                <a:cs typeface="Tahoma"/>
              </a:rPr>
              <a:t>لا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860" dirty="0">
                <a:latin typeface="Tahoma"/>
                <a:cs typeface="Tahoma"/>
              </a:rPr>
              <a:t>ه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240" dirty="0">
                <a:latin typeface="Tahoma"/>
                <a:cs typeface="Tahoma"/>
              </a:rPr>
              <a:t>مسب</a:t>
            </a:r>
            <a:endParaRPr sz="120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340"/>
              </a:spcBef>
            </a:pP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-295" dirty="0">
                <a:latin typeface="Arial"/>
                <a:cs typeface="Arial"/>
              </a:rPr>
              <a:t>ي</a:t>
            </a:r>
            <a:r>
              <a:rPr sz="1100" spc="125" dirty="0">
                <a:latin typeface="Arial"/>
                <a:cs typeface="Arial"/>
              </a:rPr>
              <a:t>د</a:t>
            </a:r>
            <a:r>
              <a:rPr sz="1100" spc="-30" dirty="0">
                <a:latin typeface="Arial"/>
                <a:cs typeface="Arial"/>
              </a:rPr>
              <a:t>وع</a:t>
            </a:r>
            <a:r>
              <a:rPr sz="1100" spc="-170" dirty="0">
                <a:latin typeface="Arial"/>
                <a:cs typeface="Arial"/>
              </a:rPr>
              <a:t>سل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-275" dirty="0">
                <a:latin typeface="Arial"/>
                <a:cs typeface="Arial"/>
              </a:rPr>
              <a:t>ي</a:t>
            </a:r>
            <a:r>
              <a:rPr sz="1100" spc="-320" dirty="0">
                <a:latin typeface="Arial"/>
                <a:cs typeface="Arial"/>
              </a:rPr>
              <a:t>ب</a:t>
            </a:r>
            <a:r>
              <a:rPr sz="1100" spc="-105" dirty="0">
                <a:latin typeface="Arial"/>
                <a:cs typeface="Arial"/>
              </a:rPr>
              <a:t>ر</a:t>
            </a:r>
            <a:r>
              <a:rPr sz="1100" spc="-110" dirty="0">
                <a:latin typeface="Arial"/>
                <a:cs typeface="Arial"/>
              </a:rPr>
              <a:t>ع</a:t>
            </a:r>
            <a:r>
              <a:rPr sz="1100" spc="-100" dirty="0">
                <a:latin typeface="Arial"/>
                <a:cs typeface="Arial"/>
              </a:rPr>
              <a:t>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-210" dirty="0">
                <a:latin typeface="Arial"/>
                <a:cs typeface="Arial"/>
              </a:rPr>
              <a:t>ك</a:t>
            </a:r>
            <a:r>
              <a:rPr sz="1100" spc="35" dirty="0">
                <a:latin typeface="Arial"/>
                <a:cs typeface="Arial"/>
              </a:rPr>
              <a:t>ل</a:t>
            </a:r>
            <a:r>
              <a:rPr sz="1100" spc="30" dirty="0">
                <a:latin typeface="Arial"/>
                <a:cs typeface="Arial"/>
              </a:rPr>
              <a:t>م</a:t>
            </a:r>
            <a:r>
              <a:rPr sz="1100" spc="70" dirty="0">
                <a:latin typeface="Arial"/>
                <a:cs typeface="Arial"/>
              </a:rPr>
              <a:t>ما</a:t>
            </a:r>
            <a:endParaRPr sz="1100">
              <a:latin typeface="Arial"/>
              <a:cs typeface="Arial"/>
            </a:endParaRPr>
          </a:p>
          <a:p>
            <a:pPr marL="3830320" marR="5080" indent="-283845" algn="r">
              <a:lnSpc>
                <a:spcPct val="148200"/>
              </a:lnSpc>
            </a:pPr>
            <a:r>
              <a:rPr sz="1100" spc="170" dirty="0">
                <a:latin typeface="Arial"/>
                <a:cs typeface="Arial"/>
              </a:rPr>
              <a:t>ي</a:t>
            </a:r>
            <a:r>
              <a:rPr sz="1100" spc="-75" dirty="0">
                <a:latin typeface="Arial"/>
                <a:cs typeface="Arial"/>
              </a:rPr>
              <a:t>اع</a:t>
            </a:r>
            <a:r>
              <a:rPr sz="1100" spc="-105" dirty="0">
                <a:latin typeface="Arial"/>
                <a:cs typeface="Arial"/>
              </a:rPr>
              <a:t>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260" dirty="0">
                <a:latin typeface="Arial"/>
                <a:cs typeface="Arial"/>
              </a:rPr>
              <a:t>م</a:t>
            </a:r>
            <a:r>
              <a:rPr sz="1100" spc="-195" dirty="0">
                <a:latin typeface="Arial"/>
                <a:cs typeface="Arial"/>
              </a:rPr>
              <a:t>يلعتل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30" dirty="0">
                <a:latin typeface="Arial"/>
                <a:cs typeface="Arial"/>
              </a:rPr>
              <a:t>ة</a:t>
            </a:r>
            <a:r>
              <a:rPr sz="1100" spc="45" dirty="0">
                <a:latin typeface="Arial"/>
                <a:cs typeface="Arial"/>
              </a:rPr>
              <a:t>ر</a:t>
            </a:r>
            <a:r>
              <a:rPr sz="1100" spc="-50" dirty="0">
                <a:latin typeface="Arial"/>
                <a:cs typeface="Arial"/>
              </a:rPr>
              <a:t>از</a:t>
            </a:r>
            <a:r>
              <a:rPr sz="1100" spc="-30" dirty="0">
                <a:latin typeface="Arial"/>
                <a:cs typeface="Arial"/>
              </a:rPr>
              <a:t>و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155" dirty="0">
                <a:latin typeface="Arial"/>
                <a:cs typeface="Arial"/>
              </a:rPr>
              <a:t>ع</a:t>
            </a:r>
            <a:r>
              <a:rPr sz="1100" spc="100" dirty="0">
                <a:latin typeface="Arial"/>
                <a:cs typeface="Arial"/>
              </a:rPr>
              <a:t>م</a:t>
            </a:r>
            <a:r>
              <a:rPr sz="1100" spc="220" dirty="0">
                <a:latin typeface="Arial"/>
                <a:cs typeface="Arial"/>
              </a:rPr>
              <a:t>جا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170" dirty="0">
                <a:latin typeface="Arial"/>
                <a:cs typeface="Arial"/>
              </a:rPr>
              <a:t>ع</a:t>
            </a:r>
            <a:r>
              <a:rPr sz="1100" spc="110" dirty="0">
                <a:latin typeface="Arial"/>
                <a:cs typeface="Arial"/>
              </a:rPr>
              <a:t>م</a:t>
            </a:r>
            <a:r>
              <a:rPr sz="1100" spc="25" dirty="0">
                <a:latin typeface="Arial"/>
                <a:cs typeface="Arial"/>
              </a:rPr>
              <a:t>اج</a:t>
            </a:r>
            <a:endParaRPr sz="11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625"/>
              </a:spcBef>
            </a:pPr>
            <a:r>
              <a:rPr sz="1100" spc="100" dirty="0">
                <a:latin typeface="Arial"/>
                <a:cs typeface="Arial"/>
              </a:rPr>
              <a:t>ي</a:t>
            </a:r>
            <a:r>
              <a:rPr sz="1100" spc="290" dirty="0">
                <a:latin typeface="Arial"/>
                <a:cs typeface="Arial"/>
              </a:rPr>
              <a:t>م</a:t>
            </a:r>
            <a:r>
              <a:rPr sz="1100" spc="-240" dirty="0">
                <a:latin typeface="Arial"/>
                <a:cs typeface="Arial"/>
              </a:rPr>
              <a:t>ل</a:t>
            </a:r>
            <a:r>
              <a:rPr sz="1100" spc="-110" dirty="0">
                <a:latin typeface="Arial"/>
                <a:cs typeface="Arial"/>
              </a:rPr>
              <a:t>ع</a:t>
            </a:r>
            <a:r>
              <a:rPr sz="1100" spc="-114" dirty="0">
                <a:latin typeface="Arial"/>
                <a:cs typeface="Arial"/>
              </a:rPr>
              <a:t>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60" dirty="0">
                <a:latin typeface="Arial"/>
                <a:cs typeface="Arial"/>
              </a:rPr>
              <a:t>ث</a:t>
            </a:r>
            <a:r>
              <a:rPr sz="1100" spc="-180" dirty="0">
                <a:latin typeface="Arial"/>
                <a:cs typeface="Arial"/>
              </a:rPr>
              <a:t>حبل</a:t>
            </a:r>
            <a:r>
              <a:rPr sz="1100" dirty="0">
                <a:latin typeface="Arial"/>
                <a:cs typeface="Arial"/>
              </a:rPr>
              <a:t>او</a:t>
            </a:r>
            <a:r>
              <a:rPr sz="1100" spc="-60" dirty="0">
                <a:latin typeface="Arial"/>
                <a:cs typeface="Arial"/>
              </a:rPr>
              <a:t> ا</a:t>
            </a:r>
            <a:r>
              <a:rPr sz="1100" spc="-190" dirty="0">
                <a:latin typeface="Arial"/>
                <a:cs typeface="Arial"/>
              </a:rPr>
              <a:t>ي</a:t>
            </a:r>
            <a:r>
              <a:rPr sz="1100" spc="-135" dirty="0">
                <a:latin typeface="Arial"/>
                <a:cs typeface="Arial"/>
              </a:rPr>
              <a:t>لع</a:t>
            </a:r>
            <a:r>
              <a:rPr sz="1100" spc="-170" dirty="0">
                <a:latin typeface="Arial"/>
                <a:cs typeface="Arial"/>
              </a:rPr>
              <a:t>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تاسا</a:t>
            </a:r>
            <a:r>
              <a:rPr sz="1100" spc="-125" dirty="0">
                <a:latin typeface="Arial"/>
                <a:cs typeface="Arial"/>
              </a:rPr>
              <a:t>ر</a:t>
            </a:r>
            <a:r>
              <a:rPr sz="1100" spc="-85" dirty="0">
                <a:latin typeface="Arial"/>
                <a:cs typeface="Arial"/>
              </a:rPr>
              <a:t>دلل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170" dirty="0">
                <a:latin typeface="Arial"/>
                <a:cs typeface="Arial"/>
              </a:rPr>
              <a:t>ع</a:t>
            </a:r>
            <a:r>
              <a:rPr sz="1100" spc="110" dirty="0">
                <a:latin typeface="Arial"/>
                <a:cs typeface="Arial"/>
              </a:rPr>
              <a:t>م</a:t>
            </a:r>
            <a:r>
              <a:rPr sz="1100" spc="85" dirty="0">
                <a:latin typeface="Arial"/>
                <a:cs typeface="Arial"/>
              </a:rPr>
              <a:t>اجا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-170" dirty="0">
                <a:latin typeface="Arial"/>
                <a:cs typeface="Arial"/>
              </a:rPr>
              <a:t>ل</a:t>
            </a:r>
            <a:r>
              <a:rPr sz="1100" spc="-45" dirty="0">
                <a:latin typeface="Arial"/>
                <a:cs typeface="Arial"/>
              </a:rPr>
              <a:t>ا</a:t>
            </a:r>
            <a:r>
              <a:rPr sz="1100" spc="-135" dirty="0">
                <a:latin typeface="Arial"/>
                <a:cs typeface="Arial"/>
              </a:rPr>
              <a:t>ك</a:t>
            </a:r>
            <a:r>
              <a:rPr sz="1100" spc="-30" dirty="0">
                <a:latin typeface="Arial"/>
                <a:cs typeface="Arial"/>
              </a:rPr>
              <a:t>و</a:t>
            </a:r>
            <a:endParaRPr sz="11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635"/>
              </a:spcBef>
            </a:pPr>
            <a:r>
              <a:rPr sz="1100" spc="100" dirty="0">
                <a:latin typeface="Arial"/>
                <a:cs typeface="Arial"/>
              </a:rPr>
              <a:t>ي</a:t>
            </a:r>
            <a:r>
              <a:rPr sz="1100" spc="280" dirty="0">
                <a:latin typeface="Arial"/>
                <a:cs typeface="Arial"/>
              </a:rPr>
              <a:t>م</a:t>
            </a:r>
            <a:r>
              <a:rPr sz="1100" spc="-130" dirty="0">
                <a:latin typeface="Arial"/>
                <a:cs typeface="Arial"/>
              </a:rPr>
              <a:t>ل</a:t>
            </a:r>
            <a:r>
              <a:rPr sz="1100" spc="-150" dirty="0">
                <a:latin typeface="Arial"/>
                <a:cs typeface="Arial"/>
              </a:rPr>
              <a:t>ع</a:t>
            </a:r>
            <a:r>
              <a:rPr sz="1100" spc="-170" dirty="0">
                <a:latin typeface="Arial"/>
                <a:cs typeface="Arial"/>
              </a:rPr>
              <a:t>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سلجا</a:t>
            </a:r>
            <a:endParaRPr sz="1100">
              <a:latin typeface="Arial"/>
              <a:cs typeface="Arial"/>
            </a:endParaRPr>
          </a:p>
          <a:p>
            <a:pPr marR="2060575" algn="ctr">
              <a:lnSpc>
                <a:spcPct val="100000"/>
              </a:lnSpc>
              <a:spcBef>
                <a:spcPts val="670"/>
              </a:spcBef>
            </a:pPr>
            <a:r>
              <a:rPr sz="2000" b="1" i="1" spc="-140" dirty="0">
                <a:latin typeface="Simplified Arabic"/>
                <a:cs typeface="Simplified Arabic"/>
              </a:rPr>
              <a:t>ي</a:t>
            </a:r>
            <a:r>
              <a:rPr sz="2000" b="1" i="1" spc="-110" dirty="0">
                <a:latin typeface="Simplified Arabic"/>
                <a:cs typeface="Simplified Arabic"/>
              </a:rPr>
              <a:t>ملع</a:t>
            </a:r>
            <a:r>
              <a:rPr sz="2000" b="1" i="1" spc="-10" dirty="0">
                <a:latin typeface="Simplified Arabic"/>
                <a:cs typeface="Simplified Arabic"/>
              </a:rPr>
              <a:t> </a:t>
            </a:r>
            <a:r>
              <a:rPr sz="2000" b="1" i="1" spc="-400" dirty="0">
                <a:latin typeface="Simplified Arabic"/>
                <a:cs typeface="Simplified Arabic"/>
              </a:rPr>
              <a:t>غ</a:t>
            </a:r>
            <a:r>
              <a:rPr sz="2000" b="1" i="1" spc="-540" dirty="0">
                <a:latin typeface="Simplified Arabic"/>
                <a:cs typeface="Simplified Arabic"/>
              </a:rPr>
              <a:t>رفت</a:t>
            </a:r>
            <a:r>
              <a:rPr sz="2000" b="1" i="1" spc="-10" dirty="0">
                <a:latin typeface="Simplified Arabic"/>
                <a:cs typeface="Simplified Arabic"/>
              </a:rPr>
              <a:t> </a:t>
            </a:r>
            <a:r>
              <a:rPr sz="2000" b="1" i="1" spc="-180" dirty="0">
                <a:latin typeface="Simplified Arabic"/>
                <a:cs typeface="Simplified Arabic"/>
              </a:rPr>
              <a:t>ى</a:t>
            </a:r>
            <a:r>
              <a:rPr sz="2000" b="1" i="1" spc="-220" dirty="0">
                <a:latin typeface="Simplified Arabic"/>
                <a:cs typeface="Simplified Arabic"/>
              </a:rPr>
              <a:t>لع</a:t>
            </a:r>
            <a:r>
              <a:rPr sz="2000" b="1" i="1" dirty="0">
                <a:latin typeface="Simplified Arabic"/>
                <a:cs typeface="Simplified Arabic"/>
              </a:rPr>
              <a:t> </a:t>
            </a:r>
            <a:r>
              <a:rPr sz="2000" b="1" i="1" spc="-10" dirty="0">
                <a:latin typeface="Simplified Arabic"/>
                <a:cs typeface="Simplified Arabic"/>
              </a:rPr>
              <a:t>ل</a:t>
            </a:r>
            <a:r>
              <a:rPr sz="2000" b="1" i="1" spc="-450" dirty="0">
                <a:latin typeface="Simplified Arabic"/>
                <a:cs typeface="Simplified Arabic"/>
              </a:rPr>
              <a:t>وصحƃا</a:t>
            </a:r>
            <a:r>
              <a:rPr sz="2000" b="1" i="1" spc="-10" dirty="0">
                <a:latin typeface="Simplified Arabic"/>
                <a:cs typeface="Simplified Arabic"/>
              </a:rPr>
              <a:t> </a:t>
            </a:r>
            <a:r>
              <a:rPr sz="2000" b="1" i="1" spc="-155" dirty="0">
                <a:latin typeface="Simplified Arabic"/>
                <a:cs typeface="Simplified Arabic"/>
              </a:rPr>
              <a:t>بلط</a:t>
            </a:r>
            <a:endParaRPr sz="20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5543" y="2908488"/>
            <a:ext cx="4193540" cy="160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5655">
              <a:lnSpc>
                <a:spcPct val="100000"/>
              </a:lnSpc>
              <a:tabLst>
                <a:tab pos="3761740" algn="l"/>
              </a:tabLst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600" b="1" i="1" spc="-15" dirty="0">
                <a:latin typeface="Simplified Arabic"/>
                <a:cs typeface="Simplified Arabic"/>
              </a:rPr>
              <a:t>: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marL="798830">
              <a:lnSpc>
                <a:spcPct val="100000"/>
              </a:lnSpc>
              <a:spcBef>
                <a:spcPts val="735"/>
              </a:spcBef>
              <a:tabLst>
                <a:tab pos="3764915" algn="l"/>
              </a:tabLst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600" b="1" i="1" spc="-15" dirty="0">
                <a:latin typeface="Simplified Arabic"/>
                <a:cs typeface="Simplified Arabic"/>
              </a:rPr>
              <a:t>:</a:t>
            </a:r>
            <a:r>
              <a:rPr sz="1600" b="1" i="1" spc="-520" dirty="0">
                <a:latin typeface="Simplified Arabic"/>
                <a:cs typeface="Simplified Arabic"/>
              </a:rPr>
              <a:t>ةيلƂƃا</a:t>
            </a:r>
            <a:endParaRPr sz="1600">
              <a:latin typeface="Simplified Arabic"/>
              <a:cs typeface="Simplified Arabic"/>
            </a:endParaRPr>
          </a:p>
          <a:p>
            <a:pPr marR="2450465" algn="ctr">
              <a:lnSpc>
                <a:spcPct val="100000"/>
              </a:lnSpc>
              <a:spcBef>
                <a:spcPts val="1245"/>
              </a:spcBef>
            </a:pPr>
            <a:r>
              <a:rPr sz="1600" b="1" i="1" dirty="0">
                <a:latin typeface="Simplified Arabic"/>
                <a:cs typeface="Simplified Arabic"/>
              </a:rPr>
              <a:t>ل</a:t>
            </a:r>
            <a:r>
              <a:rPr sz="1600" b="1" i="1" spc="25" dirty="0">
                <a:latin typeface="Simplified Arabic"/>
                <a:cs typeface="Simplified Arabic"/>
              </a:rPr>
              <a:t>و</a:t>
            </a:r>
            <a:r>
              <a:rPr sz="1600" b="1" i="1" spc="210" dirty="0">
                <a:latin typeface="Simplified Arabic"/>
                <a:cs typeface="Simplified Arabic"/>
              </a:rPr>
              <a:t>أا</a:t>
            </a:r>
            <a:r>
              <a:rPr sz="1600" b="1" i="1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marR="2451735" algn="ctr">
              <a:lnSpc>
                <a:spcPct val="100000"/>
              </a:lnSpc>
              <a:spcBef>
                <a:spcPts val="730"/>
              </a:spcBef>
            </a:pPr>
            <a:r>
              <a:rPr sz="1600" b="1" i="1" spc="-10" dirty="0">
                <a:latin typeface="Simplified Arabic"/>
                <a:cs typeface="Simplified Arabic"/>
              </a:rPr>
              <a:t>)</a:t>
            </a:r>
            <a:r>
              <a:rPr sz="1600" b="1" i="1" spc="110" dirty="0">
                <a:latin typeface="Simplified Arabic"/>
                <a:cs typeface="Simplified Arabic"/>
              </a:rPr>
              <a:t>ة</a:t>
            </a:r>
            <a:r>
              <a:rPr sz="1600" b="1" i="1" spc="-550" dirty="0">
                <a:latin typeface="Simplified Arabic"/>
                <a:cs typeface="Simplified Arabic"/>
              </a:rPr>
              <a:t>يص</a:t>
            </a:r>
            <a:r>
              <a:rPr sz="1600" b="1" i="1" spc="-95" dirty="0">
                <a:latin typeface="Simplified Arabic"/>
                <a:cs typeface="Simplified Arabic"/>
              </a:rPr>
              <a:t>خ</a:t>
            </a:r>
            <a:r>
              <a:rPr sz="1600" b="1" i="1" spc="-580" dirty="0">
                <a:latin typeface="Simplified Arabic"/>
                <a:cs typeface="Simplified Arabic"/>
              </a:rPr>
              <a:t>شƃا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10" dirty="0">
                <a:latin typeface="Simplified Arabic"/>
                <a:cs typeface="Simplified Arabic"/>
              </a:rPr>
              <a:t>ت</a:t>
            </a:r>
            <a:r>
              <a:rPr sz="1600" b="1" i="1" spc="-155" dirty="0">
                <a:latin typeface="Simplified Arabic"/>
                <a:cs typeface="Simplified Arabic"/>
              </a:rPr>
              <a:t>ان</a:t>
            </a:r>
            <a:r>
              <a:rPr sz="1600" b="1" i="1" spc="-85" dirty="0">
                <a:latin typeface="Simplified Arabic"/>
                <a:cs typeface="Simplified Arabic"/>
              </a:rPr>
              <a:t>ا</a:t>
            </a:r>
            <a:r>
              <a:rPr sz="1600" b="1" i="1" spc="-490" dirty="0">
                <a:latin typeface="Simplified Arabic"/>
                <a:cs typeface="Simplified Arabic"/>
              </a:rPr>
              <a:t>يبƃا(</a:t>
            </a:r>
            <a:endParaRPr sz="16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1175385" algn="l"/>
                <a:tab pos="251777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	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4501" y="4309591"/>
            <a:ext cx="3581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280" dirty="0">
                <a:latin typeface="Simplified Arabic"/>
                <a:cs typeface="Simplified Arabic"/>
              </a:rPr>
              <a:t>ةلئ</a:t>
            </a:r>
            <a:r>
              <a:rPr sz="1400" i="1" spc="-434" dirty="0">
                <a:latin typeface="Simplified Arabic"/>
                <a:cs typeface="Simplified Arabic"/>
              </a:rPr>
              <a:t>اعƅا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474" y="4603724"/>
            <a:ext cx="4279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20" dirty="0">
                <a:latin typeface="Simplified Arabic"/>
                <a:cs typeface="Simplified Arabic"/>
              </a:rPr>
              <a:t>ساا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3648" y="4667711"/>
            <a:ext cx="30759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8390" algn="l"/>
                <a:tab pos="2333625" algn="l"/>
              </a:tabLst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5382" y="4667711"/>
            <a:ext cx="7556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8462" y="4899380"/>
            <a:ext cx="2120265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630">
              <a:lnSpc>
                <a:spcPct val="100000"/>
              </a:lnSpc>
            </a:pP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   </a:t>
            </a:r>
            <a:r>
              <a:rPr sz="7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80" dirty="0">
                <a:latin typeface="Simplified Arabic"/>
                <a:cs typeface="Simplified Arabic"/>
              </a:rPr>
              <a:t>اع</a:t>
            </a:r>
            <a:r>
              <a:rPr sz="1400" i="1" spc="-75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375" dirty="0">
                <a:latin typeface="Simplified Arabic"/>
                <a:cs typeface="Simplified Arabic"/>
              </a:rPr>
              <a:t>ري</a:t>
            </a:r>
            <a:r>
              <a:rPr sz="1400" i="1" spc="-465" dirty="0">
                <a:latin typeface="Simplified Arabic"/>
                <a:cs typeface="Simplified Arabic"/>
              </a:rPr>
              <a:t>ت</a:t>
            </a:r>
            <a:r>
              <a:rPr sz="1400" i="1" spc="-245" dirty="0">
                <a:latin typeface="Simplified Arabic"/>
                <a:cs typeface="Simplified Arabic"/>
              </a:rPr>
              <a:t>سجامƅا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5968" y="4899380"/>
            <a:ext cx="222758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635"/>
              </a:spcBef>
              <a:tabLst>
                <a:tab pos="515620" algn="l"/>
                <a:tab pos="1375410" algn="l"/>
                <a:tab pos="1756410" algn="l"/>
                <a:tab pos="215709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4432" y="4963367"/>
            <a:ext cx="80391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74345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6653" y="5489430"/>
            <a:ext cx="5882640" cy="148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515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   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75" dirty="0">
                <a:latin typeface="Simplified Arabic"/>
                <a:cs typeface="Simplified Arabic"/>
              </a:rPr>
              <a:t>ري</a:t>
            </a:r>
            <a:r>
              <a:rPr sz="1400" i="1" spc="-465" dirty="0">
                <a:latin typeface="Simplified Arabic"/>
                <a:cs typeface="Simplified Arabic"/>
              </a:rPr>
              <a:t>ت</a:t>
            </a:r>
            <a:r>
              <a:rPr sz="1400" i="1" spc="-245" dirty="0">
                <a:latin typeface="Simplified Arabic"/>
                <a:cs typeface="Simplified Arabic"/>
              </a:rPr>
              <a:t>سجامƅا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  <a:p>
            <a:pPr marL="306070" algn="ctr">
              <a:lnSpc>
                <a:spcPct val="100000"/>
              </a:lnSpc>
              <a:spcBef>
                <a:spcPts val="1125"/>
              </a:spcBef>
              <a:tabLst>
                <a:tab pos="767715" algn="l"/>
                <a:tab pos="1224915" algn="l"/>
                <a:tab pos="1700530" algn="l"/>
                <a:tab pos="2560320" algn="l"/>
                <a:tab pos="2884805" algn="l"/>
                <a:tab pos="3286125" algn="l"/>
                <a:tab pos="387096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4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96520" algn="ctr">
              <a:lnSpc>
                <a:spcPct val="100000"/>
              </a:lnSpc>
              <a:spcBef>
                <a:spcPts val="645"/>
              </a:spcBef>
            </a:pP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 </a:t>
            </a:r>
            <a:r>
              <a:rPr sz="7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5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7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635"/>
              </a:spcBef>
              <a:tabLst>
                <a:tab pos="4987290" algn="l"/>
              </a:tabLst>
            </a:pP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i="1" spc="-335" dirty="0">
                <a:latin typeface="Simplified Arabic"/>
                <a:cs typeface="Simplified Arabic"/>
              </a:rPr>
              <a:t>:ةيƅاحƅا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ةف</a:t>
            </a:r>
            <a:r>
              <a:rPr sz="1400" i="1" spc="-450" dirty="0">
                <a:latin typeface="Simplified Arabic"/>
                <a:cs typeface="Simplified Arabic"/>
              </a:rPr>
              <a:t>ي</a:t>
            </a:r>
            <a:r>
              <a:rPr sz="1400" i="1" spc="-10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  <a:p>
            <a:pPr marL="212090" algn="ctr">
              <a:lnSpc>
                <a:spcPct val="100000"/>
              </a:lnSpc>
              <a:spcBef>
                <a:spcPts val="960"/>
              </a:spcBef>
            </a:pPr>
            <a:r>
              <a:rPr sz="1400" b="1" i="1" dirty="0">
                <a:latin typeface="Simplified Arabic"/>
                <a:cs typeface="Simplified Arabic"/>
              </a:rPr>
              <a:t>)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100" dirty="0">
                <a:latin typeface="Simplified Arabic"/>
                <a:cs typeface="Simplified Arabic"/>
              </a:rPr>
              <a:t>ي</a:t>
            </a:r>
            <a:r>
              <a:rPr sz="1400" b="1" i="1" spc="-570" dirty="0">
                <a:latin typeface="Simplified Arabic"/>
                <a:cs typeface="Simplified Arabic"/>
              </a:rPr>
              <a:t>في</a:t>
            </a:r>
            <a:r>
              <a:rPr sz="1400" b="1" i="1" spc="-100" dirty="0">
                <a:latin typeface="Simplified Arabic"/>
                <a:cs typeface="Simplified Arabic"/>
              </a:rPr>
              <a:t>ظ</a:t>
            </a:r>
            <a:r>
              <a:rPr sz="1400" b="1" i="1" spc="-360" dirty="0">
                <a:latin typeface="Simplified Arabic"/>
                <a:cs typeface="Simplified Arabic"/>
              </a:rPr>
              <a:t>وƃا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260" dirty="0">
                <a:latin typeface="Simplified Arabic"/>
                <a:cs typeface="Simplified Arabic"/>
              </a:rPr>
              <a:t>ج</a:t>
            </a:r>
            <a:r>
              <a:rPr sz="1400" b="1" i="1" spc="-180" dirty="0">
                <a:latin typeface="Simplified Arabic"/>
                <a:cs typeface="Simplified Arabic"/>
              </a:rPr>
              <a:t>ردت</a:t>
            </a:r>
            <a:r>
              <a:rPr sz="1400" b="1" i="1" spc="-1085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(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40847" y="7132680"/>
            <a:ext cx="196659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:د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spc="-105" dirty="0">
                <a:latin typeface="Simplified Arabic"/>
                <a:cs typeface="Simplified Arabic"/>
              </a:rPr>
              <a:t>اسم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سأ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ةف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555" dirty="0">
                <a:latin typeface="Simplified Arabic"/>
                <a:cs typeface="Simplified Arabic"/>
              </a:rPr>
              <a:t>يي</a:t>
            </a:r>
            <a:r>
              <a:rPr sz="1400" i="1" spc="-440" dirty="0">
                <a:latin typeface="Simplified Arabic"/>
                <a:cs typeface="Simplified Arabic"/>
              </a:rPr>
              <a:t>عت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153035">
              <a:lnSpc>
                <a:spcPct val="100000"/>
              </a:lnSpc>
              <a:spcBef>
                <a:spcPts val="63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45" dirty="0">
                <a:latin typeface="Simplified Arabic"/>
                <a:cs typeface="Simplified Arabic"/>
              </a:rPr>
              <a:t>ك</a:t>
            </a:r>
            <a:r>
              <a:rPr sz="1400" i="1" spc="-65" dirty="0">
                <a:latin typeface="Simplified Arabic"/>
                <a:cs typeface="Simplified Arabic"/>
              </a:rPr>
              <a:t>راـ</a:t>
            </a:r>
            <a:r>
              <a:rPr sz="1400" i="1" spc="-210" dirty="0">
                <a:latin typeface="Simplified Arabic"/>
                <a:cs typeface="Simplified Arabic"/>
              </a:rPr>
              <a:t>ش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سأ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ةف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10" dirty="0">
                <a:latin typeface="Simplified Arabic"/>
                <a:cs typeface="Simplified Arabic"/>
              </a:rPr>
              <a:t>ل</a:t>
            </a:r>
            <a:r>
              <a:rPr sz="1400" i="1" spc="-120" dirty="0">
                <a:latin typeface="Simplified Arabic"/>
                <a:cs typeface="Simplified Arabic"/>
              </a:rPr>
              <a:t>غ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52895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: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10" dirty="0">
                <a:latin typeface="Simplified Arabic"/>
                <a:cs typeface="Simplified Arabic"/>
              </a:rPr>
              <a:t>اـ</a:t>
            </a:r>
            <a:r>
              <a:rPr sz="1400" i="1" dirty="0">
                <a:latin typeface="Simplified Arabic"/>
                <a:cs typeface="Simplified Arabic"/>
              </a:rPr>
              <a:t>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70" dirty="0">
                <a:latin typeface="Simplified Arabic"/>
                <a:cs typeface="Simplified Arabic"/>
              </a:rPr>
              <a:t>ـتسأ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ةف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10" dirty="0">
                <a:latin typeface="Simplified Arabic"/>
                <a:cs typeface="Simplified Arabic"/>
              </a:rPr>
              <a:t>ل</a:t>
            </a:r>
            <a:r>
              <a:rPr sz="1400" i="1" spc="-120" dirty="0">
                <a:latin typeface="Simplified Arabic"/>
                <a:cs typeface="Simplified Arabic"/>
              </a:rPr>
              <a:t>غ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3636" y="7132680"/>
            <a:ext cx="28511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1526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26436" y="7132680"/>
            <a:ext cx="13779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>
              <a:lnSpc>
                <a:spcPct val="138200"/>
              </a:lnSpc>
            </a:pPr>
            <a:r>
              <a:rPr sz="1400" i="1" dirty="0">
                <a:latin typeface="Simplified Arabic"/>
                <a:cs typeface="Simplified Arabic"/>
              </a:rPr>
              <a:t>/ </a:t>
            </a:r>
            <a:r>
              <a:rPr sz="1400" i="1" spc="-120" dirty="0">
                <a:latin typeface="Simplified Arabic"/>
                <a:cs typeface="Simplified Arabic"/>
              </a:rPr>
              <a:t>ـه 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6455" y="7132680"/>
            <a:ext cx="52006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i="1" spc="-12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R="59690" algn="r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R="59690" algn="r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0966" y="7132680"/>
            <a:ext cx="483234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3380" y="7132680"/>
            <a:ext cx="82550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91613" y="7132680"/>
            <a:ext cx="8699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445" algn="just">
              <a:lnSpc>
                <a:spcPct val="138200"/>
              </a:lnSpc>
            </a:pPr>
            <a:r>
              <a:rPr sz="1400" i="1" dirty="0">
                <a:latin typeface="Simplified Arabic"/>
                <a:cs typeface="Simplified Arabic"/>
              </a:rPr>
              <a:t>/ م 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4407" y="7132680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6834" y="8184241"/>
            <a:ext cx="665162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60" dirty="0">
                <a:latin typeface="Simplified Arabic"/>
                <a:cs typeface="Simplified Arabic"/>
              </a:rPr>
              <a:t>ـمت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ـضام</a:t>
            </a:r>
            <a:r>
              <a:rPr sz="1400" i="1" spc="-509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55" dirty="0">
                <a:latin typeface="Simplified Arabic"/>
                <a:cs typeface="Simplified Arabic"/>
              </a:rPr>
              <a:t>اث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وأ 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100" dirty="0">
                <a:latin typeface="Simplified Arabic"/>
                <a:cs typeface="Simplified Arabic"/>
              </a:rPr>
              <a:t>ة</a:t>
            </a:r>
            <a:r>
              <a:rPr sz="1400" i="1" spc="-15" dirty="0">
                <a:latin typeface="Simplified Arabic"/>
                <a:cs typeface="Simplified Arabic"/>
              </a:rPr>
              <a:t>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250" dirty="0">
                <a:latin typeface="Simplified Arabic"/>
                <a:cs typeface="Simplified Arabic"/>
              </a:rPr>
              <a:t>ماƄ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ةƊ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ى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5" dirty="0">
                <a:latin typeface="Simplified Arabic"/>
                <a:cs typeface="Simplified Arabic"/>
              </a:rPr>
              <a:t>ـصح</a:t>
            </a:r>
            <a:r>
              <a:rPr sz="1400" i="1" spc="-19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مد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260" dirty="0">
                <a:latin typeface="Simplified Arabic"/>
                <a:cs typeface="Simplified Arabic"/>
              </a:rPr>
              <a:t>ـمت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ـضام</a:t>
            </a:r>
            <a:r>
              <a:rPr sz="1400" i="1" spc="-509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575" dirty="0">
                <a:latin typeface="Simplified Arabic"/>
                <a:cs typeface="Simplified Arabic"/>
              </a:rPr>
              <a:t> </a:t>
            </a:r>
            <a:r>
              <a:rPr sz="1400" i="1" spc="95" dirty="0">
                <a:latin typeface="Simplified Arabic"/>
                <a:cs typeface="Simplified Arabic"/>
              </a:rPr>
              <a:t>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60" dirty="0">
                <a:latin typeface="Simplified Arabic"/>
                <a:cs typeface="Simplified Arabic"/>
              </a:rPr>
              <a:t>م</a:t>
            </a:r>
            <a:r>
              <a:rPr sz="1400" i="1" spc="-390" dirty="0">
                <a:latin typeface="Simplified Arabic"/>
                <a:cs typeface="Simplified Arabic"/>
              </a:rPr>
              <a:t>خƅا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520" dirty="0">
                <a:latin typeface="Simplified Arabic"/>
                <a:cs typeface="Simplified Arabic"/>
              </a:rPr>
              <a:t>ل</a:t>
            </a:r>
            <a:r>
              <a:rPr sz="1400" i="1" spc="-1035" dirty="0">
                <a:latin typeface="Simplified Arabic"/>
                <a:cs typeface="Simplified Arabic"/>
              </a:rPr>
              <a:t>ƅ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00" dirty="0">
                <a:latin typeface="Simplified Arabic"/>
                <a:cs typeface="Simplified Arabic"/>
              </a:rPr>
              <a:t>ة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اد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45" dirty="0">
                <a:latin typeface="Simplified Arabic"/>
                <a:cs typeface="Simplified Arabic"/>
              </a:rPr>
              <a:t>امه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spc="-35" dirty="0">
                <a:latin typeface="Simplified Arabic"/>
                <a:cs typeface="Simplified Arabic"/>
              </a:rPr>
              <a:t>ــ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)د</a:t>
            </a:r>
            <a:r>
              <a:rPr sz="1400" i="1" spc="-50" dirty="0">
                <a:latin typeface="Simplified Arabic"/>
                <a:cs typeface="Simplified Arabic"/>
              </a:rPr>
              <a:t>ح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490" dirty="0">
                <a:latin typeface="Simplified Arabic"/>
                <a:cs typeface="Simplified Arabic"/>
              </a:rPr>
              <a:t>صحلƅ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4130" y="8880689"/>
            <a:ext cx="6621145" cy="1167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76325" y="1116969"/>
            <a:ext cx="1352550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25" dirty="0">
                <a:latin typeface="Arial"/>
                <a:cs typeface="Arial"/>
              </a:rPr>
              <a:t>˻</a:t>
            </a:r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59611" y="780732"/>
            <a:ext cx="3580129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675" algn="ctr">
              <a:lnSpc>
                <a:spcPct val="100000"/>
              </a:lnSpc>
            </a:pPr>
            <a:r>
              <a:rPr sz="1600" b="1" i="1" spc="-105" dirty="0">
                <a:latin typeface="Simplified Arabic"/>
                <a:cs typeface="Simplified Arabic"/>
              </a:rPr>
              <a:t>ي</a:t>
            </a:r>
            <a:r>
              <a:rPr sz="1600" b="1" i="1" spc="-275" dirty="0">
                <a:latin typeface="Simplified Arabic"/>
                <a:cs typeface="Simplified Arabic"/>
              </a:rPr>
              <a:t>نا</a:t>
            </a:r>
            <a:r>
              <a:rPr sz="1600" b="1" i="1" spc="-465" dirty="0">
                <a:latin typeface="Simplified Arabic"/>
                <a:cs typeface="Simplified Arabic"/>
              </a:rPr>
              <a:t>ث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600" b="1" i="1" spc="-10" dirty="0">
                <a:latin typeface="Simplified Arabic"/>
                <a:cs typeface="Simplified Arabic"/>
              </a:rPr>
              <a:t>)</a:t>
            </a:r>
            <a:r>
              <a:rPr sz="1600" b="1" i="1" spc="-120" dirty="0">
                <a:latin typeface="Simplified Arabic"/>
                <a:cs typeface="Simplified Arabic"/>
              </a:rPr>
              <a:t>ع</a:t>
            </a:r>
            <a:r>
              <a:rPr sz="1600" b="1" i="1" spc="-360" dirty="0">
                <a:latin typeface="Simplified Arabic"/>
                <a:cs typeface="Simplified Arabic"/>
              </a:rPr>
              <a:t>متجمƃ</a:t>
            </a:r>
            <a:r>
              <a:rPr sz="1600" b="1" i="1" spc="-225" dirty="0">
                <a:latin typeface="Simplified Arabic"/>
                <a:cs typeface="Simplified Arabic"/>
              </a:rPr>
              <a:t>ا</a:t>
            </a:r>
            <a:r>
              <a:rPr sz="1600" b="1" i="1" spc="-10" dirty="0">
                <a:latin typeface="Simplified Arabic"/>
                <a:cs typeface="Simplified Arabic"/>
              </a:rPr>
              <a:t>و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75" dirty="0">
                <a:latin typeface="Simplified Arabic"/>
                <a:cs typeface="Simplified Arabic"/>
              </a:rPr>
              <a:t>ة</a:t>
            </a:r>
            <a:r>
              <a:rPr sz="1600" b="1" i="1" spc="-110" dirty="0">
                <a:latin typeface="Simplified Arabic"/>
                <a:cs typeface="Simplified Arabic"/>
              </a:rPr>
              <a:t>ع</a:t>
            </a:r>
            <a:r>
              <a:rPr sz="1600" b="1" i="1" spc="-245" dirty="0">
                <a:latin typeface="Simplified Arabic"/>
                <a:cs typeface="Simplified Arabic"/>
              </a:rPr>
              <a:t>ماجƃا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110" dirty="0">
                <a:latin typeface="Simplified Arabic"/>
                <a:cs typeface="Simplified Arabic"/>
              </a:rPr>
              <a:t>ة</a:t>
            </a:r>
            <a:r>
              <a:rPr sz="1600" b="1" i="1" spc="35" dirty="0">
                <a:latin typeface="Simplified Arabic"/>
                <a:cs typeface="Simplified Arabic"/>
              </a:rPr>
              <a:t>مد</a:t>
            </a:r>
            <a:r>
              <a:rPr sz="1600" b="1" i="1" spc="-245" dirty="0">
                <a:latin typeface="Simplified Arabic"/>
                <a:cs typeface="Simplified Arabic"/>
              </a:rPr>
              <a:t>خ</a:t>
            </a:r>
            <a:r>
              <a:rPr sz="1600" b="1" i="1" spc="-10" dirty="0">
                <a:latin typeface="Simplified Arabic"/>
                <a:cs typeface="Simplified Arabic"/>
              </a:rPr>
              <a:t>و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155" dirty="0">
                <a:latin typeface="Simplified Arabic"/>
                <a:cs typeface="Simplified Arabic"/>
              </a:rPr>
              <a:t>ةي</a:t>
            </a:r>
            <a:r>
              <a:rPr sz="1600" b="1" i="1" spc="-120" dirty="0">
                <a:latin typeface="Simplified Arabic"/>
                <a:cs typeface="Simplified Arabic"/>
              </a:rPr>
              <a:t>م</a:t>
            </a:r>
            <a:r>
              <a:rPr sz="1600" b="1" i="1" spc="-240" dirty="0">
                <a:latin typeface="Simplified Arabic"/>
                <a:cs typeface="Simplified Arabic"/>
              </a:rPr>
              <a:t>يد</a:t>
            </a:r>
            <a:r>
              <a:rPr sz="1600" b="1" i="1" spc="-95" dirty="0">
                <a:latin typeface="Simplified Arabic"/>
                <a:cs typeface="Simplified Arabic"/>
              </a:rPr>
              <a:t>ا</a:t>
            </a:r>
            <a:r>
              <a:rPr sz="1600" b="1" i="1" spc="-944" dirty="0">
                <a:latin typeface="Simplified Arabic"/>
                <a:cs typeface="Simplified Arabic"/>
              </a:rPr>
              <a:t>Ƃ</a:t>
            </a:r>
            <a:r>
              <a:rPr sz="1600" b="1" i="1" spc="425" dirty="0">
                <a:latin typeface="Simplified Arabic"/>
                <a:cs typeface="Simplified Arabic"/>
              </a:rPr>
              <a:t>أ</a:t>
            </a:r>
            <a:r>
              <a:rPr sz="1600" b="1" i="1" spc="-229" dirty="0">
                <a:latin typeface="Simplified Arabic"/>
                <a:cs typeface="Simplified Arabic"/>
              </a:rPr>
              <a:t>ا</a:t>
            </a:r>
            <a:r>
              <a:rPr sz="1600" b="1" i="1" spc="-10" dirty="0">
                <a:latin typeface="Simplified Arabic"/>
                <a:cs typeface="Simplified Arabic"/>
              </a:rPr>
              <a:t>و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370" dirty="0">
                <a:latin typeface="Simplified Arabic"/>
                <a:cs typeface="Simplified Arabic"/>
              </a:rPr>
              <a:t>ةيث</a:t>
            </a:r>
            <a:r>
              <a:rPr sz="1600" b="1" i="1" spc="-95" dirty="0">
                <a:latin typeface="Simplified Arabic"/>
                <a:cs typeface="Simplified Arabic"/>
              </a:rPr>
              <a:t>ح</a:t>
            </a:r>
            <a:r>
              <a:rPr sz="1600" b="1" i="1" spc="-620" dirty="0">
                <a:latin typeface="Simplified Arabic"/>
                <a:cs typeface="Simplified Arabic"/>
              </a:rPr>
              <a:t>بƃا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25" dirty="0">
                <a:latin typeface="Simplified Arabic"/>
                <a:cs typeface="Simplified Arabic"/>
              </a:rPr>
              <a:t>ت</a:t>
            </a:r>
            <a:r>
              <a:rPr sz="1600" b="1" i="1" spc="25" dirty="0">
                <a:latin typeface="Simplified Arabic"/>
                <a:cs typeface="Simplified Arabic"/>
              </a:rPr>
              <a:t>ا</a:t>
            </a:r>
            <a:r>
              <a:rPr sz="1600" b="1" i="1" spc="-275" dirty="0">
                <a:latin typeface="Simplified Arabic"/>
                <a:cs typeface="Simplified Arabic"/>
              </a:rPr>
              <a:t>نا</a:t>
            </a:r>
            <a:r>
              <a:rPr sz="1600" b="1" i="1" spc="-459" dirty="0">
                <a:latin typeface="Simplified Arabic"/>
                <a:cs typeface="Simplified Arabic"/>
              </a:rPr>
              <a:t>ي</a:t>
            </a:r>
            <a:r>
              <a:rPr sz="1600" b="1" i="1" spc="-465" dirty="0">
                <a:latin typeface="Simplified Arabic"/>
                <a:cs typeface="Simplified Arabic"/>
              </a:rPr>
              <a:t>بƃا(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4768" y="1424450"/>
            <a:ext cx="1373505" cy="51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0870">
              <a:lnSpc>
                <a:spcPct val="100000"/>
              </a:lnSpc>
            </a:pPr>
            <a:r>
              <a:rPr sz="1400" b="1" i="1" u="sng" dirty="0">
                <a:latin typeface="Simplified Arabic"/>
                <a:cs typeface="Simplified Arabic"/>
              </a:rPr>
              <a:t>س</a:t>
            </a:r>
            <a:r>
              <a:rPr sz="1400" b="1" i="1" u="sng" spc="-635" dirty="0">
                <a:latin typeface="Simplified Arabic"/>
                <a:cs typeface="Simplified Arabic"/>
              </a:rPr>
              <a:t>ي</a:t>
            </a:r>
            <a:r>
              <a:rPr sz="1400" b="1" i="1" u="sng" spc="-180" dirty="0">
                <a:latin typeface="Simplified Arabic"/>
                <a:cs typeface="Simplified Arabic"/>
              </a:rPr>
              <a:t>ردت</a:t>
            </a:r>
            <a:r>
              <a:rPr sz="1400" b="1" i="1" u="sng" spc="-1085" dirty="0">
                <a:latin typeface="Simplified Arabic"/>
                <a:cs typeface="Simplified Arabic"/>
              </a:rPr>
              <a:t>ƃ</a:t>
            </a:r>
            <a:r>
              <a:rPr sz="1400" b="1" i="1" u="sng" dirty="0">
                <a:latin typeface="Simplified Arabic"/>
                <a:cs typeface="Simplified Arabic"/>
              </a:rPr>
              <a:t>ا</a:t>
            </a:r>
            <a:r>
              <a:rPr sz="1400" u="sng" spc="85" dirty="0">
                <a:latin typeface="Times New Roman"/>
                <a:cs typeface="Times New Roman"/>
              </a:rPr>
              <a:t> </a:t>
            </a:r>
            <a:r>
              <a:rPr sz="1400" b="1" i="1" u="sng" spc="-10" dirty="0">
                <a:latin typeface="Simplified Arabic"/>
                <a:cs typeface="Simplified Arabic"/>
              </a:rPr>
              <a:t>:</a:t>
            </a:r>
            <a:r>
              <a:rPr sz="1400" b="1" i="1" u="sng" spc="135" dirty="0">
                <a:latin typeface="Simplified Arabic"/>
                <a:cs typeface="Simplified Arabic"/>
              </a:rPr>
              <a:t>ا</a:t>
            </a:r>
            <a:r>
              <a:rPr sz="1400" b="1" i="1" u="sng" dirty="0">
                <a:latin typeface="Simplified Arabic"/>
                <a:cs typeface="Simplified Arabic"/>
              </a:rPr>
              <a:t>وأ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400" i="1" spc="-155" dirty="0">
                <a:latin typeface="Simplified Arabic"/>
                <a:cs typeface="Simplified Arabic"/>
              </a:rPr>
              <a:t>:مدمت</a:t>
            </a:r>
            <a:r>
              <a:rPr sz="1400" i="1" spc="-495" dirty="0">
                <a:latin typeface="Simplified Arabic"/>
                <a:cs typeface="Simplified Arabic"/>
              </a:rPr>
              <a:t>ملƅ </a:t>
            </a:r>
            <a:r>
              <a:rPr sz="1400" i="1" spc="-250" dirty="0">
                <a:latin typeface="Simplified Arabic"/>
                <a:cs typeface="Simplified Arabic"/>
              </a:rPr>
              <a:t>يس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ء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445" dirty="0">
                <a:latin typeface="Simplified Arabic"/>
                <a:cs typeface="Simplified Arabic"/>
              </a:rPr>
              <a:t>عƅا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6820" y="1738224"/>
            <a:ext cx="46215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ةـ</a:t>
            </a:r>
            <a:r>
              <a:rPr sz="1400" i="1" spc="-175" dirty="0">
                <a:latin typeface="Simplified Arabic"/>
                <a:cs typeface="Simplified Arabic"/>
              </a:rPr>
              <a:t>ل</a:t>
            </a:r>
            <a:r>
              <a:rPr sz="1400" i="1" spc="-250" dirty="0">
                <a:latin typeface="Simplified Arabic"/>
                <a:cs typeface="Simplified Arabic"/>
              </a:rPr>
              <a:t>ماƄ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ةƊ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45" dirty="0">
                <a:latin typeface="Simplified Arabic"/>
                <a:cs typeface="Simplified Arabic"/>
              </a:rPr>
              <a:t>ىـ</a:t>
            </a:r>
            <a:r>
              <a:rPr sz="1400" i="1" spc="-220" dirty="0">
                <a:latin typeface="Simplified Arabic"/>
                <a:cs typeface="Simplified Arabic"/>
              </a:rPr>
              <a:t>ل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215" dirty="0">
                <a:latin typeface="Simplified Arabic"/>
                <a:cs typeface="Simplified Arabic"/>
              </a:rPr>
              <a:t>ـصح</a:t>
            </a:r>
            <a:r>
              <a:rPr sz="1400" i="1" spc="-19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مد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50" dirty="0">
                <a:latin typeface="Simplified Arabic"/>
                <a:cs typeface="Simplified Arabic"/>
              </a:rPr>
              <a:t>م</a:t>
            </a:r>
            <a:r>
              <a:rPr sz="1400" i="1" spc="-515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220" dirty="0">
                <a:latin typeface="Simplified Arabic"/>
                <a:cs typeface="Simplified Arabic"/>
              </a:rPr>
              <a:t>ـضام</a:t>
            </a:r>
            <a:r>
              <a:rPr sz="1400" i="1" spc="-509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0" dirty="0">
                <a:latin typeface="Simplified Arabic"/>
                <a:cs typeface="Simplified Arabic"/>
              </a:rPr>
              <a:t> مخ</a:t>
            </a:r>
            <a:r>
              <a:rPr sz="1400" i="1" spc="-18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ط</a:t>
            </a:r>
            <a:r>
              <a:rPr sz="1400" i="1" spc="-34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ل</a:t>
            </a:r>
            <a:r>
              <a:rPr sz="1400" i="1" spc="-660" dirty="0">
                <a:latin typeface="Simplified Arabic"/>
                <a:cs typeface="Simplified Arabic"/>
              </a:rPr>
              <a:t>ث</a:t>
            </a:r>
            <a:r>
              <a:rPr sz="1400" i="1" spc="-240" dirty="0">
                <a:latin typeface="Simplified Arabic"/>
                <a:cs typeface="Simplified Arabic"/>
              </a:rPr>
              <a:t>مي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35" dirty="0">
                <a:latin typeface="Simplified Arabic"/>
                <a:cs typeface="Simplified Arabic"/>
              </a:rPr>
              <a:t>ة</a:t>
            </a:r>
            <a:r>
              <a:rPr sz="1400" i="1" spc="70" dirty="0">
                <a:latin typeface="Simplified Arabic"/>
                <a:cs typeface="Simplified Arabic"/>
              </a:rPr>
              <a:t>ع</a:t>
            </a:r>
            <a:r>
              <a:rPr sz="1400" i="1" spc="-190" dirty="0">
                <a:latin typeface="Simplified Arabic"/>
                <a:cs typeface="Simplified Arabic"/>
              </a:rPr>
              <a:t>اس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828" y="2033880"/>
            <a:ext cx="6652259" cy="344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.)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0" dirty="0">
                <a:latin typeface="Simplified Arabic"/>
                <a:cs typeface="Simplified Arabic"/>
              </a:rPr>
              <a:t>ح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490" dirty="0">
                <a:latin typeface="Simplified Arabic"/>
                <a:cs typeface="Simplified Arabic"/>
              </a:rPr>
              <a:t>صحلƅ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50" dirty="0">
                <a:latin typeface="Simplified Arabic"/>
                <a:cs typeface="Simplified Arabic"/>
              </a:rPr>
              <a:t>م</a:t>
            </a:r>
            <a:r>
              <a:rPr sz="1400" i="1" spc="-515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275" dirty="0">
                <a:latin typeface="Simplified Arabic"/>
                <a:cs typeface="Simplified Arabic"/>
              </a:rPr>
              <a:t>ضامƅا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409" dirty="0">
                <a:latin typeface="Simplified Arabic"/>
                <a:cs typeface="Simplified Arabic"/>
              </a:rPr>
              <a:t>اثلƅ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20"/>
              </a:spcBef>
            </a:pPr>
            <a:r>
              <a:rPr sz="1400" b="1" i="1" u="sng" spc="-100" dirty="0">
                <a:latin typeface="Simplified Arabic"/>
                <a:cs typeface="Simplified Arabic"/>
              </a:rPr>
              <a:t>ي</a:t>
            </a:r>
            <a:r>
              <a:rPr sz="1400" b="1" i="1" u="sng" spc="75" dirty="0">
                <a:latin typeface="Simplified Arabic"/>
                <a:cs typeface="Simplified Arabic"/>
              </a:rPr>
              <a:t>م</a:t>
            </a:r>
            <a:r>
              <a:rPr sz="1400" b="1" i="1" u="sng" spc="-310" dirty="0">
                <a:latin typeface="Simplified Arabic"/>
                <a:cs typeface="Simplified Arabic"/>
              </a:rPr>
              <a:t>ل</a:t>
            </a:r>
            <a:r>
              <a:rPr sz="1400" b="1" i="1" u="sng" spc="-470" dirty="0">
                <a:latin typeface="Simplified Arabic"/>
                <a:cs typeface="Simplified Arabic"/>
              </a:rPr>
              <a:t>ع</a:t>
            </a:r>
            <a:r>
              <a:rPr sz="1400" b="1" i="1" u="sng" spc="-880" dirty="0">
                <a:latin typeface="Simplified Arabic"/>
                <a:cs typeface="Simplified Arabic"/>
              </a:rPr>
              <a:t>ƃ</a:t>
            </a:r>
            <a:r>
              <a:rPr sz="1400" b="1" i="1" u="sng" dirty="0">
                <a:latin typeface="Simplified Arabic"/>
                <a:cs typeface="Simplified Arabic"/>
              </a:rPr>
              <a:t>ا</a:t>
            </a:r>
            <a:r>
              <a:rPr sz="1400" u="sng" spc="85" dirty="0">
                <a:latin typeface="Times New Roman"/>
                <a:cs typeface="Times New Roman"/>
              </a:rPr>
              <a:t> </a:t>
            </a:r>
            <a:r>
              <a:rPr sz="1400" b="1" i="1" u="sng" dirty="0">
                <a:latin typeface="Simplified Arabic"/>
                <a:cs typeface="Simplified Arabic"/>
              </a:rPr>
              <a:t>ج</a:t>
            </a:r>
            <a:r>
              <a:rPr sz="1400" b="1" i="1" u="sng" spc="15" dirty="0">
                <a:latin typeface="Simplified Arabic"/>
                <a:cs typeface="Simplified Arabic"/>
              </a:rPr>
              <a:t>ا</a:t>
            </a:r>
            <a:r>
              <a:rPr sz="1400" b="1" i="1" u="sng" spc="-535" dirty="0">
                <a:latin typeface="Simplified Arabic"/>
                <a:cs typeface="Simplified Arabic"/>
              </a:rPr>
              <a:t>ت</a:t>
            </a:r>
            <a:r>
              <a:rPr sz="1400" b="1" i="1" u="sng" spc="-295" dirty="0">
                <a:latin typeface="Simplified Arabic"/>
                <a:cs typeface="Simplified Arabic"/>
              </a:rPr>
              <a:t>ن</a:t>
            </a:r>
            <a:r>
              <a:rPr sz="1400" b="1" i="1" u="sng" spc="185" dirty="0">
                <a:latin typeface="Simplified Arabic"/>
                <a:cs typeface="Simplified Arabic"/>
              </a:rPr>
              <a:t>إا</a:t>
            </a:r>
            <a:r>
              <a:rPr sz="1400" u="sng" spc="90" dirty="0">
                <a:latin typeface="Times New Roman"/>
                <a:cs typeface="Times New Roman"/>
              </a:rPr>
              <a:t> </a:t>
            </a:r>
            <a:r>
              <a:rPr sz="1400" b="1" i="1" u="sng" dirty="0">
                <a:latin typeface="Simplified Arabic"/>
                <a:cs typeface="Simplified Arabic"/>
              </a:rPr>
              <a:t>:</a:t>
            </a:r>
            <a:r>
              <a:rPr sz="1400" u="sng" spc="85" dirty="0">
                <a:latin typeface="Times New Roman"/>
                <a:cs typeface="Times New Roman"/>
              </a:rPr>
              <a:t> </a:t>
            </a:r>
            <a:r>
              <a:rPr sz="1400" b="1" i="1" u="sng" spc="10" dirty="0">
                <a:latin typeface="Simplified Arabic"/>
                <a:cs typeface="Simplified Arabic"/>
              </a:rPr>
              <a:t>ا</a:t>
            </a:r>
            <a:r>
              <a:rPr sz="1400" b="1" i="1" u="sng" spc="-500" dirty="0">
                <a:latin typeface="Simplified Arabic"/>
                <a:cs typeface="Simplified Arabic"/>
              </a:rPr>
              <a:t>ي</a:t>
            </a:r>
            <a:r>
              <a:rPr sz="1400" b="1" i="1" u="sng" spc="-415" dirty="0">
                <a:latin typeface="Simplified Arabic"/>
                <a:cs typeface="Simplified Arabic"/>
              </a:rPr>
              <a:t>ن</a:t>
            </a:r>
            <a:r>
              <a:rPr sz="1400" b="1" i="1" u="sng" spc="15" dirty="0">
                <a:latin typeface="Simplified Arabic"/>
                <a:cs typeface="Simplified Arabic"/>
              </a:rPr>
              <a:t>ا</a:t>
            </a:r>
            <a:r>
              <a:rPr sz="1400" b="1" i="1" u="sng" spc="-540" dirty="0">
                <a:latin typeface="Simplified Arabic"/>
                <a:cs typeface="Simplified Arabic"/>
              </a:rPr>
              <a:t>ث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55" dirty="0">
                <a:latin typeface="Simplified Arabic"/>
                <a:cs typeface="Simplified Arabic"/>
              </a:rPr>
              <a:t>اث</a:t>
            </a:r>
            <a:r>
              <a:rPr sz="1400" i="1" spc="-65" dirty="0">
                <a:latin typeface="Simplified Arabic"/>
                <a:cs typeface="Simplified Arabic"/>
              </a:rPr>
              <a:t>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وأ 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100" dirty="0">
                <a:latin typeface="Simplified Arabic"/>
                <a:cs typeface="Simplified Arabic"/>
              </a:rPr>
              <a:t>ة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250" dirty="0">
                <a:latin typeface="Simplified Arabic"/>
                <a:cs typeface="Simplified Arabic"/>
              </a:rPr>
              <a:t>ماƄ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ةƊ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ىـ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215" dirty="0">
                <a:latin typeface="Simplified Arabic"/>
                <a:cs typeface="Simplified Arabic"/>
              </a:rPr>
              <a:t>ـصح</a:t>
            </a:r>
            <a:r>
              <a:rPr sz="1400" i="1" spc="-19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مد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260" dirty="0">
                <a:latin typeface="Simplified Arabic"/>
                <a:cs typeface="Simplified Arabic"/>
              </a:rPr>
              <a:t>ـمت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ـضام</a:t>
            </a:r>
            <a:r>
              <a:rPr sz="1400" i="1" spc="-509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60" dirty="0">
                <a:latin typeface="Simplified Arabic"/>
                <a:cs typeface="Simplified Arabic"/>
              </a:rPr>
              <a:t>م</a:t>
            </a:r>
            <a:r>
              <a:rPr sz="1400" i="1" spc="-390" dirty="0">
                <a:latin typeface="Simplified Arabic"/>
                <a:cs typeface="Simplified Arabic"/>
              </a:rPr>
              <a:t>خƅا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يـ</a:t>
            </a:r>
            <a:r>
              <a:rPr sz="1400" i="1" spc="-370" dirty="0">
                <a:latin typeface="Simplified Arabic"/>
                <a:cs typeface="Simplified Arabic"/>
              </a:rPr>
              <a:t>ـف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260" dirty="0">
                <a:latin typeface="Simplified Arabic"/>
                <a:cs typeface="Simplified Arabic"/>
              </a:rPr>
              <a:t>ـمت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360" dirty="0">
                <a:latin typeface="Simplified Arabic"/>
                <a:cs typeface="Simplified Arabic"/>
              </a:rPr>
              <a:t>Ƌ</a:t>
            </a:r>
            <a:r>
              <a:rPr sz="1400" i="1" spc="-290" dirty="0">
                <a:latin typeface="Simplified Arabic"/>
                <a:cs typeface="Simplified Arabic"/>
              </a:rPr>
              <a:t>ت</a:t>
            </a:r>
            <a:r>
              <a:rPr sz="1400" i="1" spc="-85" dirty="0">
                <a:latin typeface="Simplified Arabic"/>
                <a:cs typeface="Simplified Arabic"/>
              </a:rPr>
              <a:t>ـ</a:t>
            </a:r>
            <a:r>
              <a:rPr sz="1400" i="1" spc="-280" dirty="0">
                <a:latin typeface="Simplified Arabic"/>
                <a:cs typeface="Simplified Arabic"/>
              </a:rPr>
              <a:t>ـجƊأ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جذ</a:t>
            </a:r>
            <a:r>
              <a:rPr sz="1400" i="1" spc="-50" dirty="0">
                <a:latin typeface="Simplified Arabic"/>
                <a:cs typeface="Simplified Arabic"/>
              </a:rPr>
              <a:t>ـ</a:t>
            </a:r>
            <a:r>
              <a:rPr sz="1400" i="1" spc="-75" dirty="0">
                <a:latin typeface="Simplified Arabic"/>
                <a:cs typeface="Simplified Arabic"/>
              </a:rPr>
              <a:t>ـ</a:t>
            </a:r>
            <a:r>
              <a:rPr sz="1400" i="1" spc="-105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65" dirty="0">
                <a:latin typeface="Simplified Arabic"/>
                <a:cs typeface="Simplified Arabic"/>
              </a:rPr>
              <a:t>يـ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60" dirty="0">
                <a:latin typeface="Simplified Arabic"/>
                <a:cs typeface="Simplified Arabic"/>
              </a:rPr>
              <a:t>م</a:t>
            </a:r>
            <a:r>
              <a:rPr sz="1400" i="1" spc="-450" dirty="0">
                <a:latin typeface="Simplified Arabic"/>
                <a:cs typeface="Simplified Arabic"/>
              </a:rPr>
              <a:t>لع</a:t>
            </a:r>
            <a:r>
              <a:rPr sz="1400" i="1" spc="-8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65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ـت</a:t>
            </a:r>
            <a:r>
              <a:rPr sz="1400" i="1" spc="-965" dirty="0">
                <a:latin typeface="Simplified Arabic"/>
                <a:cs typeface="Simplified Arabic"/>
              </a:rPr>
              <a:t>Ɗ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0" dirty="0">
                <a:latin typeface="Simplified Arabic"/>
                <a:cs typeface="Simplified Arabic"/>
              </a:rPr>
              <a:t>ح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490" dirty="0">
                <a:latin typeface="Simplified Arabic"/>
                <a:cs typeface="Simplified Arabic"/>
              </a:rPr>
              <a:t>صحلƅ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50" dirty="0">
                <a:latin typeface="Simplified Arabic"/>
                <a:cs typeface="Simplified Arabic"/>
              </a:rPr>
              <a:t>م</a:t>
            </a:r>
            <a:r>
              <a:rPr sz="1400" i="1" spc="-515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275" dirty="0">
                <a:latin typeface="Simplified Arabic"/>
                <a:cs typeface="Simplified Arabic"/>
              </a:rPr>
              <a:t>ضامƅا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385254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25" dirty="0">
                <a:latin typeface="Simplified Arabic"/>
                <a:cs typeface="Simplified Arabic"/>
              </a:rPr>
              <a:t>مƄحم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295" dirty="0">
                <a:latin typeface="Simplified Arabic"/>
                <a:cs typeface="Simplified Arabic"/>
              </a:rPr>
              <a:t>ةيملع</a:t>
            </a:r>
            <a:r>
              <a:rPr sz="1400" i="1" spc="-63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760" dirty="0">
                <a:latin typeface="Simplified Arabic"/>
                <a:cs typeface="Simplified Arabic"/>
              </a:rPr>
              <a:t>شƊلƅ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20" dirty="0">
                <a:latin typeface="Simplified Arabic"/>
                <a:cs typeface="Simplified Arabic"/>
              </a:rPr>
              <a:t>ة</a:t>
            </a:r>
            <a:r>
              <a:rPr sz="1400" i="1" spc="-869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285" dirty="0">
                <a:latin typeface="Simplified Arabic"/>
                <a:cs typeface="Simplified Arabic"/>
              </a:rPr>
              <a:t>ممƅا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-355" dirty="0">
                <a:latin typeface="Simplified Arabic"/>
                <a:cs typeface="Simplified Arabic"/>
              </a:rPr>
              <a:t>ة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00" dirty="0">
                <a:latin typeface="Simplified Arabic"/>
                <a:cs typeface="Simplified Arabic"/>
              </a:rPr>
              <a:t>شƊمƅا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10" dirty="0">
                <a:latin typeface="Simplified Arabic"/>
                <a:cs typeface="Simplified Arabic"/>
              </a:rPr>
              <a:t>ث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450">
              <a:latin typeface="Times New Roman"/>
              <a:cs typeface="Times New Roman"/>
            </a:endParaRPr>
          </a:p>
          <a:p>
            <a:pPr marL="3937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83185" algn="ctr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39370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81280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31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086" y="5846050"/>
            <a:ext cx="6624955" cy="398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2730">
              <a:lnSpc>
                <a:spcPct val="100000"/>
              </a:lnSpc>
              <a:tabLst>
                <a:tab pos="6332220" algn="l"/>
              </a:tabLst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190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ب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8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0" dirty="0">
                <a:latin typeface="Simplified Arabic"/>
                <a:cs typeface="Simplified Arabic"/>
              </a:rPr>
              <a:t>شƊ</a:t>
            </a:r>
            <a:r>
              <a:rPr sz="1400" i="1" spc="-31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65" dirty="0">
                <a:latin typeface="Simplified Arabic"/>
                <a:cs typeface="Simplified Arabic"/>
              </a:rPr>
              <a:t>ةصصخت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125" dirty="0">
                <a:latin typeface="Simplified Arabic"/>
                <a:cs typeface="Simplified Arabic"/>
              </a:rPr>
              <a:t>ملع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5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640" dirty="0">
                <a:latin typeface="Simplified Arabic"/>
                <a:cs typeface="Simplified Arabic"/>
              </a:rPr>
              <a:t>ا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90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65" dirty="0">
                <a:latin typeface="Simplified Arabic"/>
                <a:cs typeface="Simplified Arabic"/>
              </a:rPr>
              <a:t>ةمد</a:t>
            </a:r>
            <a:r>
              <a:rPr sz="1400" i="1" spc="-285" dirty="0">
                <a:latin typeface="Simplified Arabic"/>
                <a:cs typeface="Simplified Arabic"/>
              </a:rPr>
              <a:t>ممƅا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ث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25" dirty="0">
                <a:latin typeface="Arial"/>
                <a:cs typeface="Arial"/>
              </a:rPr>
              <a:t>˼</a:t>
            </a:r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44585" y="1313024"/>
            <a:ext cx="33635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97530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:)</a:t>
            </a:r>
            <a:r>
              <a:rPr sz="1400" i="1" spc="100" dirty="0">
                <a:latin typeface="Simplified Arabic"/>
                <a:cs typeface="Simplified Arabic"/>
              </a:rPr>
              <a:t>ةم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spc="-340" dirty="0">
                <a:latin typeface="Simplified Arabic"/>
                <a:cs typeface="Simplified Arabic"/>
              </a:rPr>
              <a:t>رتمƅا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-450" dirty="0">
                <a:latin typeface="Simplified Arabic"/>
                <a:cs typeface="Simplified Arabic"/>
              </a:rPr>
              <a:t>ةف</a:t>
            </a:r>
            <a:r>
              <a:rPr sz="1400" i="1" spc="-9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ب</a:t>
            </a:r>
            <a:r>
              <a:rPr sz="1400" i="1" spc="-660" dirty="0">
                <a:latin typeface="Simplified Arabic"/>
                <a:cs typeface="Simplified Arabic"/>
              </a:rPr>
              <a:t>تƄƅا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ل</a:t>
            </a:r>
            <a:r>
              <a:rPr sz="1400" i="1" spc="20" dirty="0">
                <a:latin typeface="Simplified Arabic"/>
                <a:cs typeface="Simplified Arabic"/>
              </a:rPr>
              <a:t>م</a:t>
            </a:r>
            <a:r>
              <a:rPr sz="1400" i="1" spc="-540" dirty="0">
                <a:latin typeface="Simplified Arabic"/>
                <a:cs typeface="Simplified Arabic"/>
              </a:rPr>
              <a:t>شت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50" dirty="0">
                <a:latin typeface="Simplified Arabic"/>
                <a:cs typeface="Simplified Arabic"/>
              </a:rPr>
              <a:t>ةمƄحم</a:t>
            </a:r>
            <a:r>
              <a:rPr sz="1400" i="1" spc="-50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660" dirty="0">
                <a:latin typeface="Simplified Arabic"/>
                <a:cs typeface="Simplified Arabic"/>
              </a:rPr>
              <a:t>تƄƅا</a:t>
            </a:r>
            <a:r>
              <a:rPr sz="1400" i="1" dirty="0">
                <a:latin typeface="Simplified Arabic"/>
                <a:cs typeface="Simplified Arabic"/>
              </a:rPr>
              <a:t>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spc="345" dirty="0">
                <a:latin typeface="Simplified Arabic"/>
                <a:cs typeface="Simplified Arabic"/>
              </a:rPr>
              <a:t> 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124" y="1861644"/>
            <a:ext cx="6624955" cy="1778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5056" y="4303499"/>
            <a:ext cx="24942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68220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60" dirty="0">
                <a:latin typeface="Simplified Arabic"/>
                <a:cs typeface="Simplified Arabic"/>
              </a:rPr>
              <a:t>ع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تخ</a:t>
            </a:r>
            <a:r>
              <a:rPr sz="1400" i="1" spc="-3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70" dirty="0">
                <a:latin typeface="Simplified Arabic"/>
                <a:cs typeface="Simplified Arabic"/>
              </a:rPr>
              <a:t>ء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755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ل</a:t>
            </a:r>
            <a:r>
              <a:rPr sz="1400" i="1" spc="15" dirty="0">
                <a:latin typeface="Simplified Arabic"/>
                <a:cs typeface="Simplified Arabic"/>
              </a:rPr>
              <a:t>ام</a:t>
            </a:r>
            <a:r>
              <a:rPr sz="1400" i="1" spc="40" dirty="0">
                <a:latin typeface="Simplified Arabic"/>
                <a:cs typeface="Simplified Arabic"/>
              </a:rPr>
              <a:t>ع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086" y="4852119"/>
            <a:ext cx="6624320" cy="177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2794" y="7294224"/>
            <a:ext cx="36652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06775" algn="l"/>
              </a:tabLst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760" dirty="0">
                <a:latin typeface="Simplified Arabic"/>
                <a:cs typeface="Simplified Arabic"/>
              </a:rPr>
              <a:t>شƊلƅ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65" dirty="0">
                <a:latin typeface="Simplified Arabic"/>
                <a:cs typeface="Simplified Arabic"/>
              </a:rPr>
              <a:t>ةم</a:t>
            </a:r>
            <a:r>
              <a:rPr sz="1400" i="1" spc="60" dirty="0">
                <a:latin typeface="Simplified Arabic"/>
                <a:cs typeface="Simplified Arabic"/>
              </a:rPr>
              <a:t>د</a:t>
            </a:r>
            <a:r>
              <a:rPr sz="1400" i="1" spc="-285" dirty="0">
                <a:latin typeface="Simplified Arabic"/>
                <a:cs typeface="Simplified Arabic"/>
              </a:rPr>
              <a:t>ممƅا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180" dirty="0">
                <a:latin typeface="Simplified Arabic"/>
                <a:cs typeface="Simplified Arabic"/>
              </a:rPr>
              <a:t>اح</a:t>
            </a:r>
            <a:r>
              <a:rPr sz="1400" i="1" spc="-325" dirty="0">
                <a:latin typeface="Simplified Arabic"/>
                <a:cs typeface="Simplified Arabic"/>
              </a:rPr>
              <a:t>ب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 وأ </a:t>
            </a:r>
            <a:r>
              <a:rPr sz="1400" i="1" spc="-250" dirty="0">
                <a:latin typeface="Simplified Arabic"/>
                <a:cs typeface="Simplified Arabic"/>
              </a:rPr>
              <a:t>ةمƄحم</a:t>
            </a:r>
            <a:r>
              <a:rPr sz="1400" i="1" spc="-50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35" dirty="0">
                <a:latin typeface="Simplified Arabic"/>
                <a:cs typeface="Simplified Arabic"/>
              </a:rPr>
              <a:t>غ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ى</a:t>
            </a:r>
            <a:r>
              <a:rPr sz="1400" i="1" spc="105" dirty="0">
                <a:latin typeface="Simplified Arabic"/>
                <a:cs typeface="Simplified Arabic"/>
              </a:rPr>
              <a:t>رخأا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ل</a:t>
            </a:r>
            <a:r>
              <a:rPr sz="1400" i="1" spc="15" dirty="0">
                <a:latin typeface="Simplified Arabic"/>
                <a:cs typeface="Simplified Arabic"/>
              </a:rPr>
              <a:t>ام</a:t>
            </a:r>
            <a:r>
              <a:rPr sz="1400" i="1" spc="40" dirty="0">
                <a:latin typeface="Simplified Arabic"/>
                <a:cs typeface="Simplified Arabic"/>
              </a:rPr>
              <a:t>ع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073" y="7842844"/>
            <a:ext cx="6624320" cy="177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15" dirty="0">
                <a:latin typeface="Arial"/>
                <a:cs typeface="Arial"/>
              </a:rPr>
              <a:t>˽</a:t>
            </a:r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4086" y="1608680"/>
            <a:ext cx="6624320" cy="2031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33545">
              <a:lnSpc>
                <a:spcPct val="100000"/>
              </a:lnSpc>
              <a:tabLst>
                <a:tab pos="6381115" algn="l"/>
              </a:tabLst>
            </a:pPr>
            <a:r>
              <a:rPr sz="1400" i="1" spc="-254" dirty="0">
                <a:latin typeface="Simplified Arabic"/>
                <a:cs typeface="Simplified Arabic"/>
              </a:rPr>
              <a:t>:ةيملع</a:t>
            </a:r>
            <a:r>
              <a:rPr sz="1400" i="1" spc="-58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130" dirty="0">
                <a:latin typeface="Simplified Arabic"/>
                <a:cs typeface="Simplified Arabic"/>
              </a:rPr>
              <a:t>ا</a:t>
            </a:r>
            <a:r>
              <a:rPr sz="1400" i="1" spc="-390" dirty="0">
                <a:latin typeface="Simplified Arabic"/>
                <a:cs typeface="Simplified Arabic"/>
              </a:rPr>
              <a:t>ي</a:t>
            </a:r>
            <a:r>
              <a:rPr sz="1400" i="1" spc="-260" dirty="0">
                <a:latin typeface="Simplified Arabic"/>
                <a:cs typeface="Simplified Arabic"/>
              </a:rPr>
              <a:t>عمج</a:t>
            </a:r>
            <a:r>
              <a:rPr sz="1400" i="1" spc="-545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315" dirty="0">
                <a:latin typeface="Simplified Arabic"/>
                <a:cs typeface="Simplified Arabic"/>
              </a:rPr>
              <a:t>اجلƅا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38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200" dirty="0">
                <a:latin typeface="Simplified Arabic"/>
                <a:cs typeface="Simplified Arabic"/>
              </a:rPr>
              <a:t>ضع</a:t>
            </a:r>
            <a:r>
              <a:rPr sz="1400" i="1" dirty="0">
                <a:latin typeface="Simplified Arabic"/>
                <a:cs typeface="Simplified Arabic"/>
              </a:rPr>
              <a:t>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815" y="4597631"/>
            <a:ext cx="6652259" cy="483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638619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ةـيفام</a:t>
            </a:r>
            <a:r>
              <a:rPr sz="1400" i="1" spc="-445" dirty="0">
                <a:latin typeface="Simplified Arabic"/>
                <a:cs typeface="Simplified Arabic"/>
              </a:rPr>
              <a:t>ث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45" dirty="0">
                <a:latin typeface="Simplified Arabic"/>
                <a:cs typeface="Simplified Arabic"/>
              </a:rPr>
              <a:t>امه</a:t>
            </a:r>
            <a:r>
              <a:rPr sz="1400" i="1" spc="-215" dirty="0">
                <a:latin typeface="Simplified Arabic"/>
                <a:cs typeface="Simplified Arabic"/>
              </a:rPr>
              <a:t>اـسم</a:t>
            </a:r>
            <a:r>
              <a:rPr sz="1400" i="1" spc="-60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30" dirty="0">
                <a:latin typeface="Simplified Arabic"/>
                <a:cs typeface="Simplified Arabic"/>
              </a:rPr>
              <a:t>ةـماع</a:t>
            </a:r>
            <a:r>
              <a:rPr sz="1400" i="1" spc="-4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640" dirty="0">
                <a:latin typeface="Simplified Arabic"/>
                <a:cs typeface="Simplified Arabic"/>
              </a:rPr>
              <a:t>ا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40" dirty="0">
                <a:latin typeface="Simplified Arabic"/>
                <a:cs typeface="Simplified Arabic"/>
              </a:rPr>
              <a:t>ضاحمƅا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5" dirty="0">
                <a:latin typeface="Simplified Arabic"/>
                <a:cs typeface="Simplified Arabic"/>
              </a:rPr>
              <a:t> 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345" dirty="0">
                <a:latin typeface="Simplified Arabic"/>
                <a:cs typeface="Simplified Arabic"/>
              </a:rPr>
              <a:t>يم</a:t>
            </a:r>
            <a:r>
              <a:rPr sz="1400" i="1" spc="-71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15" dirty="0">
                <a:latin typeface="Simplified Arabic"/>
                <a:cs typeface="Simplified Arabic"/>
              </a:rPr>
              <a:t>اـ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spc="-135" dirty="0">
                <a:latin typeface="Simplified Arabic"/>
                <a:cs typeface="Simplified Arabic"/>
              </a:rPr>
              <a:t>رامم</a:t>
            </a:r>
            <a:r>
              <a:rPr sz="1400" i="1" spc="-40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ل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ث</a:t>
            </a:r>
            <a:r>
              <a:rPr sz="1400" i="1" spc="85" dirty="0">
                <a:latin typeface="Simplified Arabic"/>
                <a:cs typeface="Simplified Arabic"/>
              </a:rPr>
              <a:t>م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(ـمت</a:t>
            </a:r>
            <a:r>
              <a:rPr sz="1400" i="1" spc="-365" dirty="0">
                <a:latin typeface="Simplified Arabic"/>
                <a:cs typeface="Simplified Arabic"/>
              </a:rPr>
              <a:t>جمƅ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0" dirty="0">
                <a:latin typeface="Simplified Arabic"/>
                <a:cs typeface="Simplified Arabic"/>
              </a:rPr>
              <a:t>ةـ</a:t>
            </a:r>
            <a:r>
              <a:rPr sz="1400" i="1" spc="-60" dirty="0">
                <a:latin typeface="Simplified Arabic"/>
                <a:cs typeface="Simplified Arabic"/>
              </a:rPr>
              <a:t>ع</a:t>
            </a:r>
            <a:r>
              <a:rPr sz="1400" i="1" spc="-215" dirty="0">
                <a:latin typeface="Simplified Arabic"/>
                <a:cs typeface="Simplified Arabic"/>
              </a:rPr>
              <a:t>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65" dirty="0">
                <a:latin typeface="Simplified Arabic"/>
                <a:cs typeface="Simplified Arabic"/>
              </a:rPr>
              <a:t>ةمد</a:t>
            </a:r>
            <a:r>
              <a:rPr sz="1400" i="1" spc="-360" dirty="0">
                <a:latin typeface="Simplified Arabic"/>
                <a:cs typeface="Simplified Arabic"/>
              </a:rPr>
              <a:t>خب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spc="10" dirty="0">
                <a:latin typeface="Simplified Arabic"/>
                <a:cs typeface="Simplified Arabic"/>
              </a:rPr>
              <a:t>ةم</a:t>
            </a:r>
            <a:r>
              <a:rPr sz="1400" i="1" spc="-340" dirty="0">
                <a:latin typeface="Simplified Arabic"/>
                <a:cs typeface="Simplified Arabic"/>
              </a:rPr>
              <a:t>لعت</a:t>
            </a:r>
            <a:r>
              <a:rPr sz="1400" i="1" spc="-185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ةطشƊ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ت</a:t>
            </a:r>
            <a:endParaRPr sz="1400">
              <a:latin typeface="Simplified Arabic"/>
              <a:cs typeface="Simplified Arabic"/>
            </a:endParaRPr>
          </a:p>
          <a:p>
            <a:pPr marL="2283460">
              <a:lnSpc>
                <a:spcPct val="100000"/>
              </a:lnSpc>
              <a:spcBef>
                <a:spcPts val="645"/>
              </a:spcBef>
            </a:pPr>
            <a:r>
              <a:rPr sz="1400" i="1" spc="-5" dirty="0">
                <a:latin typeface="Simplified Arabic"/>
                <a:cs typeface="Simplified Arabic"/>
              </a:rPr>
              <a:t>:).......</a:t>
            </a:r>
            <a:r>
              <a:rPr sz="1400" i="1" spc="10" dirty="0">
                <a:latin typeface="Simplified Arabic"/>
                <a:cs typeface="Simplified Arabic"/>
              </a:rPr>
              <a:t>.ا</a:t>
            </a:r>
            <a:r>
              <a:rPr sz="1400" i="1" spc="-585" dirty="0">
                <a:latin typeface="Simplified Arabic"/>
                <a:cs typeface="Simplified Arabic"/>
              </a:rPr>
              <a:t>ه</a:t>
            </a:r>
            <a:r>
              <a:rPr sz="1400" i="1" spc="-280" dirty="0">
                <a:latin typeface="Simplified Arabic"/>
                <a:cs typeface="Simplified Arabic"/>
              </a:rPr>
              <a:t>ري</a:t>
            </a:r>
            <a:r>
              <a:rPr sz="1400" i="1" spc="-235" dirty="0">
                <a:latin typeface="Simplified Arabic"/>
                <a:cs typeface="Simplified Arabic"/>
              </a:rPr>
              <a:t>غ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275" dirty="0">
                <a:latin typeface="Simplified Arabic"/>
                <a:cs typeface="Simplified Arabic"/>
              </a:rPr>
              <a:t>مسم</a:t>
            </a:r>
            <a:r>
              <a:rPr sz="1400" i="1" spc="-560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210" dirty="0">
                <a:latin typeface="Simplified Arabic"/>
                <a:cs typeface="Simplified Arabic"/>
              </a:rPr>
              <a:t>ء</a:t>
            </a:r>
            <a:r>
              <a:rPr sz="1400" i="1" spc="-130" dirty="0">
                <a:latin typeface="Simplified Arabic"/>
                <a:cs typeface="Simplified Arabic"/>
              </a:rPr>
              <a:t>و</a:t>
            </a:r>
            <a:r>
              <a:rPr sz="1400" i="1" spc="-290" dirty="0">
                <a:latin typeface="Simplified Arabic"/>
                <a:cs typeface="Simplified Arabic"/>
              </a:rPr>
              <a:t>رممƅ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90" dirty="0">
                <a:latin typeface="Simplified Arabic"/>
                <a:cs typeface="Simplified Arabic"/>
              </a:rPr>
              <a:t>ئ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ل</a:t>
            </a:r>
            <a:r>
              <a:rPr sz="1400" i="1" spc="-555" dirty="0">
                <a:latin typeface="Simplified Arabic"/>
                <a:cs typeface="Simplified Arabic"/>
              </a:rPr>
              <a:t>ئ</a:t>
            </a:r>
            <a:r>
              <a:rPr sz="1400" i="1" spc="-80" dirty="0">
                <a:latin typeface="Simplified Arabic"/>
                <a:cs typeface="Simplified Arabic"/>
              </a:rPr>
              <a:t>ا</a:t>
            </a:r>
            <a:r>
              <a:rPr sz="1400" i="1" spc="-40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175" dirty="0">
                <a:latin typeface="Simplified Arabic"/>
                <a:cs typeface="Simplified Arabic"/>
              </a:rPr>
              <a:t>اح</a:t>
            </a:r>
            <a:r>
              <a:rPr sz="1400" i="1" spc="100" dirty="0">
                <a:latin typeface="Simplified Arabic"/>
                <a:cs typeface="Simplified Arabic"/>
              </a:rPr>
              <a:t>أ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spc="-40" dirty="0">
                <a:latin typeface="Simplified Arabic"/>
                <a:cs typeface="Simplified Arabic"/>
              </a:rPr>
              <a:t>ام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39370">
              <a:lnSpc>
                <a:spcPct val="100000"/>
              </a:lnSpc>
              <a:spcBef>
                <a:spcPts val="509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83820" algn="ctr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8191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32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8740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8740" algn="ctr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39370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83820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3937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81280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3937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9375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3937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8740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3937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8740" algn="ctr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4000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imes New Roman"/>
              <a:cs typeface="Times New Roman"/>
            </a:endParaRPr>
          </a:p>
          <a:p>
            <a:pPr marL="78740" algn="ctr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15" dirty="0">
                <a:latin typeface="Arial"/>
                <a:cs typeface="Arial"/>
              </a:rPr>
              <a:t>˾</a:t>
            </a:r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26793" y="1372295"/>
            <a:ext cx="151193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600" b="1" i="1" spc="-10" dirty="0">
                <a:latin typeface="Simplified Arabic"/>
                <a:cs typeface="Simplified Arabic"/>
              </a:rPr>
              <a:t>ث</a:t>
            </a:r>
            <a:r>
              <a:rPr sz="1600" b="1" i="1" spc="-595" dirty="0">
                <a:latin typeface="Simplified Arabic"/>
                <a:cs typeface="Simplified Arabic"/>
              </a:rPr>
              <a:t>ƃا</a:t>
            </a:r>
            <a:r>
              <a:rPr sz="1600" b="1" i="1" spc="-630" dirty="0">
                <a:latin typeface="Simplified Arabic"/>
                <a:cs typeface="Simplified Arabic"/>
              </a:rPr>
              <a:t>ث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600" b="1" i="1" spc="-10" dirty="0">
                <a:latin typeface="Simplified Arabic"/>
                <a:cs typeface="Simplified Arabic"/>
              </a:rPr>
              <a:t>)</a:t>
            </a:r>
            <a:r>
              <a:rPr sz="1600" b="1" i="1" spc="-315" dirty="0">
                <a:latin typeface="Simplified Arabic"/>
                <a:cs typeface="Simplified Arabic"/>
              </a:rPr>
              <a:t>قب</a:t>
            </a:r>
            <a:r>
              <a:rPr sz="1600" b="1" i="1" spc="-450" dirty="0">
                <a:latin typeface="Simplified Arabic"/>
                <a:cs typeface="Simplified Arabic"/>
              </a:rPr>
              <a:t>اس</a:t>
            </a:r>
            <a:r>
              <a:rPr sz="1600" b="1" i="1" spc="-795" dirty="0">
                <a:latin typeface="Simplified Arabic"/>
                <a:cs typeface="Simplified Arabic"/>
              </a:rPr>
              <a:t>ƃ</a:t>
            </a:r>
            <a:r>
              <a:rPr sz="1600" b="1" i="1" spc="-5" dirty="0">
                <a:latin typeface="Simplified Arabic"/>
                <a:cs typeface="Simplified Arabic"/>
              </a:rPr>
              <a:t>ا </a:t>
            </a:r>
            <a:r>
              <a:rPr sz="1600" b="1" i="1" spc="-165" dirty="0">
                <a:latin typeface="Simplified Arabic"/>
                <a:cs typeface="Simplified Arabic"/>
              </a:rPr>
              <a:t>يمل</a:t>
            </a:r>
            <a:r>
              <a:rPr sz="1600" b="1" i="1" spc="-175" dirty="0">
                <a:latin typeface="Simplified Arabic"/>
                <a:cs typeface="Simplified Arabic"/>
              </a:rPr>
              <a:t>ع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325" dirty="0">
                <a:latin typeface="Simplified Arabic"/>
                <a:cs typeface="Simplified Arabic"/>
              </a:rPr>
              <a:t>غ</a:t>
            </a:r>
            <a:r>
              <a:rPr sz="1600" b="1" i="1" spc="-10" dirty="0">
                <a:latin typeface="Simplified Arabic"/>
                <a:cs typeface="Simplified Arabic"/>
              </a:rPr>
              <a:t>ر</a:t>
            </a:r>
            <a:r>
              <a:rPr sz="1600" b="1" i="1" spc="-509" dirty="0">
                <a:latin typeface="Simplified Arabic"/>
                <a:cs typeface="Simplified Arabic"/>
              </a:rPr>
              <a:t>فتƃا(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3833" y="2372205"/>
            <a:ext cx="29438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40660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14" dirty="0">
                <a:latin typeface="Simplified Arabic"/>
                <a:cs typeface="Simplified Arabic"/>
              </a:rPr>
              <a:t>يملع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0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85" dirty="0">
                <a:latin typeface="Simplified Arabic"/>
                <a:cs typeface="Simplified Arabic"/>
              </a:rPr>
              <a:t>تاجإ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5" dirty="0">
                <a:latin typeface="Simplified Arabic"/>
                <a:cs typeface="Simplified Arabic"/>
              </a:rPr>
              <a:t>ا</a:t>
            </a:r>
            <a:r>
              <a:rPr sz="1400" i="1" spc="-275" dirty="0">
                <a:latin typeface="Simplified Arabic"/>
                <a:cs typeface="Simplified Arabic"/>
              </a:rPr>
              <a:t>لصح</a:t>
            </a:r>
            <a:r>
              <a:rPr sz="1400" i="1" dirty="0">
                <a:latin typeface="Simplified Arabic"/>
                <a:cs typeface="Simplified Arabic"/>
              </a:rPr>
              <a:t> نأ </a:t>
            </a:r>
            <a:r>
              <a:rPr sz="1400" i="1" spc="-360" dirty="0">
                <a:latin typeface="Simplified Arabic"/>
                <a:cs typeface="Simplified Arabic"/>
              </a:rPr>
              <a:t>قبس</a:t>
            </a:r>
            <a:r>
              <a:rPr sz="1400" i="1" dirty="0">
                <a:latin typeface="Simplified Arabic"/>
                <a:cs typeface="Simplified Arabic"/>
              </a:rPr>
              <a:t> ل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15" dirty="0">
                <a:latin typeface="Simplified Arabic"/>
                <a:cs typeface="Simplified Arabic"/>
              </a:rPr>
              <a:t>-</a:t>
            </a:r>
            <a:r>
              <a:rPr sz="1400" i="1" dirty="0">
                <a:latin typeface="Simplified Arabic"/>
                <a:cs typeface="Simplified Arabic"/>
              </a:rPr>
              <a:t>1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6187" y="2372205"/>
            <a:ext cx="14592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  <a:tab pos="820419" algn="l"/>
                <a:tab pos="1102360" algn="l"/>
              </a:tabLst>
            </a:pP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	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640" dirty="0">
                <a:latin typeface="Simplified Arabic"/>
                <a:cs typeface="Simplified Arabic"/>
              </a:rPr>
              <a:t>عƊ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7884" y="2666337"/>
            <a:ext cx="529018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i="1" spc="-320" dirty="0">
                <a:latin typeface="Simplified Arabic"/>
                <a:cs typeface="Simplified Arabic"/>
              </a:rPr>
              <a:t>:معƊ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65" dirty="0">
                <a:latin typeface="Simplified Arabic"/>
                <a:cs typeface="Simplified Arabic"/>
              </a:rPr>
              <a:t>ةب</a:t>
            </a:r>
            <a:r>
              <a:rPr sz="1400" i="1" spc="175" dirty="0">
                <a:latin typeface="Simplified Arabic"/>
                <a:cs typeface="Simplified Arabic"/>
              </a:rPr>
              <a:t>اج</a:t>
            </a:r>
            <a:r>
              <a:rPr sz="1400" i="1" spc="10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220" dirty="0">
                <a:latin typeface="Simplified Arabic"/>
                <a:cs typeface="Simplified Arabic"/>
              </a:rPr>
              <a:t>ة</a:t>
            </a:r>
            <a:r>
              <a:rPr sz="1400" i="1" spc="-775" dirty="0">
                <a:latin typeface="Simplified Arabic"/>
                <a:cs typeface="Simplified Arabic"/>
              </a:rPr>
              <a:t>ƅ</a:t>
            </a:r>
            <a:r>
              <a:rPr sz="1400" i="1" spc="-15" dirty="0">
                <a:latin typeface="Simplified Arabic"/>
                <a:cs typeface="Simplified Arabic"/>
              </a:rPr>
              <a:t>اح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1116330" algn="l"/>
                <a:tab pos="2126615" algn="l"/>
                <a:tab pos="3517900" algn="l"/>
              </a:tabLst>
            </a:pPr>
            <a:r>
              <a:rPr sz="1400" i="1" spc="-8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ماع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5" dirty="0">
                <a:latin typeface="Simplified Arabic"/>
                <a:cs typeface="Simplified Arabic"/>
              </a:rPr>
              <a:t>ـح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05" dirty="0">
                <a:latin typeface="Simplified Arabic"/>
                <a:cs typeface="Simplified Arabic"/>
              </a:rPr>
              <a:t>يت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5195" y="3256507"/>
            <a:ext cx="15335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115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65" dirty="0">
                <a:latin typeface="Simplified Arabic"/>
                <a:cs typeface="Simplified Arabic"/>
              </a:rPr>
              <a:t>ي</a:t>
            </a:r>
            <a:r>
              <a:rPr sz="1400" i="1" spc="-75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spc="-45" dirty="0">
                <a:latin typeface="Simplified Arabic"/>
                <a:cs typeface="Simplified Arabic"/>
              </a:rPr>
              <a:t>ـ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385" dirty="0">
                <a:latin typeface="Simplified Arabic"/>
                <a:cs typeface="Simplified Arabic"/>
              </a:rPr>
              <a:t>ل</a:t>
            </a:r>
            <a:r>
              <a:rPr sz="1400" i="1" spc="145" dirty="0">
                <a:latin typeface="Simplified Arabic"/>
                <a:cs typeface="Simplified Arabic"/>
              </a:rPr>
              <a:t>ا</a:t>
            </a:r>
            <a:r>
              <a:rPr sz="1400" i="1" spc="-65" dirty="0">
                <a:latin typeface="Simplified Arabic"/>
                <a:cs typeface="Simplified Arabic"/>
              </a:rPr>
              <a:t>ـ</a:t>
            </a:r>
            <a:r>
              <a:rPr sz="1400" i="1" spc="-25" dirty="0">
                <a:latin typeface="Simplified Arabic"/>
                <a:cs typeface="Simplified Arabic"/>
              </a:rPr>
              <a:t>ـخ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701" y="3256507"/>
            <a:ext cx="480568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spc="-45" dirty="0">
                <a:latin typeface="Simplified Arabic"/>
                <a:cs typeface="Simplified Arabic"/>
              </a:rPr>
              <a:t>ـ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r>
              <a:rPr sz="1400" i="1" spc="-5" dirty="0">
                <a:latin typeface="Simplified Arabic"/>
                <a:cs typeface="Simplified Arabic"/>
              </a:rPr>
              <a:t> ..............................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690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65" dirty="0">
                <a:latin typeface="Simplified Arabic"/>
                <a:cs typeface="Simplified Arabic"/>
              </a:rPr>
              <a:t> </a:t>
            </a:r>
            <a:r>
              <a:rPr sz="1400" i="1" spc="-5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ـعا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spc="-229" dirty="0">
                <a:latin typeface="Simplified Arabic"/>
                <a:cs typeface="Simplified Arabic"/>
              </a:rPr>
              <a:t>جاب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يـ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60" dirty="0">
                <a:latin typeface="Simplified Arabic"/>
                <a:cs typeface="Simplified Arabic"/>
              </a:rPr>
              <a:t>م</a:t>
            </a:r>
            <a:r>
              <a:rPr sz="1400" i="1" spc="-450" dirty="0">
                <a:latin typeface="Simplified Arabic"/>
                <a:cs typeface="Simplified Arabic"/>
              </a:rPr>
              <a:t>لع</a:t>
            </a:r>
            <a:r>
              <a:rPr sz="1400" i="1" spc="-8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55" dirty="0">
                <a:latin typeface="Simplified Arabic"/>
                <a:cs typeface="Simplified Arabic"/>
              </a:rPr>
              <a:t>ــ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275" dirty="0">
                <a:latin typeface="Simplified Arabic"/>
                <a:cs typeface="Simplified Arabic"/>
              </a:rPr>
              <a:t>جمƅا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ر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7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ـق</a:t>
            </a:r>
            <a:r>
              <a:rPr sz="1400" i="1" spc="-10" dirty="0">
                <a:latin typeface="Simplified Arabic"/>
                <a:cs typeface="Simplified Arabic"/>
              </a:rPr>
              <a:t> ب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225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295" dirty="0">
                <a:latin typeface="Simplified Arabic"/>
                <a:cs typeface="Simplified Arabic"/>
              </a:rPr>
              <a:t>مب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L="2506345">
              <a:lnSpc>
                <a:spcPct val="100000"/>
              </a:lnSpc>
              <a:spcBef>
                <a:spcPts val="645"/>
              </a:spcBef>
              <a:tabLst>
                <a:tab pos="2961640" algn="l"/>
                <a:tab pos="3243580" algn="l"/>
                <a:tab pos="3582035" algn="l"/>
                <a:tab pos="456565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 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26415" y="3552163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91721" y="3552163"/>
            <a:ext cx="13652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65" dirty="0">
                <a:latin typeface="Simplified Arabic"/>
                <a:cs typeface="Simplified Arabic"/>
              </a:rPr>
              <a:t>مع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 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111" y="4140427"/>
            <a:ext cx="6623684" cy="220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6120">
              <a:lnSpc>
                <a:spcPct val="100000"/>
              </a:lnSpc>
              <a:tabLst>
                <a:tab pos="6363970" algn="l"/>
              </a:tabLst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)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70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 ب</a:t>
            </a:r>
            <a:r>
              <a:rPr sz="1400" i="1" spc="-250" dirty="0">
                <a:latin typeface="Simplified Arabic"/>
                <a:cs typeface="Simplified Arabic"/>
              </a:rPr>
              <a:t>سحن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قبا</a:t>
            </a:r>
            <a:r>
              <a:rPr sz="1400" i="1" spc="-515" dirty="0">
                <a:latin typeface="Simplified Arabic"/>
                <a:cs typeface="Simplified Arabic"/>
              </a:rPr>
              <a:t>سƅا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85" dirty="0">
                <a:latin typeface="Simplified Arabic"/>
                <a:cs typeface="Simplified Arabic"/>
              </a:rPr>
              <a:t>تاجإ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ل</a:t>
            </a:r>
            <a:r>
              <a:rPr sz="1400" i="1" spc="250" dirty="0">
                <a:latin typeface="Simplified Arabic"/>
                <a:cs typeface="Simplified Arabic"/>
              </a:rPr>
              <a:t>اخ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اي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10" dirty="0">
                <a:latin typeface="Simplified Arabic"/>
                <a:cs typeface="Simplified Arabic"/>
              </a:rPr>
              <a:t>را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320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10" dirty="0">
                <a:latin typeface="Simplified Arabic"/>
                <a:cs typeface="Simplified Arabic"/>
              </a:rPr>
              <a:t>اعماجƅا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098" y="6710151"/>
            <a:ext cx="6624955" cy="272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0215">
              <a:lnSpc>
                <a:spcPct val="100000"/>
              </a:lnSpc>
            </a:pPr>
            <a:r>
              <a:rPr sz="1400" i="1" spc="-105" dirty="0">
                <a:latin typeface="Simplified Arabic"/>
                <a:cs typeface="Simplified Arabic"/>
              </a:rPr>
              <a:t>:يم</a:t>
            </a:r>
            <a:r>
              <a:rPr sz="1400" i="1" spc="-135" dirty="0">
                <a:latin typeface="Simplified Arabic"/>
                <a:cs typeface="Simplified Arabic"/>
              </a:rPr>
              <a:t>ل</a:t>
            </a:r>
            <a:r>
              <a:rPr sz="1400" i="1" spc="-445" dirty="0">
                <a:latin typeface="Simplified Arabic"/>
                <a:cs typeface="Simplified Arabic"/>
              </a:rPr>
              <a:t>عƅا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80" dirty="0">
                <a:latin typeface="Simplified Arabic"/>
                <a:cs typeface="Simplified Arabic"/>
              </a:rPr>
              <a:t> لج</a:t>
            </a:r>
            <a:r>
              <a:rPr sz="1400" i="1" spc="55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35" dirty="0">
                <a:latin typeface="Simplified Arabic"/>
                <a:cs typeface="Simplified Arabic"/>
              </a:rPr>
              <a:t> ي</a:t>
            </a:r>
            <a:r>
              <a:rPr sz="1400" i="1" spc="-225" dirty="0">
                <a:latin typeface="Simplified Arabic"/>
                <a:cs typeface="Simplified Arabic"/>
              </a:rPr>
              <a:t>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65" dirty="0">
                <a:latin typeface="Simplified Arabic"/>
                <a:cs typeface="Simplified Arabic"/>
              </a:rPr>
              <a:t>قف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40" dirty="0">
                <a:latin typeface="Simplified Arabic"/>
                <a:cs typeface="Simplified Arabic"/>
              </a:rPr>
              <a:t>جذ</a:t>
            </a:r>
            <a:r>
              <a:rPr sz="1400" i="1" spc="-5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ج</a:t>
            </a:r>
            <a:r>
              <a:rPr sz="1400" i="1" spc="50" dirty="0">
                <a:latin typeface="Simplified Arabic"/>
                <a:cs typeface="Simplified Arabic"/>
              </a:rPr>
              <a:t>ما</a:t>
            </a:r>
            <a:r>
              <a:rPr sz="1400" i="1" spc="-1300" dirty="0">
                <a:latin typeface="Simplified Arabic"/>
                <a:cs typeface="Simplified Arabic"/>
              </a:rPr>
              <a:t>Ɗ</a:t>
            </a:r>
            <a:r>
              <a:rPr sz="1400" i="1" spc="-380" dirty="0">
                <a:latin typeface="Simplified Arabic"/>
                <a:cs typeface="Simplified Arabic"/>
              </a:rPr>
              <a:t>رب</a:t>
            </a:r>
            <a:r>
              <a:rPr sz="1400" i="1" spc="-31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2100" i="1" spc="-412" baseline="-5952" dirty="0">
                <a:latin typeface="Simplified Arabic"/>
                <a:cs typeface="Simplified Arabic"/>
              </a:rPr>
              <a:t>ً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5" dirty="0">
                <a:latin typeface="Simplified Arabic"/>
                <a:cs typeface="Simplified Arabic"/>
              </a:rPr>
              <a:t>م</a:t>
            </a:r>
            <a:r>
              <a:rPr sz="1400" i="1" spc="-835" dirty="0">
                <a:latin typeface="Simplified Arabic"/>
                <a:cs typeface="Simplified Arabic"/>
              </a:rPr>
              <a:t>ف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740" dirty="0">
                <a:latin typeface="Simplified Arabic"/>
                <a:cs typeface="Simplified Arabic"/>
              </a:rPr>
              <a:t>ف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ل</a:t>
            </a:r>
            <a:r>
              <a:rPr sz="1400" i="1" spc="545" dirty="0">
                <a:latin typeface="Simplified Arabic"/>
                <a:cs typeface="Simplified Arabic"/>
              </a:rPr>
              <a:t>ا</a:t>
            </a:r>
            <a:r>
              <a:rPr sz="1400" i="1" spc="-50" dirty="0">
                <a:latin typeface="Simplified Arabic"/>
                <a:cs typeface="Simplified Arabic"/>
              </a:rPr>
              <a:t>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80" dirty="0">
                <a:latin typeface="Simplified Arabic"/>
                <a:cs typeface="Simplified Arabic"/>
              </a:rPr>
              <a:t>ه</a:t>
            </a:r>
            <a:r>
              <a:rPr sz="1400" i="1" spc="-325" dirty="0">
                <a:latin typeface="Simplified Arabic"/>
                <a:cs typeface="Simplified Arabic"/>
              </a:rPr>
              <a:t>ت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5" dirty="0">
                <a:latin typeface="Simplified Arabic"/>
                <a:cs typeface="Simplified Arabic"/>
              </a:rPr>
              <a:t>ج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5" dirty="0">
                <a:latin typeface="Simplified Arabic"/>
                <a:cs typeface="Simplified Arabic"/>
              </a:rPr>
              <a:t>ا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ث</a:t>
            </a:r>
            <a:r>
              <a:rPr sz="1400" i="1" spc="10" dirty="0">
                <a:latin typeface="Simplified Arabic"/>
                <a:cs typeface="Simplified Arabic"/>
              </a:rPr>
              <a:t>و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925" dirty="0">
                <a:latin typeface="Simplified Arabic"/>
                <a:cs typeface="Simplified Arabic"/>
              </a:rPr>
              <a:t>ƅ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3771265">
              <a:lnSpc>
                <a:spcPct val="100000"/>
              </a:lnSpc>
              <a:spcBef>
                <a:spcPts val="450"/>
              </a:spcBef>
              <a:tabLst>
                <a:tab pos="6420485" algn="l"/>
              </a:tabLst>
            </a:pPr>
            <a:r>
              <a:rPr sz="1400" i="1" dirty="0">
                <a:latin typeface="Simplified Arabic"/>
                <a:cs typeface="Simplified Arabic"/>
              </a:rPr>
              <a:t>؟ 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220" dirty="0">
                <a:latin typeface="Simplified Arabic"/>
                <a:cs typeface="Simplified Arabic"/>
              </a:rPr>
              <a:t>ع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740" dirty="0">
                <a:latin typeface="Simplified Arabic"/>
                <a:cs typeface="Simplified Arabic"/>
              </a:rPr>
              <a:t>ف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ن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spc="-55" dirty="0">
                <a:latin typeface="Simplified Arabic"/>
                <a:cs typeface="Simplified Arabic"/>
              </a:rPr>
              <a:t> </a:t>
            </a:r>
            <a:r>
              <a:rPr sz="1400" i="1" spc="-640" dirty="0">
                <a:latin typeface="Simplified Arabic"/>
                <a:cs typeface="Simplified Arabic"/>
              </a:rPr>
              <a:t>ر</a:t>
            </a:r>
            <a:r>
              <a:rPr sz="2100" i="1" spc="-412" baseline="-5952" dirty="0">
                <a:latin typeface="Simplified Arabic"/>
                <a:cs typeface="Simplified Arabic"/>
              </a:rPr>
              <a:t>ً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105" dirty="0">
                <a:latin typeface="Simplified Arabic"/>
                <a:cs typeface="Simplified Arabic"/>
              </a:rPr>
              <a:t>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م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5" dirty="0">
                <a:latin typeface="Simplified Arabic"/>
                <a:cs typeface="Simplified Arabic"/>
              </a:rPr>
              <a:t> ل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15" dirty="0">
                <a:latin typeface="Simplified Arabic"/>
                <a:cs typeface="Simplified Arabic"/>
              </a:rPr>
              <a:t>-</a:t>
            </a:r>
            <a:r>
              <a:rPr sz="1400" i="1" dirty="0">
                <a:latin typeface="Simplified Arabic"/>
                <a:cs typeface="Simplified Arabic"/>
              </a:rPr>
              <a:t>4</a:t>
            </a:r>
            <a:endParaRPr sz="1400">
              <a:latin typeface="Simplified Arabic"/>
              <a:cs typeface="Simplified Arabic"/>
            </a:endParaRPr>
          </a:p>
          <a:p>
            <a:pPr marL="3811270">
              <a:lnSpc>
                <a:spcPct val="100000"/>
              </a:lnSpc>
              <a:spcBef>
                <a:spcPts val="635"/>
              </a:spcBef>
              <a:tabLst>
                <a:tab pos="4001770" algn="l"/>
                <a:tab pos="4662805" algn="l"/>
                <a:tab pos="4888230" algn="l"/>
              </a:tabLst>
            </a:pP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	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25" dirty="0">
                <a:latin typeface="Arial"/>
                <a:cs typeface="Arial"/>
              </a:rPr>
              <a:t>˿</a:t>
            </a:r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03571" y="724509"/>
            <a:ext cx="5404485" cy="108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4390">
              <a:lnSpc>
                <a:spcPct val="100000"/>
              </a:lnSpc>
              <a:tabLst>
                <a:tab pos="5144770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؟ر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spc="-260" dirty="0">
                <a:latin typeface="Simplified Arabic"/>
                <a:cs typeface="Simplified Arabic"/>
              </a:rPr>
              <a:t>رمت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ء</a:t>
            </a:r>
            <a:r>
              <a:rPr sz="1400" i="1" spc="-15" dirty="0">
                <a:latin typeface="Simplified Arabic"/>
                <a:cs typeface="Simplified Arabic"/>
              </a:rPr>
              <a:t>اج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ام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20" dirty="0">
                <a:latin typeface="Simplified Arabic"/>
                <a:cs typeface="Simplified Arabic"/>
              </a:rPr>
              <a:t>له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spc="-260" dirty="0">
                <a:latin typeface="Simplified Arabic"/>
                <a:cs typeface="Simplified Arabic"/>
              </a:rPr>
              <a:t>رمت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85" dirty="0">
                <a:latin typeface="Simplified Arabic"/>
                <a:cs typeface="Simplified Arabic"/>
              </a:rPr>
              <a:t>مت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54" dirty="0">
                <a:latin typeface="Simplified Arabic"/>
                <a:cs typeface="Simplified Arabic"/>
              </a:rPr>
              <a:t>ةƅاح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	-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5</a:t>
            </a:r>
            <a:endParaRPr sz="1400">
              <a:latin typeface="Simplified Arabic"/>
              <a:cs typeface="Simplified Arabic"/>
            </a:endParaRPr>
          </a:p>
          <a:p>
            <a:pPr marL="3505835">
              <a:lnSpc>
                <a:spcPct val="100000"/>
              </a:lnSpc>
              <a:spcBef>
                <a:spcPts val="635"/>
              </a:spcBef>
              <a:tabLst>
                <a:tab pos="3752850" algn="l"/>
                <a:tab pos="4408805" algn="l"/>
                <a:tab pos="4634230" algn="l"/>
              </a:tabLst>
            </a:pP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	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124075" algn="l"/>
                <a:tab pos="2405380" algn="l"/>
                <a:tab pos="2687320" algn="l"/>
              </a:tabLst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  </a:t>
            </a:r>
            <a:r>
              <a:rPr sz="1400" i="1" spc="-320" dirty="0">
                <a:latin typeface="Simplified Arabic"/>
                <a:cs typeface="Simplified Arabic"/>
              </a:rPr>
              <a:t>ةسلج</a:t>
            </a:r>
            <a:r>
              <a:rPr sz="1400" i="1" spc="-60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م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ر 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ر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spc="-260" dirty="0">
                <a:latin typeface="Simplified Arabic"/>
                <a:cs typeface="Simplified Arabic"/>
              </a:rPr>
              <a:t>رمت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240" dirty="0">
                <a:latin typeface="Simplified Arabic"/>
                <a:cs typeface="Simplified Arabic"/>
              </a:rPr>
              <a:t>ةمف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3286760">
              <a:lnSpc>
                <a:spcPct val="100000"/>
              </a:lnSpc>
              <a:spcBef>
                <a:spcPts val="645"/>
              </a:spcBef>
              <a:tabLst>
                <a:tab pos="3830954" algn="l"/>
                <a:tab pos="4226560" algn="l"/>
              </a:tabLst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8012" y="2507676"/>
            <a:ext cx="1610360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i="1" spc="-120" dirty="0">
                <a:latin typeface="Simplified Arabic"/>
                <a:cs typeface="Simplified Arabic"/>
              </a:rPr>
              <a:t>ع</a:t>
            </a:r>
            <a:r>
              <a:rPr sz="1600" b="1" i="1" spc="-630" dirty="0">
                <a:latin typeface="Simplified Arabic"/>
                <a:cs typeface="Simplified Arabic"/>
              </a:rPr>
              <a:t>ب</a:t>
            </a:r>
            <a:r>
              <a:rPr sz="1600" b="1" i="1" spc="-690" dirty="0">
                <a:latin typeface="Simplified Arabic"/>
                <a:cs typeface="Simplified Arabic"/>
              </a:rPr>
              <a:t>ر</a:t>
            </a:r>
            <a:r>
              <a:rPr sz="1600" b="1" i="1" spc="-5" dirty="0">
                <a:latin typeface="Simplified Arabic"/>
                <a:cs typeface="Simplified Arabic"/>
              </a:rPr>
              <a:t>ا</a:t>
            </a:r>
            <a:r>
              <a:rPr sz="1600" b="1" i="1" spc="-175" dirty="0">
                <a:latin typeface="Simplified Arabic"/>
                <a:cs typeface="Simplified Arabic"/>
              </a:rPr>
              <a:t> 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600" b="1" i="1" spc="-10" dirty="0">
                <a:latin typeface="Simplified Arabic"/>
                <a:cs typeface="Simplified Arabic"/>
              </a:rPr>
              <a:t>)</a:t>
            </a:r>
            <a:r>
              <a:rPr sz="1600" b="1" i="1" spc="-120" dirty="0">
                <a:latin typeface="Simplified Arabic"/>
                <a:cs typeface="Simplified Arabic"/>
              </a:rPr>
              <a:t>ب</a:t>
            </a:r>
            <a:r>
              <a:rPr sz="1600" b="1" i="1" spc="-245" dirty="0">
                <a:latin typeface="Simplified Arabic"/>
                <a:cs typeface="Simplified Arabic"/>
              </a:rPr>
              <a:t>ولطم</a:t>
            </a:r>
            <a:r>
              <a:rPr sz="1600" b="1" i="1" spc="-535" dirty="0">
                <a:latin typeface="Simplified Arabic"/>
                <a:cs typeface="Simplified Arabic"/>
              </a:rPr>
              <a:t>ƃ</a:t>
            </a:r>
            <a:r>
              <a:rPr sz="1600" b="1" i="1" spc="-5" dirty="0">
                <a:latin typeface="Simplified Arabic"/>
                <a:cs typeface="Simplified Arabic"/>
              </a:rPr>
              <a:t>ا </a:t>
            </a:r>
            <a:r>
              <a:rPr sz="1600" b="1" i="1" spc="-165" dirty="0">
                <a:latin typeface="Simplified Arabic"/>
                <a:cs typeface="Simplified Arabic"/>
              </a:rPr>
              <a:t>يمل</a:t>
            </a:r>
            <a:r>
              <a:rPr sz="1600" b="1" i="1" spc="-175" dirty="0">
                <a:latin typeface="Simplified Arabic"/>
                <a:cs typeface="Simplified Arabic"/>
              </a:rPr>
              <a:t>ع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325" dirty="0">
                <a:latin typeface="Simplified Arabic"/>
                <a:cs typeface="Simplified Arabic"/>
              </a:rPr>
              <a:t>غ</a:t>
            </a:r>
            <a:r>
              <a:rPr sz="1600" b="1" i="1" dirty="0">
                <a:latin typeface="Simplified Arabic"/>
                <a:cs typeface="Simplified Arabic"/>
              </a:rPr>
              <a:t>ر</a:t>
            </a:r>
            <a:r>
              <a:rPr sz="1600" b="1" i="1" spc="-509" dirty="0">
                <a:latin typeface="Simplified Arabic"/>
                <a:cs typeface="Simplified Arabic"/>
              </a:rPr>
              <a:t>فتƃا(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2161" y="3169638"/>
            <a:ext cx="1605915" cy="79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137731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05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30" dirty="0">
                <a:latin typeface="Simplified Arabic"/>
                <a:cs typeface="Simplified Arabic"/>
              </a:rPr>
              <a:t>لط</a:t>
            </a:r>
            <a:r>
              <a:rPr sz="1400" i="1" spc="-95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b="1" i="1" spc="15" dirty="0">
                <a:latin typeface="Simplified Arabic"/>
                <a:cs typeface="Simplified Arabic"/>
              </a:rPr>
              <a:t>-</a:t>
            </a:r>
            <a:r>
              <a:rPr sz="1400" b="1" i="1" dirty="0">
                <a:latin typeface="Simplified Arabic"/>
                <a:cs typeface="Simplified Arabic"/>
              </a:rPr>
              <a:t>1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  <a:tabLst>
                <a:tab pos="137604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05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30" dirty="0">
                <a:latin typeface="Simplified Arabic"/>
                <a:cs typeface="Simplified Arabic"/>
              </a:rPr>
              <a:t>لط</a:t>
            </a:r>
            <a:r>
              <a:rPr sz="1400" i="1" spc="-95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b="1" i="1" spc="15" dirty="0">
                <a:latin typeface="Simplified Arabic"/>
                <a:cs typeface="Simplified Arabic"/>
              </a:rPr>
              <a:t>-</a:t>
            </a:r>
            <a:r>
              <a:rPr sz="1400" b="1" i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b="1" i="1" spc="15" dirty="0">
                <a:latin typeface="Simplified Arabic"/>
                <a:cs typeface="Simplified Arabic"/>
              </a:rPr>
              <a:t>-</a:t>
            </a:r>
            <a:r>
              <a:rPr sz="1400" b="1" i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809" y="3169638"/>
            <a:ext cx="181737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1689100" algn="l"/>
              </a:tabLst>
            </a:pPr>
            <a:r>
              <a:rPr sz="1400" i="1" spc="-295" dirty="0">
                <a:latin typeface="Simplified Arabic"/>
                <a:cs typeface="Simplified Arabic"/>
              </a:rPr>
              <a:t>ن	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0" dirty="0">
                <a:latin typeface="Simplified Arabic"/>
                <a:cs typeface="Simplified Arabic"/>
              </a:rPr>
              <a:t>ح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endParaRPr sz="1400">
              <a:latin typeface="Simplified Arabic"/>
              <a:cs typeface="Simplified Arabic"/>
            </a:endParaRPr>
          </a:p>
          <a:p>
            <a:pPr marL="27940">
              <a:lnSpc>
                <a:spcPct val="100000"/>
              </a:lnSpc>
              <a:spcBef>
                <a:spcPts val="645"/>
              </a:spcBef>
              <a:tabLst>
                <a:tab pos="648335" algn="l"/>
                <a:tab pos="1746885" algn="l"/>
              </a:tabLst>
            </a:pPr>
            <a:r>
              <a:rPr sz="1400" i="1" spc="-295" dirty="0">
                <a:latin typeface="Simplified Arabic"/>
                <a:cs typeface="Simplified Arabic"/>
              </a:rPr>
              <a:t>ن	</a:t>
            </a:r>
            <a:r>
              <a:rPr sz="1400" i="1" spc="-415" dirty="0">
                <a:latin typeface="Simplified Arabic"/>
                <a:cs typeface="Simplified Arabic"/>
              </a:rPr>
              <a:t>ةƄ</a:t>
            </a:r>
            <a:r>
              <a:rPr sz="1400" i="1" spc="-335" dirty="0">
                <a:latin typeface="Simplified Arabic"/>
                <a:cs typeface="Simplified Arabic"/>
              </a:rPr>
              <a:t>ل</a:t>
            </a:r>
            <a:r>
              <a:rPr sz="1400" i="1" spc="-5" dirty="0">
                <a:latin typeface="Simplified Arabic"/>
                <a:cs typeface="Simplified Arabic"/>
              </a:rPr>
              <a:t>ـــ</a:t>
            </a:r>
            <a:r>
              <a:rPr sz="1400" i="1" spc="-195" dirty="0">
                <a:latin typeface="Simplified Arabic"/>
                <a:cs typeface="Simplified Arabic"/>
              </a:rPr>
              <a:t>مم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ل</a:t>
            </a:r>
            <a:r>
              <a:rPr sz="1400" i="1" spc="-40" dirty="0">
                <a:latin typeface="Simplified Arabic"/>
                <a:cs typeface="Simplified Arabic"/>
              </a:rPr>
              <a:t>خ</a:t>
            </a:r>
            <a:r>
              <a:rPr sz="1400" i="1" spc="-2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4538" y="3169638"/>
            <a:ext cx="922019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685">
              <a:lnSpc>
                <a:spcPct val="100000"/>
              </a:lnSpc>
            </a:pPr>
            <a:r>
              <a:rPr sz="1400" i="1" spc="-35" dirty="0">
                <a:latin typeface="Simplified Arabic"/>
                <a:cs typeface="Simplified Arabic"/>
              </a:rPr>
              <a:t>.ي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ماع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i="1" spc="-295" dirty="0">
                <a:latin typeface="Simplified Arabic"/>
                <a:cs typeface="Simplified Arabic"/>
              </a:rPr>
              <a:t>.ةƄ</a:t>
            </a:r>
            <a:r>
              <a:rPr sz="1400" i="1" spc="-290" dirty="0">
                <a:latin typeface="Simplified Arabic"/>
                <a:cs typeface="Simplified Arabic"/>
              </a:rPr>
              <a:t>ل</a:t>
            </a:r>
            <a:r>
              <a:rPr sz="1400" i="1" spc="-195" dirty="0">
                <a:latin typeface="Simplified Arabic"/>
                <a:cs typeface="Simplified Arabic"/>
              </a:rPr>
              <a:t>مم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راخ</a:t>
            </a:r>
            <a:r>
              <a:rPr sz="1400" i="1" dirty="0">
                <a:latin typeface="Simplified Arabic"/>
                <a:cs typeface="Simplified Arabic"/>
              </a:rPr>
              <a:t> )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5189" y="3759427"/>
            <a:ext cx="50342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405" dirty="0">
                <a:latin typeface="Simplified Arabic"/>
                <a:cs typeface="Simplified Arabic"/>
              </a:rPr>
              <a:t>لط</a:t>
            </a:r>
            <a:r>
              <a:rPr sz="1400" i="1" spc="-7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125" dirty="0">
                <a:latin typeface="Simplified Arabic"/>
                <a:cs typeface="Simplified Arabic"/>
              </a:rPr>
              <a:t>(م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30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ق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75" dirty="0">
                <a:latin typeface="Simplified Arabic"/>
                <a:cs typeface="Simplified Arabic"/>
              </a:rPr>
              <a:t>ف</a:t>
            </a:r>
            <a:r>
              <a:rPr sz="1400" i="1" dirty="0">
                <a:latin typeface="Simplified Arabic"/>
                <a:cs typeface="Simplified Arabic"/>
              </a:rPr>
              <a:t>رإ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(</a:t>
            </a:r>
            <a:r>
              <a:rPr sz="1400" i="1" spc="-670" dirty="0">
                <a:latin typeface="Simplified Arabic"/>
                <a:cs typeface="Simplified Arabic"/>
              </a:rPr>
              <a:t>Ɗ</a:t>
            </a:r>
            <a:r>
              <a:rPr sz="1400" i="1" spc="50" dirty="0">
                <a:latin typeface="Simplified Arabic"/>
                <a:cs typeface="Simplified Arabic"/>
              </a:rPr>
              <a:t>ام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ث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5" dirty="0">
                <a:latin typeface="Simplified Arabic"/>
                <a:cs typeface="Simplified Arabic"/>
              </a:rPr>
              <a:t>ع</a:t>
            </a:r>
            <a:r>
              <a:rPr sz="1400" i="1" spc="-130" dirty="0">
                <a:latin typeface="Simplified Arabic"/>
                <a:cs typeface="Simplified Arabic"/>
              </a:rPr>
              <a:t>ورش</a:t>
            </a:r>
            <a:r>
              <a:rPr sz="1400" i="1" spc="-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جأ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360" dirty="0">
                <a:latin typeface="Simplified Arabic"/>
                <a:cs typeface="Simplified Arabic"/>
              </a:rPr>
              <a:t>Ƌ</a:t>
            </a:r>
            <a:r>
              <a:rPr sz="1400" i="1" spc="-350" dirty="0">
                <a:latin typeface="Simplified Arabic"/>
                <a:cs typeface="Simplified Arabic"/>
              </a:rPr>
              <a:t>تاجƊ</a:t>
            </a:r>
            <a:r>
              <a:rPr sz="1400" i="1" dirty="0">
                <a:latin typeface="Simplified Arabic"/>
                <a:cs typeface="Simplified Arabic"/>
              </a:rPr>
              <a:t>إ </a:t>
            </a:r>
            <a:r>
              <a:rPr sz="1400" i="1" spc="180" dirty="0">
                <a:latin typeface="Simplified Arabic"/>
                <a:cs typeface="Simplified Arabic"/>
              </a:rPr>
              <a:t>(</a:t>
            </a:r>
            <a:r>
              <a:rPr sz="1400" i="1" spc="-165" dirty="0">
                <a:latin typeface="Simplified Arabic"/>
                <a:cs typeface="Simplified Arabic"/>
              </a:rPr>
              <a:t>م</a:t>
            </a:r>
            <a:r>
              <a:rPr sz="1400" i="1" spc="-490" dirty="0">
                <a:latin typeface="Simplified Arabic"/>
                <a:cs typeface="Simplified Arabic"/>
              </a:rPr>
              <a:t>تت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100" dirty="0">
                <a:latin typeface="Simplified Arabic"/>
                <a:cs typeface="Simplified Arabic"/>
              </a:rPr>
              <a:t>ج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ج</a:t>
            </a:r>
            <a:r>
              <a:rPr sz="1400" i="1" spc="50" dirty="0">
                <a:latin typeface="Simplified Arabic"/>
                <a:cs typeface="Simplified Arabic"/>
              </a:rPr>
              <a:t>ما</a:t>
            </a:r>
            <a:r>
              <a:rPr sz="1400" i="1" spc="-1300" dirty="0">
                <a:latin typeface="Simplified Arabic"/>
                <a:cs typeface="Simplified Arabic"/>
              </a:rPr>
              <a:t>Ɗ</a:t>
            </a:r>
            <a:r>
              <a:rPr sz="1400" i="1" spc="-330" dirty="0">
                <a:latin typeface="Simplified Arabic"/>
                <a:cs typeface="Simplified Arabic"/>
              </a:rPr>
              <a:t>رب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124" y="4015439"/>
            <a:ext cx="6624320" cy="1778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</a:t>
            </a:r>
            <a:endParaRPr sz="700">
              <a:latin typeface="Simplified Arabic"/>
              <a:cs typeface="Simplified Arabic"/>
            </a:endParaRPr>
          </a:p>
          <a:p>
            <a:pPr marL="70485">
              <a:lnSpc>
                <a:spcPct val="100000"/>
              </a:lnSpc>
              <a:spcBef>
                <a:spcPts val="490"/>
              </a:spcBef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2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4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3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7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6736" y="6163035"/>
            <a:ext cx="5264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60950" algn="l"/>
              </a:tabLst>
            </a:pPr>
            <a:r>
              <a:rPr sz="1400" i="1" spc="-105" dirty="0">
                <a:latin typeface="Simplified Arabic"/>
                <a:cs typeface="Simplified Arabic"/>
              </a:rPr>
              <a:t>:يم</a:t>
            </a:r>
            <a:r>
              <a:rPr sz="1400" i="1" spc="-135" dirty="0">
                <a:latin typeface="Simplified Arabic"/>
                <a:cs typeface="Simplified Arabic"/>
              </a:rPr>
              <a:t>ل</a:t>
            </a:r>
            <a:r>
              <a:rPr sz="1400" i="1" spc="-445" dirty="0">
                <a:latin typeface="Simplified Arabic"/>
                <a:cs typeface="Simplified Arabic"/>
              </a:rPr>
              <a:t>عƅا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85" dirty="0">
                <a:latin typeface="Simplified Arabic"/>
                <a:cs typeface="Simplified Arabic"/>
              </a:rPr>
              <a:t>تاجإ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450" dirty="0">
                <a:latin typeface="Simplified Arabic"/>
                <a:cs typeface="Simplified Arabic"/>
              </a:rPr>
              <a:t>يي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يضم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يت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175" dirty="0">
                <a:latin typeface="Simplified Arabic"/>
                <a:cs typeface="Simplified Arabic"/>
              </a:rPr>
              <a:t>مل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ايجƅا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-310" dirty="0">
                <a:latin typeface="Simplified Arabic"/>
                <a:cs typeface="Simplified Arabic"/>
              </a:rPr>
              <a:t>ةي</a:t>
            </a:r>
            <a:r>
              <a:rPr sz="1400" i="1" spc="-475" dirty="0">
                <a:latin typeface="Simplified Arabic"/>
                <a:cs typeface="Simplified Arabic"/>
              </a:rPr>
              <a:t>ث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ت</a:t>
            </a:r>
            <a:r>
              <a:rPr sz="1400" i="1" spc="-919" dirty="0">
                <a:latin typeface="Simplified Arabic"/>
                <a:cs typeface="Simplified Arabic"/>
              </a:rPr>
              <a:t>Ƅ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265" dirty="0">
                <a:latin typeface="Simplified Arabic"/>
                <a:cs typeface="Simplified Arabic"/>
              </a:rPr>
              <a:t>م</a:t>
            </a:r>
            <a:r>
              <a:rPr sz="1400" i="1" spc="-78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وأ </a:t>
            </a:r>
            <a:r>
              <a:rPr sz="1400" i="1" spc="700" dirty="0">
                <a:latin typeface="Simplified Arabic"/>
                <a:cs typeface="Simplified Arabic"/>
              </a:rPr>
              <a:t>ا</a:t>
            </a:r>
            <a:r>
              <a:rPr sz="1400" i="1" spc="-180" dirty="0">
                <a:latin typeface="Simplified Arabic"/>
                <a:cs typeface="Simplified Arabic"/>
              </a:rPr>
              <a:t>اعماجƅا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15" dirty="0">
                <a:latin typeface="Simplified Arabic"/>
                <a:cs typeface="Simplified Arabic"/>
              </a:rPr>
              <a:t>-</a:t>
            </a:r>
            <a:r>
              <a:rPr sz="1400" i="1" dirty="0">
                <a:latin typeface="Simplified Arabic"/>
                <a:cs typeface="Simplified Arabic"/>
              </a:rPr>
              <a:t>4</a:t>
            </a:r>
            <a:endParaRPr sz="1400">
              <a:latin typeface="Simplified Arabic"/>
              <a:cs typeface="Simplified Arabic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1993" y="6591548"/>
          <a:ext cx="6748780" cy="2812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5901"/>
                <a:gridCol w="1257680"/>
                <a:gridCol w="3201049"/>
                <a:gridCol w="1207007"/>
              </a:tblGrid>
              <a:tr h="509777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b="1" i="1" spc="-10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ودƃا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ن</a:t>
                      </a:r>
                      <a:r>
                        <a:rPr sz="1400" b="1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دمƃا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i="1" spc="-34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را</a:t>
                      </a:r>
                      <a:r>
                        <a:rPr sz="1400" b="1" i="1" spc="-1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زƃا</a:t>
                      </a:r>
                      <a:r>
                        <a:rPr sz="1400" b="1" i="1" spc="-5" dirty="0">
                          <a:latin typeface="Simplified Arabic"/>
                          <a:cs typeface="Simplified Arabic"/>
                        </a:rPr>
                        <a:t> ن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b="1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فدهƃا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b="1" i="1" spc="-19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b="1" i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i="1" dirty="0">
                          <a:latin typeface="Simplified Arabic"/>
                          <a:cs typeface="Simplified Arabic"/>
                        </a:rPr>
                        <a:t>وأ ةهجƃا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62746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499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273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772" y="378714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8347" y="378714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613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7673" y="378714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596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5354" y="368808"/>
            <a:ext cx="4436110" cy="0"/>
          </a:xfrm>
          <a:custGeom>
            <a:avLst/>
            <a:gdLst/>
            <a:ahLst/>
            <a:cxnLst/>
            <a:rect l="l" t="t" r="r" b="b"/>
            <a:pathLst>
              <a:path w="4436109">
                <a:moveTo>
                  <a:pt x="0" y="0"/>
                </a:moveTo>
                <a:lnTo>
                  <a:pt x="4435489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46404" y="39700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46404" y="392430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59">
                <a:moveTo>
                  <a:pt x="0" y="0"/>
                </a:moveTo>
                <a:lnTo>
                  <a:pt x="121615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3775" y="39776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915" y="397764"/>
            <a:ext cx="0" cy="596265"/>
          </a:xfrm>
          <a:custGeom>
            <a:avLst/>
            <a:gdLst/>
            <a:ahLst/>
            <a:cxnLst/>
            <a:rect l="l" t="t" r="r" b="b"/>
            <a:pathLst>
              <a:path h="596265">
                <a:moveTo>
                  <a:pt x="0" y="0"/>
                </a:moveTo>
                <a:lnTo>
                  <a:pt x="0" y="59588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1772" y="979932"/>
            <a:ext cx="6719570" cy="0"/>
          </a:xfrm>
          <a:custGeom>
            <a:avLst/>
            <a:gdLst/>
            <a:ahLst/>
            <a:cxnLst/>
            <a:rect l="l" t="t" r="r" b="b"/>
            <a:pathLst>
              <a:path w="6719570">
                <a:moveTo>
                  <a:pt x="0" y="0"/>
                </a:moveTo>
                <a:lnTo>
                  <a:pt x="671907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9204" y="957072"/>
            <a:ext cx="6673850" cy="0"/>
          </a:xfrm>
          <a:custGeom>
            <a:avLst/>
            <a:gdLst/>
            <a:ahLst/>
            <a:cxnLst/>
            <a:rect l="l" t="t" r="r" b="b"/>
            <a:pathLst>
              <a:path w="6673850">
                <a:moveTo>
                  <a:pt x="0" y="0"/>
                </a:moveTo>
                <a:lnTo>
                  <a:pt x="667335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6817" y="39776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54498" y="39776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61643" y="39776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49451" y="39776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76272" y="355092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53412" y="39776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34646" y="1348452"/>
            <a:ext cx="7740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Simplified Arabic"/>
                <a:cs typeface="Simplified Arabic"/>
              </a:rPr>
              <a:t>: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180" dirty="0">
                <a:latin typeface="Simplified Arabic"/>
                <a:cs typeface="Simplified Arabic"/>
              </a:rPr>
              <a:t>رـي</a:t>
            </a:r>
            <a:r>
              <a:rPr sz="1400" b="1" i="1" spc="-265" dirty="0">
                <a:latin typeface="Simplified Arabic"/>
                <a:cs typeface="Simplified Arabic"/>
              </a:rPr>
              <a:t>ـسـ</a:t>
            </a:r>
            <a:r>
              <a:rPr sz="1400" b="1" i="1" spc="-710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ط</a:t>
            </a:r>
            <a:r>
              <a:rPr sz="1400" b="1" i="1" spc="-5" dirty="0">
                <a:latin typeface="Simplified Arabic"/>
                <a:cs typeface="Simplified Arabic"/>
              </a:rPr>
              <a:t>ـ</a:t>
            </a:r>
            <a:r>
              <a:rPr sz="1400" b="1" i="1" spc="-85" dirty="0">
                <a:latin typeface="Simplified Arabic"/>
                <a:cs typeface="Simplified Arabic"/>
              </a:rPr>
              <a:t>خ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83737" y="2172937"/>
            <a:ext cx="1624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 </a:t>
            </a:r>
            <a:r>
              <a:rPr sz="700" i="1" spc="5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: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320" dirty="0">
                <a:latin typeface="Simplified Arabic"/>
                <a:cs typeface="Simplified Arabic"/>
              </a:rPr>
              <a:t>عي</a:t>
            </a:r>
            <a:r>
              <a:rPr sz="1400" b="1" i="1" spc="-535" dirty="0">
                <a:latin typeface="Simplified Arabic"/>
                <a:cs typeface="Simplified Arabic"/>
              </a:rPr>
              <a:t>ق</a:t>
            </a:r>
            <a:r>
              <a:rPr sz="1400" b="1" i="1" spc="-270" dirty="0">
                <a:latin typeface="Simplified Arabic"/>
                <a:cs typeface="Simplified Arabic"/>
              </a:rPr>
              <a:t>وت</a:t>
            </a:r>
            <a:r>
              <a:rPr sz="1400" b="1" i="1" spc="-1085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8665" y="2172937"/>
            <a:ext cx="23977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latin typeface="Simplified Arabic"/>
                <a:cs typeface="Simplified Arabic"/>
              </a:rPr>
              <a:t>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0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 </a:t>
            </a:r>
            <a:r>
              <a:rPr sz="700" i="1" spc="10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: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270" dirty="0">
                <a:latin typeface="Simplified Arabic"/>
                <a:cs typeface="Simplified Arabic"/>
              </a:rPr>
              <a:t>فت</a:t>
            </a:r>
            <a:r>
              <a:rPr sz="1400" b="1" i="1" spc="15" dirty="0">
                <a:latin typeface="Simplified Arabic"/>
                <a:cs typeface="Simplified Arabic"/>
              </a:rPr>
              <a:t>ا</a:t>
            </a:r>
            <a:r>
              <a:rPr sz="1400" b="1" i="1" spc="-470" dirty="0">
                <a:latin typeface="Simplified Arabic"/>
                <a:cs typeface="Simplified Arabic"/>
              </a:rPr>
              <a:t>هƃا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م</a:t>
            </a:r>
            <a:r>
              <a:rPr sz="1400" b="1" i="1" spc="-635" dirty="0">
                <a:latin typeface="Simplified Arabic"/>
                <a:cs typeface="Simplified Arabic"/>
              </a:rPr>
              <a:t>ق</a:t>
            </a:r>
            <a:r>
              <a:rPr sz="1400" b="1" i="1" dirty="0">
                <a:latin typeface="Simplified Arabic"/>
                <a:cs typeface="Simplified Arabic"/>
              </a:rPr>
              <a:t>ر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42745" y="3221293"/>
            <a:ext cx="2280920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i="1" dirty="0">
                <a:latin typeface="Simplified Arabic"/>
                <a:cs typeface="Simplified Arabic"/>
              </a:rPr>
              <a:t>س</a:t>
            </a:r>
            <a:r>
              <a:rPr sz="1600" b="1" i="1" spc="-245" dirty="0">
                <a:latin typeface="Simplified Arabic"/>
                <a:cs typeface="Simplified Arabic"/>
              </a:rPr>
              <a:t>ماخƃا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600" b="1" i="1" spc="-10" dirty="0">
                <a:latin typeface="Simplified Arabic"/>
                <a:cs typeface="Simplified Arabic"/>
              </a:rPr>
              <a:t>)</a:t>
            </a:r>
            <a:r>
              <a:rPr sz="1600" b="1" i="1" dirty="0">
                <a:latin typeface="Simplified Arabic"/>
                <a:cs typeface="Simplified Arabic"/>
              </a:rPr>
              <a:t>م</a:t>
            </a:r>
            <a:r>
              <a:rPr sz="1600" b="1" i="1" spc="-550" dirty="0">
                <a:latin typeface="Simplified Arabic"/>
                <a:cs typeface="Simplified Arabic"/>
              </a:rPr>
              <a:t>سقƃا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375" dirty="0">
                <a:latin typeface="Simplified Arabic"/>
                <a:cs typeface="Simplified Arabic"/>
              </a:rPr>
              <a:t>لبق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dirty="0">
                <a:latin typeface="Simplified Arabic"/>
                <a:cs typeface="Simplified Arabic"/>
              </a:rPr>
              <a:t>ن</a:t>
            </a:r>
            <a:r>
              <a:rPr sz="1600" b="1" i="1" spc="80" dirty="0">
                <a:latin typeface="Simplified Arabic"/>
                <a:cs typeface="Simplified Arabic"/>
              </a:rPr>
              <a:t>م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20" dirty="0">
                <a:latin typeface="Simplified Arabic"/>
                <a:cs typeface="Simplified Arabic"/>
              </a:rPr>
              <a:t>يم</a:t>
            </a:r>
            <a:r>
              <a:rPr sz="1600" b="1" i="1" spc="-695" dirty="0">
                <a:latin typeface="Simplified Arabic"/>
                <a:cs typeface="Simplified Arabic"/>
              </a:rPr>
              <a:t>س</a:t>
            </a:r>
            <a:r>
              <a:rPr sz="1600" b="1" i="1" spc="-10" dirty="0">
                <a:latin typeface="Simplified Arabic"/>
                <a:cs typeface="Simplified Arabic"/>
              </a:rPr>
              <a:t>ر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5" dirty="0">
                <a:latin typeface="Simplified Arabic"/>
                <a:cs typeface="Simplified Arabic"/>
              </a:rPr>
              <a:t> </a:t>
            </a:r>
            <a:r>
              <a:rPr sz="1600" b="1" i="1" spc="30" dirty="0">
                <a:latin typeface="Simplified Arabic"/>
                <a:cs typeface="Simplified Arabic"/>
              </a:rPr>
              <a:t>لا</a:t>
            </a:r>
            <a:r>
              <a:rPr sz="1600" b="1" i="1" spc="25" dirty="0">
                <a:latin typeface="Simplified Arabic"/>
                <a:cs typeface="Simplified Arabic"/>
              </a:rPr>
              <a:t>م</a:t>
            </a:r>
            <a:r>
              <a:rPr sz="1600" b="1" i="1" spc="-285" dirty="0">
                <a:latin typeface="Simplified Arabic"/>
                <a:cs typeface="Simplified Arabic"/>
              </a:rPr>
              <a:t>ع</a:t>
            </a:r>
            <a:r>
              <a:rPr sz="1600" b="1" i="1" spc="-370" dirty="0">
                <a:latin typeface="Simplified Arabic"/>
                <a:cs typeface="Simplified Arabic"/>
              </a:rPr>
              <a:t>تساƃ(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12380" y="4180055"/>
            <a:ext cx="4695825" cy="108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6680">
              <a:lnSpc>
                <a:spcPct val="100000"/>
              </a:lnSpc>
            </a:pPr>
            <a:r>
              <a:rPr sz="1400" i="1" spc="-275" dirty="0">
                <a:latin typeface="Simplified Arabic"/>
                <a:cs typeface="Simplified Arabic"/>
              </a:rPr>
              <a:t>:مسمƅا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5" dirty="0">
                <a:latin typeface="Simplified Arabic"/>
                <a:cs typeface="Simplified Arabic"/>
              </a:rPr>
              <a:t> 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ةئ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90" dirty="0">
                <a:latin typeface="Simplified Arabic"/>
                <a:cs typeface="Simplified Arabic"/>
              </a:rPr>
              <a:t>ءاض</a:t>
            </a:r>
            <a:r>
              <a:rPr sz="1400" i="1" spc="-80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أ </a:t>
            </a:r>
            <a:r>
              <a:rPr sz="1400" i="1" spc="-10" dirty="0">
                <a:latin typeface="Simplified Arabic"/>
                <a:cs typeface="Simplified Arabic"/>
              </a:rPr>
              <a:t>دد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  <a:p>
            <a:pPr marL="1980564">
              <a:lnSpc>
                <a:spcPct val="100000"/>
              </a:lnSpc>
              <a:spcBef>
                <a:spcPts val="63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85" dirty="0">
                <a:latin typeface="Simplified Arabic"/>
                <a:cs typeface="Simplified Arabic"/>
              </a:rPr>
              <a:t>قي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ةئ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90" dirty="0">
                <a:latin typeface="Simplified Arabic"/>
                <a:cs typeface="Simplified Arabic"/>
              </a:rPr>
              <a:t>ءاض</a:t>
            </a:r>
            <a:r>
              <a:rPr sz="1400" i="1" spc="-80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أ </a:t>
            </a:r>
            <a:r>
              <a:rPr sz="1400" i="1" spc="-10" dirty="0">
                <a:latin typeface="Simplified Arabic"/>
                <a:cs typeface="Simplified Arabic"/>
              </a:rPr>
              <a:t>دد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85" dirty="0">
                <a:latin typeface="Simplified Arabic"/>
                <a:cs typeface="Simplified Arabic"/>
              </a:rPr>
              <a:t>ي</a:t>
            </a:r>
            <a:r>
              <a:rPr sz="1400" i="1" spc="-175" dirty="0">
                <a:latin typeface="Simplified Arabic"/>
                <a:cs typeface="Simplified Arabic"/>
              </a:rPr>
              <a:t>مل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85" dirty="0">
                <a:latin typeface="Simplified Arabic"/>
                <a:cs typeface="Simplified Arabic"/>
              </a:rPr>
              <a:t>تاجإ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80" dirty="0">
                <a:latin typeface="Simplified Arabic"/>
                <a:cs typeface="Simplified Arabic"/>
              </a:rPr>
              <a:t>ى</a:t>
            </a:r>
            <a:r>
              <a:rPr sz="1400" i="1" spc="-235" dirty="0">
                <a:latin typeface="Simplified Arabic"/>
                <a:cs typeface="Simplified Arabic"/>
              </a:rPr>
              <a:t>ل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215" dirty="0">
                <a:latin typeface="Simplified Arabic"/>
                <a:cs typeface="Simplified Arabic"/>
              </a:rPr>
              <a:t>لط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5" dirty="0">
                <a:latin typeface="Simplified Arabic"/>
                <a:cs typeface="Simplified Arabic"/>
              </a:rPr>
              <a:t> 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0" dirty="0">
                <a:latin typeface="Simplified Arabic"/>
                <a:cs typeface="Simplified Arabic"/>
              </a:rPr>
              <a:t>د</a:t>
            </a:r>
            <a:r>
              <a:rPr sz="2100" i="1" spc="-644" baseline="-992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00" dirty="0">
                <a:latin typeface="Simplified Arabic"/>
                <a:cs typeface="Simplified Arabic"/>
              </a:rPr>
              <a:t>ج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ل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740" dirty="0">
                <a:latin typeface="Simplified Arabic"/>
                <a:cs typeface="Simplified Arabic"/>
              </a:rPr>
              <a:t>ف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5" dirty="0">
                <a:latin typeface="Simplified Arabic"/>
                <a:cs typeface="Simplified Arabic"/>
              </a:rPr>
              <a:t>د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ءب</a:t>
            </a:r>
            <a:r>
              <a:rPr sz="1400" i="1" spc="-220" dirty="0">
                <a:latin typeface="Simplified Arabic"/>
                <a:cs typeface="Simplified Arabic"/>
              </a:rPr>
              <a:t>ع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ل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20" dirty="0">
                <a:latin typeface="Simplified Arabic"/>
                <a:cs typeface="Simplified Arabic"/>
              </a:rPr>
              <a:t>ع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  <a:p>
            <a:pPr marL="828040">
              <a:lnSpc>
                <a:spcPct val="100000"/>
              </a:lnSpc>
              <a:spcBef>
                <a:spcPts val="650"/>
              </a:spcBef>
            </a:pPr>
            <a:r>
              <a:rPr sz="1400" i="1" spc="-5" dirty="0">
                <a:latin typeface="Simplified Arabic"/>
                <a:cs typeface="Simplified Arabic"/>
              </a:rPr>
              <a:t>.)</a:t>
            </a:r>
            <a:r>
              <a:rPr sz="1400" b="1" i="1" spc="-280" dirty="0">
                <a:latin typeface="Simplified Arabic"/>
                <a:cs typeface="Simplified Arabic"/>
              </a:rPr>
              <a:t>غ</a:t>
            </a:r>
            <a:r>
              <a:rPr sz="1400" b="1" i="1" spc="-310" dirty="0">
                <a:latin typeface="Simplified Arabic"/>
                <a:cs typeface="Simplified Arabic"/>
              </a:rPr>
              <a:t>رف</a:t>
            </a:r>
            <a:r>
              <a:rPr sz="1400" b="1" i="1" spc="-540" dirty="0">
                <a:latin typeface="Simplified Arabic"/>
                <a:cs typeface="Simplified Arabic"/>
              </a:rPr>
              <a:t>تƃا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185" dirty="0">
                <a:latin typeface="Simplified Arabic"/>
                <a:cs typeface="Simplified Arabic"/>
              </a:rPr>
              <a:t>ب</a:t>
            </a:r>
            <a:r>
              <a:rPr sz="1400" b="1" i="1" spc="-135" dirty="0">
                <a:latin typeface="Simplified Arabic"/>
                <a:cs typeface="Simplified Arabic"/>
              </a:rPr>
              <a:t>ل</a:t>
            </a:r>
            <a:r>
              <a:rPr sz="1400" b="1" i="1" spc="-275" dirty="0">
                <a:latin typeface="Simplified Arabic"/>
                <a:cs typeface="Simplified Arabic"/>
              </a:rPr>
              <a:t>طب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395" dirty="0">
                <a:latin typeface="Simplified Arabic"/>
                <a:cs typeface="Simplified Arabic"/>
              </a:rPr>
              <a:t>وضع</a:t>
            </a:r>
            <a:r>
              <a:rPr sz="1400" b="1" i="1" spc="-585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370" dirty="0">
                <a:latin typeface="Simplified Arabic"/>
                <a:cs typeface="Simplified Arabic"/>
              </a:rPr>
              <a:t>ه</a:t>
            </a:r>
            <a:r>
              <a:rPr sz="1400" b="1" i="1" spc="-580" dirty="0">
                <a:latin typeface="Simplified Arabic"/>
                <a:cs typeface="Simplified Arabic"/>
              </a:rPr>
              <a:t>يف</a:t>
            </a:r>
            <a:r>
              <a:rPr sz="1400" b="1" i="1" spc="5" dirty="0">
                <a:latin typeface="Simplified Arabic"/>
                <a:cs typeface="Simplified Arabic"/>
              </a:rPr>
              <a:t> </a:t>
            </a:r>
            <a:r>
              <a:rPr sz="1400" b="1" i="1" spc="-235" dirty="0">
                <a:latin typeface="Simplified Arabic"/>
                <a:cs typeface="Simplified Arabic"/>
              </a:rPr>
              <a:t>مدقت</a:t>
            </a:r>
            <a:r>
              <a:rPr sz="1400" b="1" i="1" dirty="0">
                <a:latin typeface="Simplified Arabic"/>
                <a:cs typeface="Simplified Arabic"/>
              </a:rPr>
              <a:t> </a:t>
            </a:r>
            <a:r>
              <a:rPr sz="1400" b="1" i="1" spc="-10" dirty="0">
                <a:latin typeface="Simplified Arabic"/>
                <a:cs typeface="Simplified Arabic"/>
              </a:rPr>
              <a:t>ي</a:t>
            </a:r>
            <a:r>
              <a:rPr sz="1400" b="1" i="1" spc="-275" dirty="0">
                <a:latin typeface="Simplified Arabic"/>
                <a:cs typeface="Simplified Arabic"/>
              </a:rPr>
              <a:t>ذ</a:t>
            </a:r>
            <a:r>
              <a:rPr sz="1400" b="1" i="1" spc="-810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480" dirty="0">
                <a:latin typeface="Simplified Arabic"/>
                <a:cs typeface="Simplified Arabic"/>
              </a:rPr>
              <a:t>لصفلƃ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415" dirty="0">
                <a:latin typeface="Simplified Arabic"/>
                <a:cs typeface="Simplified Arabic"/>
              </a:rPr>
              <a:t>مسق</a:t>
            </a:r>
            <a:r>
              <a:rPr sz="1400" b="1" i="1" spc="-670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275" dirty="0">
                <a:latin typeface="Simplified Arabic"/>
                <a:cs typeface="Simplified Arabic"/>
              </a:rPr>
              <a:t>سي</a:t>
            </a:r>
            <a:r>
              <a:rPr sz="1400" b="1" i="1" spc="-715" dirty="0">
                <a:latin typeface="Simplified Arabic"/>
                <a:cs typeface="Simplified Arabic"/>
              </a:rPr>
              <a:t>ئ</a:t>
            </a:r>
            <a:r>
              <a:rPr sz="1400" b="1" i="1" dirty="0">
                <a:latin typeface="Simplified Arabic"/>
                <a:cs typeface="Simplified Arabic"/>
              </a:rPr>
              <a:t>ر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5" dirty="0">
                <a:latin typeface="Simplified Arabic"/>
                <a:cs typeface="Simplified Arabic"/>
              </a:rPr>
              <a:t>ن</a:t>
            </a:r>
            <a:r>
              <a:rPr sz="1400" b="1" i="1" spc="75" dirty="0">
                <a:latin typeface="Simplified Arabic"/>
                <a:cs typeface="Simplified Arabic"/>
              </a:rPr>
              <a:t>م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114" dirty="0">
                <a:latin typeface="Simplified Arabic"/>
                <a:cs typeface="Simplified Arabic"/>
              </a:rPr>
              <a:t>ةدمت</a:t>
            </a:r>
            <a:r>
              <a:rPr sz="1400" b="1" i="1" spc="-90" dirty="0">
                <a:latin typeface="Simplified Arabic"/>
                <a:cs typeface="Simplified Arabic"/>
              </a:rPr>
              <a:t>عم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4880" y="4768319"/>
            <a:ext cx="161417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100" dirty="0">
                <a:latin typeface="Simplified Arabic"/>
                <a:cs typeface="Simplified Arabic"/>
              </a:rPr>
              <a:t>ة</a:t>
            </a:r>
            <a:r>
              <a:rPr sz="1400" b="1" i="1" spc="65" dirty="0">
                <a:latin typeface="Simplified Arabic"/>
                <a:cs typeface="Simplified Arabic"/>
              </a:rPr>
              <a:t>م</a:t>
            </a:r>
            <a:r>
              <a:rPr sz="1400" b="1" i="1" spc="-310" dirty="0">
                <a:latin typeface="Simplified Arabic"/>
                <a:cs typeface="Simplified Arabic"/>
              </a:rPr>
              <a:t>ئاق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ق</a:t>
            </a:r>
            <a:r>
              <a:rPr sz="1400" b="1" i="1" spc="-844" dirty="0">
                <a:latin typeface="Simplified Arabic"/>
                <a:cs typeface="Simplified Arabic"/>
              </a:rPr>
              <a:t>ف</a:t>
            </a:r>
            <a:r>
              <a:rPr sz="1400" b="1" i="1" spc="-215" dirty="0">
                <a:latin typeface="Simplified Arabic"/>
                <a:cs typeface="Simplified Arabic"/>
              </a:rPr>
              <a:t>ر</a:t>
            </a:r>
            <a:r>
              <a:rPr sz="1400" b="1" i="1" spc="-310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ةع</a:t>
            </a:r>
            <a:r>
              <a:rPr sz="1400" i="1" spc="-190" dirty="0">
                <a:latin typeface="Simplified Arabic"/>
                <a:cs typeface="Simplified Arabic"/>
              </a:rPr>
              <a:t>اس</a:t>
            </a:r>
            <a:r>
              <a:rPr sz="1400" i="1" dirty="0">
                <a:latin typeface="Simplified Arabic"/>
                <a:cs typeface="Simplified Arabic"/>
              </a:rPr>
              <a:t> 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4722" y="5571730"/>
            <a:ext cx="4792980" cy="1024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2880">
              <a:lnSpc>
                <a:spcPct val="100000"/>
              </a:lnSpc>
            </a:pPr>
            <a:r>
              <a:rPr sz="1400" i="1" spc="10" dirty="0">
                <a:latin typeface="Simplified Arabic"/>
                <a:cs typeface="Simplified Arabic"/>
              </a:rPr>
              <a:t>.ةا</a:t>
            </a:r>
            <a:r>
              <a:rPr sz="1400" i="1" spc="-835" dirty="0">
                <a:latin typeface="Simplified Arabic"/>
                <a:cs typeface="Simplified Arabic"/>
              </a:rPr>
              <a:t>ف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165" dirty="0">
                <a:latin typeface="Simplified Arabic"/>
                <a:cs typeface="Simplified Arabic"/>
              </a:rPr>
              <a:t>سم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اهد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spc="-130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95" dirty="0">
                <a:latin typeface="Simplified Arabic"/>
                <a:cs typeface="Simplified Arabic"/>
              </a:rPr>
              <a:t>رامتس</a:t>
            </a:r>
            <a:r>
              <a:rPr sz="1400" i="1" spc="-3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30" dirty="0">
                <a:latin typeface="Simplified Arabic"/>
                <a:cs typeface="Simplified Arabic"/>
              </a:rPr>
              <a:t>وضع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(لطا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2438400" algn="ctr">
              <a:lnSpc>
                <a:spcPct val="100000"/>
              </a:lnSpc>
              <a:spcBef>
                <a:spcPts val="835"/>
              </a:spcBef>
              <a:tabLst>
                <a:tab pos="1778635" algn="l"/>
              </a:tabLst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b="1" i="1" dirty="0">
                <a:latin typeface="Simplified Arabic"/>
                <a:cs typeface="Simplified Arabic"/>
              </a:rPr>
              <a:t>:</a:t>
            </a:r>
            <a:r>
              <a:rPr sz="1400" b="1" i="1" spc="-10" dirty="0">
                <a:latin typeface="Simplified Arabic"/>
                <a:cs typeface="Simplified Arabic"/>
              </a:rPr>
              <a:t>م</a:t>
            </a:r>
            <a:r>
              <a:rPr sz="1400" b="1" i="1" spc="-40" dirty="0">
                <a:latin typeface="Simplified Arabic"/>
                <a:cs typeface="Simplified Arabic"/>
              </a:rPr>
              <a:t>ـــ</a:t>
            </a:r>
            <a:r>
              <a:rPr sz="1400" b="1" i="1" spc="-315" dirty="0">
                <a:latin typeface="Simplified Arabic"/>
                <a:cs typeface="Simplified Arabic"/>
              </a:rPr>
              <a:t>س</a:t>
            </a:r>
            <a:r>
              <a:rPr sz="1400" b="1" i="1" spc="185" dirty="0">
                <a:latin typeface="Simplified Arabic"/>
                <a:cs typeface="Simplified Arabic"/>
              </a:rPr>
              <a:t>اا</a:t>
            </a:r>
            <a:endParaRPr sz="1400">
              <a:latin typeface="Simplified Arabic"/>
              <a:cs typeface="Simplified Arabic"/>
            </a:endParaRPr>
          </a:p>
          <a:p>
            <a:pPr marR="2503170" algn="ctr">
              <a:lnSpc>
                <a:spcPct val="100000"/>
              </a:lnSpc>
              <a:spcBef>
                <a:spcPts val="645"/>
              </a:spcBef>
              <a:tabLst>
                <a:tab pos="1775460" algn="l"/>
              </a:tabLst>
            </a:pP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b="1" i="1" spc="-35" dirty="0">
                <a:latin typeface="Simplified Arabic"/>
                <a:cs typeface="Simplified Arabic"/>
              </a:rPr>
              <a:t>:عـ</a:t>
            </a:r>
            <a:r>
              <a:rPr sz="1400" b="1" i="1" spc="-20" dirty="0">
                <a:latin typeface="Simplified Arabic"/>
                <a:cs typeface="Simplified Arabic"/>
              </a:rPr>
              <a:t>ـ</a:t>
            </a:r>
            <a:r>
              <a:rPr sz="1400" b="1" i="1" spc="-500" dirty="0">
                <a:latin typeface="Simplified Arabic"/>
                <a:cs typeface="Simplified Arabic"/>
              </a:rPr>
              <a:t>ي</a:t>
            </a:r>
            <a:r>
              <a:rPr sz="1400" b="1" i="1" spc="-565" dirty="0">
                <a:latin typeface="Simplified Arabic"/>
                <a:cs typeface="Simplified Arabic"/>
              </a:rPr>
              <a:t>ق</a:t>
            </a:r>
            <a:r>
              <a:rPr sz="1400" b="1" i="1" spc="-225" dirty="0">
                <a:latin typeface="Simplified Arabic"/>
                <a:cs typeface="Simplified Arabic"/>
              </a:rPr>
              <a:t>و</a:t>
            </a:r>
            <a:r>
              <a:rPr sz="1400" b="1" i="1" spc="-315" dirty="0">
                <a:latin typeface="Simplified Arabic"/>
                <a:cs typeface="Simplified Arabic"/>
              </a:rPr>
              <a:t>ت</a:t>
            </a:r>
            <a:r>
              <a:rPr sz="1400" b="1" i="1" spc="-545" dirty="0">
                <a:latin typeface="Simplified Arabic"/>
                <a:cs typeface="Simplified Arabic"/>
              </a:rPr>
              <a:t>ƃا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91410" y="6971263"/>
            <a:ext cx="291020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:</a:t>
            </a:r>
            <a:r>
              <a:rPr sz="1400" i="1" spc="25" dirty="0">
                <a:latin typeface="Simplified Arabic"/>
                <a:cs typeface="Simplified Arabic"/>
              </a:rPr>
              <a:t> 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سلج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30" dirty="0">
                <a:latin typeface="Simplified Arabic"/>
                <a:cs typeface="Simplified Arabic"/>
              </a:rPr>
              <a:t>مسمƅا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135" dirty="0">
                <a:latin typeface="Simplified Arabic"/>
                <a:cs typeface="Simplified Arabic"/>
              </a:rPr>
              <a:t>لجم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ر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70915" y="6971263"/>
            <a:ext cx="21297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39911" y="7265776"/>
            <a:ext cx="1563370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134620">
              <a:lnSpc>
                <a:spcPct val="138600"/>
              </a:lnSpc>
              <a:tabLst>
                <a:tab pos="76708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25" dirty="0">
                <a:latin typeface="Simplified Arabic"/>
                <a:cs typeface="Simplified Arabic"/>
              </a:rPr>
              <a:t>مع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21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40" dirty="0">
                <a:latin typeface="Simplified Arabic"/>
                <a:cs typeface="Simplified Arabic"/>
              </a:rPr>
              <a:t>ةمف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22454" y="7265776"/>
            <a:ext cx="55181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494665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6823" y="7265776"/>
            <a:ext cx="13036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681355" algn="l"/>
                <a:tab pos="124587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06962" y="7265776"/>
            <a:ext cx="861694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57480">
              <a:lnSpc>
                <a:spcPct val="100000"/>
              </a:lnSpc>
              <a:spcBef>
                <a:spcPts val="645"/>
              </a:spcBef>
            </a:pP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40" dirty="0">
                <a:latin typeface="Simplified Arabic"/>
                <a:cs typeface="Simplified Arabic"/>
              </a:rPr>
              <a:t>ةمف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5" dirty="0">
                <a:latin typeface="Simplified Arabic"/>
                <a:cs typeface="Simplified Arabic"/>
              </a:rPr>
              <a:t>مدع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0109" y="7561433"/>
            <a:ext cx="5715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45149" y="7561433"/>
            <a:ext cx="5715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35151" y="8151221"/>
            <a:ext cx="209613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1416050" algn="l"/>
              </a:tabLst>
            </a:pP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09" dirty="0">
                <a:latin typeface="Simplified Arabic"/>
                <a:cs typeface="Simplified Arabic"/>
              </a:rPr>
              <a:t>سمƅا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70" dirty="0">
                <a:latin typeface="Simplified Arabic"/>
                <a:cs typeface="Simplified Arabic"/>
              </a:rPr>
              <a:t> ي</a:t>
            </a:r>
            <a:r>
              <a:rPr sz="1400" i="1" spc="-790" dirty="0">
                <a:latin typeface="Simplified Arabic"/>
                <a:cs typeface="Simplified Arabic"/>
              </a:rPr>
              <a:t>ئ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endParaRPr sz="1400">
              <a:latin typeface="Simplified Arabic"/>
              <a:cs typeface="Simplified Arabic"/>
            </a:endParaRPr>
          </a:p>
          <a:p>
            <a:pPr marL="55244" algn="ctr">
              <a:lnSpc>
                <a:spcPct val="100000"/>
              </a:lnSpc>
              <a:spcBef>
                <a:spcPts val="635"/>
              </a:spcBef>
              <a:tabLst>
                <a:tab pos="1471295" algn="l"/>
              </a:tabLst>
            </a:pP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25" dirty="0">
                <a:latin typeface="Simplified Arabic"/>
                <a:cs typeface="Simplified Arabic"/>
              </a:rPr>
              <a:t>(</a:t>
            </a:r>
            <a:r>
              <a:rPr sz="1400" i="1" spc="-24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92479" y="6860407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>
                <a:moveTo>
                  <a:pt x="0" y="0"/>
                </a:moveTo>
                <a:lnTo>
                  <a:pt x="609575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9911" y="6884029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5003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4638" y="6889491"/>
            <a:ext cx="0" cy="2018030"/>
          </a:xfrm>
          <a:custGeom>
            <a:avLst/>
            <a:gdLst/>
            <a:ahLst/>
            <a:cxnLst/>
            <a:rect l="l" t="t" r="r" b="b"/>
            <a:pathLst>
              <a:path h="2018029">
                <a:moveTo>
                  <a:pt x="0" y="0"/>
                </a:moveTo>
                <a:lnTo>
                  <a:pt x="0" y="2018038"/>
                </a:lnTo>
              </a:path>
            </a:pathLst>
          </a:custGeom>
          <a:ln w="10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1623" y="6842119"/>
            <a:ext cx="0" cy="2111375"/>
          </a:xfrm>
          <a:custGeom>
            <a:avLst/>
            <a:gdLst/>
            <a:ahLst/>
            <a:cxnLst/>
            <a:rect l="l" t="t" r="r" b="b"/>
            <a:pathLst>
              <a:path h="2111375">
                <a:moveTo>
                  <a:pt x="0" y="0"/>
                </a:moveTo>
                <a:lnTo>
                  <a:pt x="0" y="211113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2479" y="893953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>
                <a:moveTo>
                  <a:pt x="0" y="0"/>
                </a:moveTo>
                <a:lnTo>
                  <a:pt x="609575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9911" y="8916673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5003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83664" y="6846692"/>
            <a:ext cx="0" cy="2102485"/>
          </a:xfrm>
          <a:custGeom>
            <a:avLst/>
            <a:gdLst/>
            <a:ahLst/>
            <a:cxnLst/>
            <a:rect l="l" t="t" r="r" b="b"/>
            <a:pathLst>
              <a:path h="2102484">
                <a:moveTo>
                  <a:pt x="0" y="0"/>
                </a:moveTo>
                <a:lnTo>
                  <a:pt x="0" y="210198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60803" y="6889491"/>
            <a:ext cx="0" cy="2018030"/>
          </a:xfrm>
          <a:custGeom>
            <a:avLst/>
            <a:gdLst/>
            <a:ahLst/>
            <a:cxnLst/>
            <a:rect l="l" t="t" r="r" b="b"/>
            <a:pathLst>
              <a:path h="2018029">
                <a:moveTo>
                  <a:pt x="0" y="0"/>
                </a:moveTo>
                <a:lnTo>
                  <a:pt x="0" y="201803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644266" y="9217599"/>
            <a:ext cx="227901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6839" algn="ctr">
              <a:lnSpc>
                <a:spcPct val="100000"/>
              </a:lnSpc>
            </a:pPr>
            <a:r>
              <a:rPr sz="1600" b="1" i="1" dirty="0">
                <a:latin typeface="Simplified Arabic"/>
                <a:cs typeface="Simplified Arabic"/>
              </a:rPr>
              <a:t>س</a:t>
            </a:r>
            <a:r>
              <a:rPr sz="1600" b="1" i="1" spc="-345" dirty="0">
                <a:latin typeface="Simplified Arabic"/>
                <a:cs typeface="Simplified Arabic"/>
              </a:rPr>
              <a:t>داسƃا</a:t>
            </a:r>
            <a:r>
              <a:rPr sz="1600" b="1" i="1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600" b="1" i="1" spc="-5" dirty="0">
                <a:latin typeface="Simplified Arabic"/>
                <a:cs typeface="Simplified Arabic"/>
              </a:rPr>
              <a:t>)</a:t>
            </a:r>
            <a:r>
              <a:rPr sz="1600" b="1" i="1" spc="-175" dirty="0">
                <a:latin typeface="Simplified Arabic"/>
                <a:cs typeface="Simplified Arabic"/>
              </a:rPr>
              <a:t>ة</a:t>
            </a:r>
            <a:r>
              <a:rPr sz="1600" b="1" i="1" spc="-315" dirty="0">
                <a:latin typeface="Simplified Arabic"/>
                <a:cs typeface="Simplified Arabic"/>
              </a:rPr>
              <a:t>ي</a:t>
            </a:r>
            <a:r>
              <a:rPr sz="1600" b="1" i="1" spc="-655" dirty="0">
                <a:latin typeface="Simplified Arabic"/>
                <a:cs typeface="Simplified Arabic"/>
              </a:rPr>
              <a:t>لƂƃا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375" dirty="0">
                <a:latin typeface="Simplified Arabic"/>
                <a:cs typeface="Simplified Arabic"/>
              </a:rPr>
              <a:t>لبق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dirty="0">
                <a:latin typeface="Simplified Arabic"/>
                <a:cs typeface="Simplified Arabic"/>
              </a:rPr>
              <a:t>ن</a:t>
            </a:r>
            <a:r>
              <a:rPr sz="1600" b="1" i="1" spc="80" dirty="0">
                <a:latin typeface="Simplified Arabic"/>
                <a:cs typeface="Simplified Arabic"/>
              </a:rPr>
              <a:t>م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20" dirty="0">
                <a:latin typeface="Simplified Arabic"/>
                <a:cs typeface="Simplified Arabic"/>
              </a:rPr>
              <a:t>يم</a:t>
            </a:r>
            <a:r>
              <a:rPr sz="1600" b="1" i="1" spc="-695" dirty="0">
                <a:latin typeface="Simplified Arabic"/>
                <a:cs typeface="Simplified Arabic"/>
              </a:rPr>
              <a:t>س</a:t>
            </a:r>
            <a:r>
              <a:rPr sz="1600" b="1" i="1" spc="-10" dirty="0">
                <a:latin typeface="Simplified Arabic"/>
                <a:cs typeface="Simplified Arabic"/>
              </a:rPr>
              <a:t>ر</a:t>
            </a:r>
            <a:r>
              <a:rPr sz="1600" b="1" i="1" spc="-625" dirty="0">
                <a:latin typeface="Simplified Arabic"/>
                <a:cs typeface="Simplified Arabic"/>
              </a:rPr>
              <a:t>ƃا</a:t>
            </a:r>
            <a:r>
              <a:rPr sz="1600" b="1" i="1" spc="5" dirty="0">
                <a:latin typeface="Simplified Arabic"/>
                <a:cs typeface="Simplified Arabic"/>
              </a:rPr>
              <a:t> </a:t>
            </a:r>
            <a:r>
              <a:rPr sz="1600" b="1" i="1" spc="30" dirty="0">
                <a:latin typeface="Simplified Arabic"/>
                <a:cs typeface="Simplified Arabic"/>
              </a:rPr>
              <a:t>لا</a:t>
            </a:r>
            <a:r>
              <a:rPr sz="1600" b="1" i="1" spc="25" dirty="0">
                <a:latin typeface="Simplified Arabic"/>
                <a:cs typeface="Simplified Arabic"/>
              </a:rPr>
              <a:t>م</a:t>
            </a:r>
            <a:r>
              <a:rPr sz="1600" b="1" i="1" spc="-280" dirty="0">
                <a:latin typeface="Simplified Arabic"/>
                <a:cs typeface="Simplified Arabic"/>
              </a:rPr>
              <a:t>ع</a:t>
            </a:r>
            <a:r>
              <a:rPr sz="1600" b="1" i="1" spc="-370" dirty="0">
                <a:latin typeface="Simplified Arabic"/>
                <a:cs typeface="Simplified Arabic"/>
              </a:rPr>
              <a:t>تساƃ(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̀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6169" y="932535"/>
            <a:ext cx="292544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r>
              <a:rPr sz="1400" i="1" spc="-10" dirty="0">
                <a:latin typeface="Simplified Arabic"/>
                <a:cs typeface="Simplified Arabic"/>
              </a:rPr>
              <a:t> :</a:t>
            </a:r>
            <a:r>
              <a:rPr sz="1400" i="1" spc="-180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سلج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ةيلƄƅا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10" dirty="0">
                <a:latin typeface="Simplified Arabic"/>
                <a:cs typeface="Simplified Arabic"/>
              </a:rPr>
              <a:t> </a:t>
            </a:r>
            <a:r>
              <a:rPr sz="1400" i="1" spc="170" dirty="0">
                <a:latin typeface="Simplified Arabic"/>
                <a:cs typeface="Simplified Arabic"/>
              </a:rPr>
              <a:t>ل</a:t>
            </a:r>
            <a:r>
              <a:rPr sz="1400" i="1" spc="10" dirty="0">
                <a:latin typeface="Simplified Arabic"/>
                <a:cs typeface="Simplified Arabic"/>
              </a:rPr>
              <a:t>جم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0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0915" y="932535"/>
            <a:ext cx="21297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0276" y="1228191"/>
            <a:ext cx="271653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91795">
              <a:lnSpc>
                <a:spcPct val="137900"/>
              </a:lnSpc>
              <a:tabLst>
                <a:tab pos="886460" algn="l"/>
                <a:tab pos="1343660" algn="l"/>
                <a:tab pos="1887855" algn="l"/>
                <a:tab pos="1920239" algn="l"/>
                <a:tab pos="2282190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	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25" dirty="0">
                <a:latin typeface="Simplified Arabic"/>
                <a:cs typeface="Simplified Arabic"/>
              </a:rPr>
              <a:t>مع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21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40" dirty="0">
                <a:latin typeface="Simplified Arabic"/>
                <a:cs typeface="Simplified Arabic"/>
              </a:rPr>
              <a:t>ةمف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5" dirty="0">
                <a:latin typeface="Simplified Arabic"/>
                <a:cs typeface="Simplified Arabic"/>
              </a:rPr>
              <a:t>مدع</a:t>
            </a:r>
            <a:r>
              <a:rPr sz="1400" i="1" dirty="0">
                <a:latin typeface="Simplified Arabic"/>
                <a:cs typeface="Simplified Arabic"/>
              </a:rPr>
              <a:t>			)	</a:t>
            </a:r>
            <a:r>
              <a:rPr sz="1400" i="1" spc="-295" dirty="0">
                <a:latin typeface="Simplified Arabic"/>
                <a:cs typeface="Simplified Arabic"/>
              </a:rPr>
              <a:t>ن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40" dirty="0">
                <a:latin typeface="Simplified Arabic"/>
                <a:cs typeface="Simplified Arabic"/>
              </a:rPr>
              <a:t>ةمف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6823" y="1228191"/>
            <a:ext cx="13036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681355" algn="l"/>
                <a:tab pos="124587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4784" y="1228191"/>
            <a:ext cx="671195" cy="7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>
              <a:lnSpc>
                <a:spcPct val="100000"/>
              </a:lnSpc>
            </a:pP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47320" algn="ctr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290" dirty="0">
                <a:latin typeface="Simplified Arabic"/>
                <a:cs typeface="Simplified Arabic"/>
              </a:rPr>
              <a:t>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20" dirty="0">
                <a:latin typeface="Simplified Arabic"/>
                <a:cs typeface="Simplified Arabic"/>
              </a:rPr>
              <a:t>مع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8199" y="1881967"/>
            <a:ext cx="124587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8407" y="2112112"/>
            <a:ext cx="186499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416050" algn="l"/>
              </a:tabLst>
            </a:pP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25" dirty="0">
                <a:latin typeface="Simplified Arabic"/>
                <a:cs typeface="Simplified Arabic"/>
              </a:rPr>
              <a:t>(</a:t>
            </a:r>
            <a:r>
              <a:rPr sz="1400" i="1" spc="-24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2479" y="821436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>
                <a:moveTo>
                  <a:pt x="0" y="0"/>
                </a:moveTo>
                <a:lnTo>
                  <a:pt x="609575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9911" y="845058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5003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4638" y="850385"/>
            <a:ext cx="0" cy="1724025"/>
          </a:xfrm>
          <a:custGeom>
            <a:avLst/>
            <a:gdLst/>
            <a:ahLst/>
            <a:cxnLst/>
            <a:rect l="l" t="t" r="r" b="b"/>
            <a:pathLst>
              <a:path h="1724025">
                <a:moveTo>
                  <a:pt x="0" y="0"/>
                </a:moveTo>
                <a:lnTo>
                  <a:pt x="0" y="1723893"/>
                </a:lnTo>
              </a:path>
            </a:pathLst>
          </a:custGeom>
          <a:ln w="10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1623" y="803148"/>
            <a:ext cx="0" cy="1817370"/>
          </a:xfrm>
          <a:custGeom>
            <a:avLst/>
            <a:gdLst/>
            <a:ahLst/>
            <a:cxnLst/>
            <a:rect l="l" t="t" r="r" b="b"/>
            <a:pathLst>
              <a:path h="1817370">
                <a:moveTo>
                  <a:pt x="0" y="0"/>
                </a:moveTo>
                <a:lnTo>
                  <a:pt x="0" y="1816851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79" y="2606283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>
                <a:moveTo>
                  <a:pt x="0" y="0"/>
                </a:moveTo>
                <a:lnTo>
                  <a:pt x="609575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9911" y="2583423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5003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83664" y="807719"/>
            <a:ext cx="0" cy="1807845"/>
          </a:xfrm>
          <a:custGeom>
            <a:avLst/>
            <a:gdLst/>
            <a:ahLst/>
            <a:cxnLst/>
            <a:rect l="l" t="t" r="r" b="b"/>
            <a:pathLst>
              <a:path h="1807845">
                <a:moveTo>
                  <a:pt x="0" y="0"/>
                </a:moveTo>
                <a:lnTo>
                  <a:pt x="0" y="1807707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60803" y="850385"/>
            <a:ext cx="0" cy="1724025"/>
          </a:xfrm>
          <a:custGeom>
            <a:avLst/>
            <a:gdLst/>
            <a:ahLst/>
            <a:cxnLst/>
            <a:rect l="l" t="t" r="r" b="b"/>
            <a:pathLst>
              <a:path h="1724025">
                <a:moveTo>
                  <a:pt x="0" y="0"/>
                </a:moveTo>
                <a:lnTo>
                  <a:pt x="0" y="172389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79187" y="3326449"/>
            <a:ext cx="420687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600" b="1" i="1" spc="-120" dirty="0">
                <a:latin typeface="Simplified Arabic"/>
                <a:cs typeface="Simplified Arabic"/>
              </a:rPr>
              <a:t>ع</a:t>
            </a:r>
            <a:r>
              <a:rPr sz="1600" b="1" i="1" spc="-440" dirty="0">
                <a:latin typeface="Simplified Arabic"/>
                <a:cs typeface="Simplified Arabic"/>
              </a:rPr>
              <a:t>ب</a:t>
            </a:r>
            <a:r>
              <a:rPr sz="1600" b="1" i="1" spc="-145" dirty="0">
                <a:latin typeface="Simplified Arabic"/>
                <a:cs typeface="Simplified Arabic"/>
              </a:rPr>
              <a:t>ا</a:t>
            </a:r>
            <a:r>
              <a:rPr sz="1600" b="1" i="1" spc="-580" dirty="0">
                <a:latin typeface="Simplified Arabic"/>
                <a:cs typeface="Simplified Arabic"/>
              </a:rPr>
              <a:t>سƃا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434" dirty="0">
                <a:latin typeface="Simplified Arabic"/>
                <a:cs typeface="Simplified Arabic"/>
              </a:rPr>
              <a:t>مسقƃا</a:t>
            </a:r>
            <a:endParaRPr sz="16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600" b="1" i="1" spc="-20" dirty="0">
                <a:latin typeface="Simplified Arabic"/>
                <a:cs typeface="Simplified Arabic"/>
              </a:rPr>
              <a:t>)</a:t>
            </a:r>
            <a:r>
              <a:rPr sz="1600" b="1" i="1" spc="-10" dirty="0">
                <a:latin typeface="Simplified Arabic"/>
                <a:cs typeface="Simplified Arabic"/>
              </a:rPr>
              <a:t>ن</a:t>
            </a:r>
            <a:r>
              <a:rPr sz="1600" b="1" i="1" spc="-655" dirty="0">
                <a:latin typeface="Simplified Arabic"/>
                <a:cs typeface="Simplified Arabic"/>
              </a:rPr>
              <a:t>يف</a:t>
            </a:r>
            <a:r>
              <a:rPr sz="1600" b="1" i="1" spc="-114" dirty="0">
                <a:latin typeface="Simplified Arabic"/>
                <a:cs typeface="Simplified Arabic"/>
              </a:rPr>
              <a:t>ظ</a:t>
            </a:r>
            <a:r>
              <a:rPr sz="1600" b="1" i="1" spc="-390" dirty="0">
                <a:latin typeface="Simplified Arabic"/>
                <a:cs typeface="Simplified Arabic"/>
              </a:rPr>
              <a:t>ومƃ</a:t>
            </a:r>
            <a:r>
              <a:rPr sz="1600" b="1" i="1" spc="-235" dirty="0">
                <a:latin typeface="Simplified Arabic"/>
                <a:cs typeface="Simplified Arabic"/>
              </a:rPr>
              <a:t>ا</a:t>
            </a:r>
            <a:r>
              <a:rPr sz="1600" b="1" i="1" spc="-10" dirty="0">
                <a:latin typeface="Simplified Arabic"/>
                <a:cs typeface="Simplified Arabic"/>
              </a:rPr>
              <a:t>و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-15" dirty="0">
                <a:latin typeface="Simplified Arabic"/>
                <a:cs typeface="Simplified Arabic"/>
              </a:rPr>
              <a:t>س</a:t>
            </a:r>
            <a:r>
              <a:rPr sz="1600" b="1" i="1" spc="-730" dirty="0">
                <a:latin typeface="Simplified Arabic"/>
                <a:cs typeface="Simplified Arabic"/>
              </a:rPr>
              <a:t>ي</a:t>
            </a:r>
            <a:r>
              <a:rPr sz="1600" b="1" i="1" spc="-10" dirty="0">
                <a:latin typeface="Simplified Arabic"/>
                <a:cs typeface="Simplified Arabic"/>
              </a:rPr>
              <a:t>ر</a:t>
            </a:r>
            <a:r>
              <a:rPr sz="1600" b="1" i="1" spc="-215" dirty="0">
                <a:latin typeface="Simplified Arabic"/>
                <a:cs typeface="Simplified Arabic"/>
              </a:rPr>
              <a:t>د</a:t>
            </a:r>
            <a:r>
              <a:rPr sz="1600" b="1" i="1" spc="-395" dirty="0">
                <a:latin typeface="Simplified Arabic"/>
                <a:cs typeface="Simplified Arabic"/>
              </a:rPr>
              <a:t>ت</a:t>
            </a:r>
            <a:r>
              <a:rPr sz="1600" b="1" i="1" spc="-1230" dirty="0">
                <a:latin typeface="Simplified Arabic"/>
                <a:cs typeface="Simplified Arabic"/>
              </a:rPr>
              <a:t>ƃ</a:t>
            </a:r>
            <a:r>
              <a:rPr sz="1600" b="1" i="1" spc="-5" dirty="0">
                <a:latin typeface="Simplified Arabic"/>
                <a:cs typeface="Simplified Arabic"/>
              </a:rPr>
              <a:t>ا </a:t>
            </a:r>
            <a:r>
              <a:rPr sz="1600" b="1" i="1" spc="-335" dirty="0">
                <a:latin typeface="Simplified Arabic"/>
                <a:cs typeface="Simplified Arabic"/>
              </a:rPr>
              <a:t>ةئ</a:t>
            </a:r>
            <a:r>
              <a:rPr sz="1600" b="1" i="1" spc="-430" dirty="0">
                <a:latin typeface="Simplified Arabic"/>
                <a:cs typeface="Simplified Arabic"/>
              </a:rPr>
              <a:t>ي</a:t>
            </a:r>
            <a:r>
              <a:rPr sz="1600" b="1" i="1" spc="-335" dirty="0">
                <a:latin typeface="Simplified Arabic"/>
                <a:cs typeface="Simplified Arabic"/>
              </a:rPr>
              <a:t>ه</a:t>
            </a:r>
            <a:r>
              <a:rPr sz="1600" b="1" i="1" spc="-10" dirty="0">
                <a:latin typeface="Simplified Arabic"/>
                <a:cs typeface="Simplified Arabic"/>
              </a:rPr>
              <a:t> </a:t>
            </a:r>
            <a:r>
              <a:rPr sz="1600" b="1" i="1" spc="-5" dirty="0">
                <a:latin typeface="Simplified Arabic"/>
                <a:cs typeface="Simplified Arabic"/>
              </a:rPr>
              <a:t>ء</a:t>
            </a:r>
            <a:r>
              <a:rPr sz="1600" b="1" i="1" spc="-114" dirty="0">
                <a:latin typeface="Simplified Arabic"/>
                <a:cs typeface="Simplified Arabic"/>
              </a:rPr>
              <a:t>اضعأ</a:t>
            </a:r>
            <a:r>
              <a:rPr sz="1600" b="1" i="1" spc="10" dirty="0">
                <a:latin typeface="Simplified Arabic"/>
                <a:cs typeface="Simplified Arabic"/>
              </a:rPr>
              <a:t> </a:t>
            </a:r>
            <a:r>
              <a:rPr sz="1600" b="1" i="1" spc="-10" dirty="0">
                <a:latin typeface="Simplified Arabic"/>
                <a:cs typeface="Simplified Arabic"/>
              </a:rPr>
              <a:t>ن</a:t>
            </a:r>
            <a:r>
              <a:rPr sz="1600" b="1" i="1" spc="-50" dirty="0">
                <a:latin typeface="Simplified Arabic"/>
                <a:cs typeface="Simplified Arabic"/>
              </a:rPr>
              <a:t>و</a:t>
            </a:r>
            <a:r>
              <a:rPr sz="1600" b="1" i="1" spc="-580" dirty="0">
                <a:latin typeface="Simplified Arabic"/>
                <a:cs typeface="Simplified Arabic"/>
              </a:rPr>
              <a:t>ؤشƃ</a:t>
            </a:r>
            <a:r>
              <a:rPr sz="1600" b="1" i="1" spc="20" dirty="0">
                <a:latin typeface="Simplified Arabic"/>
                <a:cs typeface="Simplified Arabic"/>
              </a:rPr>
              <a:t> </a:t>
            </a:r>
            <a:r>
              <a:rPr sz="1600" b="1" i="1" spc="80" dirty="0">
                <a:latin typeface="Simplified Arabic"/>
                <a:cs typeface="Simplified Arabic"/>
              </a:rPr>
              <a:t>ةم</a:t>
            </a:r>
            <a:r>
              <a:rPr sz="1600" b="1" i="1" spc="40" dirty="0">
                <a:latin typeface="Simplified Arabic"/>
                <a:cs typeface="Simplified Arabic"/>
              </a:rPr>
              <a:t>ا</a:t>
            </a:r>
            <a:r>
              <a:rPr sz="1600" b="1" i="1" spc="-509" dirty="0">
                <a:latin typeface="Simplified Arabic"/>
                <a:cs typeface="Simplified Arabic"/>
              </a:rPr>
              <a:t>عƃا</a:t>
            </a:r>
            <a:r>
              <a:rPr sz="1600" b="1" i="1" dirty="0">
                <a:latin typeface="Simplified Arabic"/>
                <a:cs typeface="Simplified Arabic"/>
              </a:rPr>
              <a:t> </a:t>
            </a:r>
            <a:r>
              <a:rPr sz="1600" b="1" i="1" spc="-380" dirty="0">
                <a:latin typeface="Simplified Arabic"/>
                <a:cs typeface="Simplified Arabic"/>
              </a:rPr>
              <a:t>ة</a:t>
            </a:r>
            <a:r>
              <a:rPr sz="1600" b="1" i="1" spc="-10" dirty="0">
                <a:latin typeface="Simplified Arabic"/>
                <a:cs typeface="Simplified Arabic"/>
              </a:rPr>
              <a:t>راد</a:t>
            </a:r>
            <a:r>
              <a:rPr sz="1600" b="1" i="1" spc="210" dirty="0">
                <a:latin typeface="Simplified Arabic"/>
                <a:cs typeface="Simplified Arabic"/>
              </a:rPr>
              <a:t>إا</a:t>
            </a:r>
            <a:r>
              <a:rPr sz="1600" b="1" i="1" spc="5" dirty="0">
                <a:latin typeface="Simplified Arabic"/>
                <a:cs typeface="Simplified Arabic"/>
              </a:rPr>
              <a:t> </a:t>
            </a:r>
            <a:r>
              <a:rPr sz="1600" b="1" i="1" spc="-5" dirty="0">
                <a:latin typeface="Simplified Arabic"/>
                <a:cs typeface="Simplified Arabic"/>
              </a:rPr>
              <a:t>ل</a:t>
            </a:r>
            <a:r>
              <a:rPr sz="1600" b="1" i="1" spc="-555" dirty="0">
                <a:latin typeface="Simplified Arabic"/>
                <a:cs typeface="Simplified Arabic"/>
              </a:rPr>
              <a:t>بق</a:t>
            </a:r>
            <a:r>
              <a:rPr sz="1600" b="1" i="1" spc="-5" dirty="0">
                <a:latin typeface="Simplified Arabic"/>
                <a:cs typeface="Simplified Arabic"/>
              </a:rPr>
              <a:t> </a:t>
            </a:r>
            <a:r>
              <a:rPr sz="1600" b="1" i="1" spc="25" dirty="0">
                <a:latin typeface="Simplified Arabic"/>
                <a:cs typeface="Simplified Arabic"/>
              </a:rPr>
              <a:t>نم(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8171" y="4285211"/>
            <a:ext cx="374142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4385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:ة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20" dirty="0">
                <a:latin typeface="Simplified Arabic"/>
                <a:cs typeface="Simplified Arabic"/>
              </a:rPr>
              <a:t>مƅ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14" dirty="0">
                <a:latin typeface="Simplified Arabic"/>
                <a:cs typeface="Simplified Arabic"/>
              </a:rPr>
              <a:t>يملع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0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spc="-85" dirty="0">
                <a:latin typeface="Simplified Arabic"/>
                <a:cs typeface="Simplified Arabic"/>
              </a:rPr>
              <a:t>تاجإ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520" dirty="0">
                <a:latin typeface="Simplified Arabic"/>
                <a:cs typeface="Simplified Arabic"/>
              </a:rPr>
              <a:t> ƅ</a:t>
            </a:r>
            <a:r>
              <a:rPr sz="1400" i="1" dirty="0">
                <a:latin typeface="Simplified Arabic"/>
                <a:cs typeface="Simplified Arabic"/>
              </a:rPr>
              <a:t> ق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95" dirty="0">
                <a:latin typeface="Simplified Arabic"/>
                <a:cs typeface="Simplified Arabic"/>
              </a:rPr>
              <a:t>مدمت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140" dirty="0">
                <a:latin typeface="Simplified Arabic"/>
                <a:cs typeface="Simplified Arabic"/>
              </a:rPr>
              <a:t> </a:t>
            </a:r>
            <a:r>
              <a:rPr sz="1400" i="1" spc="-35" dirty="0">
                <a:latin typeface="Simplified Arabic"/>
                <a:cs typeface="Simplified Arabic"/>
              </a:rPr>
              <a:t>:ي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3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 </a:t>
            </a:r>
            <a:r>
              <a:rPr sz="1400" i="1" spc="20" dirty="0">
                <a:latin typeface="Simplified Arabic"/>
                <a:cs typeface="Simplified Arabic"/>
              </a:rPr>
              <a:t> </a:t>
            </a:r>
            <a:r>
              <a:rPr sz="1400" i="1" spc="15" dirty="0">
                <a:latin typeface="Simplified Arabic"/>
                <a:cs typeface="Simplified Arabic"/>
              </a:rPr>
              <a:t>: عا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spc="-229" dirty="0">
                <a:latin typeface="Simplified Arabic"/>
                <a:cs typeface="Simplified Arabic"/>
              </a:rPr>
              <a:t>جاب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700" dirty="0">
                <a:latin typeface="Simplified Arabic"/>
                <a:cs typeface="Simplified Arabic"/>
              </a:rPr>
              <a:t> 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5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72745" y="4579343"/>
            <a:ext cx="11195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  <a:tab pos="57658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2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59572" y="4579343"/>
            <a:ext cx="1739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.</a:t>
            </a:r>
            <a:r>
              <a:rPr sz="1400" i="1" spc="-12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16457" y="5169393"/>
            <a:ext cx="299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100" dirty="0">
                <a:latin typeface="Simplified Arabic"/>
                <a:cs typeface="Simplified Arabic"/>
              </a:rPr>
              <a:t>ج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95" dirty="0">
                <a:latin typeface="Simplified Arabic"/>
                <a:cs typeface="Simplified Arabic"/>
              </a:rPr>
              <a:t>Ƅ</a:t>
            </a:r>
            <a:r>
              <a:rPr sz="1400" i="1" spc="155" dirty="0">
                <a:latin typeface="Simplified Arabic"/>
                <a:cs typeface="Simplified Arabic"/>
              </a:rPr>
              <a:t>راا</a:t>
            </a:r>
            <a:r>
              <a:rPr sz="1400" i="1" spc="-5" dirty="0">
                <a:latin typeface="Simplified Arabic"/>
                <a:cs typeface="Simplified Arabic"/>
              </a:rPr>
              <a:t> ر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2100" i="1" spc="-412" baseline="-5952" dirty="0">
                <a:latin typeface="Simplified Arabic"/>
                <a:cs typeface="Simplified Arabic"/>
              </a:rPr>
              <a:t>ً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5" dirty="0">
                <a:latin typeface="Simplified Arabic"/>
                <a:cs typeface="Simplified Arabic"/>
              </a:rPr>
              <a:t>م</a:t>
            </a:r>
            <a:r>
              <a:rPr sz="1400" i="1" spc="-835" dirty="0">
                <a:latin typeface="Simplified Arabic"/>
                <a:cs typeface="Simplified Arabic"/>
              </a:rPr>
              <a:t>ف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220" dirty="0">
                <a:latin typeface="Simplified Arabic"/>
                <a:cs typeface="Simplified Arabic"/>
              </a:rPr>
              <a:t>ع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غ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740" dirty="0">
                <a:latin typeface="Simplified Arabic"/>
                <a:cs typeface="Simplified Arabic"/>
              </a:rPr>
              <a:t>ف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330" dirty="0">
                <a:latin typeface="Simplified Arabic"/>
                <a:cs typeface="Simplified Arabic"/>
              </a:rPr>
              <a:t>ح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" dirty="0">
                <a:latin typeface="Simplified Arabic"/>
                <a:cs typeface="Simplified Arabic"/>
              </a:rPr>
              <a:t>طخ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96188" y="5169393"/>
            <a:ext cx="492759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345" dirty="0">
                <a:latin typeface="Simplified Arabic"/>
                <a:cs typeface="Simplified Arabic"/>
              </a:rPr>
              <a:t>: 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1415" dirty="0">
                <a:latin typeface="Simplified Arabic"/>
                <a:cs typeface="Simplified Arabic"/>
              </a:rPr>
              <a:t>ص</a:t>
            </a:r>
            <a:r>
              <a:rPr sz="2100" i="1" spc="-232" baseline="-19841" dirty="0">
                <a:latin typeface="Simplified Arabic"/>
                <a:cs typeface="Simplified Arabic"/>
              </a:rPr>
              <a:t> </a:t>
            </a:r>
            <a:endParaRPr sz="2100" baseline="-19841">
              <a:latin typeface="Simplified Arabic"/>
              <a:cs typeface="Simplified Arab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00989" y="5550373"/>
            <a:ext cx="33064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2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.......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endParaRPr sz="700">
              <a:latin typeface="Simplified Arabic"/>
              <a:cs typeface="Simplified Arab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7151" y="6624815"/>
            <a:ext cx="6530975" cy="167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968750" algn="r">
              <a:lnSpc>
                <a:spcPct val="138600"/>
              </a:lnSpc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14" dirty="0">
                <a:latin typeface="Simplified Arabic"/>
                <a:cs typeface="Simplified Arabic"/>
              </a:rPr>
              <a:t>يملع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0" dirty="0">
                <a:latin typeface="Simplified Arabic"/>
                <a:cs typeface="Simplified Arabic"/>
              </a:rPr>
              <a:t>غ</a:t>
            </a:r>
            <a:r>
              <a:rPr sz="1400" i="1" spc="-465" dirty="0">
                <a:latin typeface="Simplified Arabic"/>
                <a:cs typeface="Simplified Arabic"/>
              </a:rPr>
              <a:t>رفت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520" dirty="0">
                <a:latin typeface="Simplified Arabic"/>
                <a:cs typeface="Simplified Arabic"/>
              </a:rPr>
              <a:t> 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480" dirty="0">
                <a:latin typeface="Simplified Arabic"/>
                <a:cs typeface="Simplified Arabic"/>
              </a:rPr>
              <a:t>سي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95" dirty="0">
                <a:latin typeface="Simplified Arabic"/>
                <a:cs typeface="Simplified Arabic"/>
              </a:rPr>
              <a:t>مدمت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2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50" dirty="0">
                <a:latin typeface="Simplified Arabic"/>
                <a:cs typeface="Simplified Arabic"/>
              </a:rPr>
              <a:t>م</a:t>
            </a:r>
            <a:r>
              <a:rPr sz="1400" i="1" spc="-515" dirty="0">
                <a:latin typeface="Simplified Arabic"/>
                <a:cs typeface="Simplified Arabic"/>
              </a:rPr>
              <a:t>ت</a:t>
            </a:r>
            <a:r>
              <a:rPr sz="1400" i="1" spc="6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80" dirty="0">
                <a:latin typeface="Simplified Arabic"/>
                <a:cs typeface="Simplified Arabic"/>
              </a:rPr>
              <a:t>ه</a:t>
            </a:r>
            <a:r>
              <a:rPr sz="1400" i="1" spc="-285" dirty="0">
                <a:latin typeface="Simplified Arabic"/>
                <a:cs typeface="Simplified Arabic"/>
              </a:rPr>
              <a:t>رƄذ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490" dirty="0">
                <a:latin typeface="Simplified Arabic"/>
                <a:cs typeface="Simplified Arabic"/>
              </a:rPr>
              <a:t>رت</a:t>
            </a:r>
            <a:r>
              <a:rPr sz="1400" i="1" spc="-830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565" dirty="0">
                <a:latin typeface="Simplified Arabic"/>
                <a:cs typeface="Simplified Arabic"/>
              </a:rPr>
              <a:t>ي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ع</a:t>
            </a:r>
            <a:r>
              <a:rPr sz="1400" i="1" spc="-509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spc="-110" dirty="0">
                <a:latin typeface="Simplified Arabic"/>
                <a:cs typeface="Simplified Arabic"/>
              </a:rPr>
              <a:t>ةقد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65" dirty="0">
                <a:latin typeface="Simplified Arabic"/>
                <a:cs typeface="Simplified Arabic"/>
              </a:rPr>
              <a:t>Ƅأ</a:t>
            </a:r>
            <a:r>
              <a:rPr sz="1400" i="1" spc="-54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565" dirty="0">
                <a:latin typeface="Simplified Arabic"/>
                <a:cs typeface="Simplified Arabic"/>
              </a:rPr>
              <a:t>ي</a:t>
            </a:r>
            <a:r>
              <a:rPr sz="1400" i="1" spc="-740" dirty="0">
                <a:latin typeface="Simplified Arabic"/>
                <a:cs typeface="Simplified Arabic"/>
              </a:rPr>
              <a:t>ف</a:t>
            </a:r>
            <a:r>
              <a:rPr sz="1400" i="1" spc="-11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60" dirty="0">
                <a:latin typeface="Simplified Arabic"/>
                <a:cs typeface="Simplified Arabic"/>
              </a:rPr>
              <a:t>م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705" dirty="0">
                <a:latin typeface="Simplified Arabic"/>
                <a:cs typeface="Simplified Arabic"/>
              </a:rPr>
              <a:t> 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305" dirty="0">
                <a:latin typeface="Simplified Arabic"/>
                <a:cs typeface="Simplified Arabic"/>
              </a:rPr>
              <a:t>ئ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ء</a:t>
            </a:r>
            <a:r>
              <a:rPr sz="1400" i="1" spc="-130" dirty="0">
                <a:latin typeface="Simplified Arabic"/>
                <a:cs typeface="Simplified Arabic"/>
              </a:rPr>
              <a:t>اض</a:t>
            </a:r>
            <a:r>
              <a:rPr sz="1400" i="1" spc="-10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95" dirty="0">
                <a:latin typeface="Simplified Arabic"/>
                <a:cs typeface="Simplified Arabic"/>
              </a:rPr>
              <a:t>ن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5" dirty="0">
                <a:latin typeface="Simplified Arabic"/>
                <a:cs typeface="Simplified Arabic"/>
              </a:rPr>
              <a:t>ئ</a:t>
            </a:r>
            <a:r>
              <a:rPr sz="1400" i="1" spc="-765" dirty="0">
                <a:latin typeface="Simplified Arabic"/>
                <a:cs typeface="Simplified Arabic"/>
              </a:rPr>
              <a:t>شƅ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85" dirty="0">
                <a:latin typeface="Simplified Arabic"/>
                <a:cs typeface="Simplified Arabic"/>
              </a:rPr>
              <a:t>ةماعƅا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ة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اد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40"/>
              </a:spcBef>
            </a:pPr>
            <a:r>
              <a:rPr sz="1400" i="1" spc="-20" dirty="0">
                <a:latin typeface="Simplified Arabic"/>
                <a:cs typeface="Simplified Arabic"/>
              </a:rPr>
              <a:t>.</a:t>
            </a:r>
            <a:r>
              <a:rPr sz="1400" i="1" spc="-335" dirty="0">
                <a:latin typeface="Simplified Arabic"/>
                <a:cs typeface="Simplified Arabic"/>
              </a:rPr>
              <a:t> ف</a:t>
            </a:r>
            <a:r>
              <a:rPr sz="1400" i="1" spc="-175" dirty="0">
                <a:latin typeface="Simplified Arabic"/>
                <a:cs typeface="Simplified Arabic"/>
              </a:rPr>
              <a:t>لم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5" dirty="0">
                <a:latin typeface="Simplified Arabic"/>
                <a:cs typeface="Simplified Arabic"/>
              </a:rPr>
              <a:t>(ق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899794">
              <a:lnSpc>
                <a:spcPct val="100000"/>
              </a:lnSpc>
              <a:spcBef>
                <a:spcPts val="635"/>
              </a:spcBef>
              <a:tabLst>
                <a:tab pos="2739390" algn="l"/>
              </a:tabLst>
            </a:pP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0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5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b="1" i="1" spc="-300" dirty="0">
                <a:latin typeface="Simplified Arabic"/>
                <a:cs typeface="Simplified Arabic"/>
              </a:rPr>
              <a:t>نيف</a:t>
            </a:r>
            <a:r>
              <a:rPr sz="1400" b="1" i="1" spc="-345" dirty="0">
                <a:latin typeface="Simplified Arabic"/>
                <a:cs typeface="Simplified Arabic"/>
              </a:rPr>
              <a:t>ظ</a:t>
            </a:r>
            <a:r>
              <a:rPr sz="1400" b="1" i="1" spc="40" dirty="0">
                <a:latin typeface="Simplified Arabic"/>
                <a:cs typeface="Simplified Arabic"/>
              </a:rPr>
              <a:t>وم</a:t>
            </a:r>
            <a:r>
              <a:rPr sz="1400" b="1" i="1" spc="-1085" dirty="0">
                <a:latin typeface="Simplified Arabic"/>
                <a:cs typeface="Simplified Arabic"/>
              </a:rPr>
              <a:t>ƃ</a:t>
            </a:r>
            <a:r>
              <a:rPr sz="1400" b="1" i="1" spc="-210" dirty="0">
                <a:latin typeface="Simplified Arabic"/>
                <a:cs typeface="Simplified Arabic"/>
              </a:rPr>
              <a:t>ا</a:t>
            </a:r>
            <a:r>
              <a:rPr sz="1400" b="1" i="1" dirty="0">
                <a:latin typeface="Simplified Arabic"/>
                <a:cs typeface="Simplified Arabic"/>
              </a:rPr>
              <a:t>و س</a:t>
            </a:r>
            <a:r>
              <a:rPr sz="1400" b="1" i="1" spc="-645" dirty="0">
                <a:latin typeface="Simplified Arabic"/>
                <a:cs typeface="Simplified Arabic"/>
              </a:rPr>
              <a:t>ي</a:t>
            </a:r>
            <a:r>
              <a:rPr sz="1400" b="1" i="1" spc="-180" dirty="0">
                <a:latin typeface="Simplified Arabic"/>
                <a:cs typeface="Simplified Arabic"/>
              </a:rPr>
              <a:t>ردت</a:t>
            </a:r>
            <a:r>
              <a:rPr sz="1400" b="1" i="1" spc="-1085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100" dirty="0">
                <a:latin typeface="Simplified Arabic"/>
                <a:cs typeface="Simplified Arabic"/>
              </a:rPr>
              <a:t>ة</a:t>
            </a:r>
            <a:r>
              <a:rPr sz="1400" b="1" i="1" spc="-535" dirty="0">
                <a:latin typeface="Simplified Arabic"/>
                <a:cs typeface="Simplified Arabic"/>
              </a:rPr>
              <a:t>ئ</a:t>
            </a:r>
            <a:r>
              <a:rPr sz="1400" b="1" i="1" spc="-409" dirty="0">
                <a:latin typeface="Simplified Arabic"/>
                <a:cs typeface="Simplified Arabic"/>
              </a:rPr>
              <a:t>يه</a:t>
            </a:r>
            <a:r>
              <a:rPr sz="1400" b="1" i="1" spc="5" dirty="0">
                <a:latin typeface="Simplified Arabic"/>
                <a:cs typeface="Simplified Arabic"/>
              </a:rPr>
              <a:t> </a:t>
            </a:r>
            <a:r>
              <a:rPr sz="1400" b="1" i="1" spc="-80" dirty="0">
                <a:latin typeface="Simplified Arabic"/>
                <a:cs typeface="Simplified Arabic"/>
              </a:rPr>
              <a:t>ءا</a:t>
            </a:r>
            <a:r>
              <a:rPr sz="1400" b="1" i="1" spc="-250" dirty="0">
                <a:latin typeface="Simplified Arabic"/>
                <a:cs typeface="Simplified Arabic"/>
              </a:rPr>
              <a:t>ض</a:t>
            </a:r>
            <a:r>
              <a:rPr sz="1400" b="1" i="1" dirty="0">
                <a:latin typeface="Simplified Arabic"/>
                <a:cs typeface="Simplified Arabic"/>
              </a:rPr>
              <a:t>عأ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5" dirty="0">
                <a:latin typeface="Simplified Arabic"/>
                <a:cs typeface="Simplified Arabic"/>
              </a:rPr>
              <a:t>ن</a:t>
            </a:r>
            <a:r>
              <a:rPr sz="1400" b="1" i="1" spc="-265" dirty="0">
                <a:latin typeface="Simplified Arabic"/>
                <a:cs typeface="Simplified Arabic"/>
              </a:rPr>
              <a:t>وئ</a:t>
            </a:r>
            <a:r>
              <a:rPr sz="1400" b="1" i="1" spc="-420" dirty="0">
                <a:latin typeface="Simplified Arabic"/>
                <a:cs typeface="Simplified Arabic"/>
              </a:rPr>
              <a:t>ش</a:t>
            </a:r>
            <a:r>
              <a:rPr sz="1400" b="1" i="1" dirty="0">
                <a:latin typeface="Simplified Arabic"/>
                <a:cs typeface="Simplified Arabic"/>
              </a:rPr>
              <a:t> </a:t>
            </a:r>
            <a:r>
              <a:rPr sz="1400" b="1" i="1" spc="15" dirty="0">
                <a:latin typeface="Simplified Arabic"/>
                <a:cs typeface="Simplified Arabic"/>
              </a:rPr>
              <a:t>م</a:t>
            </a:r>
            <a:r>
              <a:rPr sz="1400" b="1" i="1" spc="-5" dirty="0">
                <a:latin typeface="Simplified Arabic"/>
                <a:cs typeface="Simplified Arabic"/>
              </a:rPr>
              <a:t>ا</a:t>
            </a:r>
            <a:r>
              <a:rPr sz="1400" b="1" i="1" dirty="0">
                <a:latin typeface="Simplified Arabic"/>
                <a:cs typeface="Simplified Arabic"/>
              </a:rPr>
              <a:t>ع</a:t>
            </a:r>
            <a:r>
              <a:rPr sz="1400" b="1" i="1" spc="-5" dirty="0">
                <a:latin typeface="Simplified Arabic"/>
                <a:cs typeface="Simplified Arabic"/>
              </a:rPr>
              <a:t> </a:t>
            </a:r>
            <a:r>
              <a:rPr sz="1400" b="1" i="1" spc="-215" dirty="0">
                <a:latin typeface="Simplified Arabic"/>
                <a:cs typeface="Simplified Arabic"/>
              </a:rPr>
              <a:t>ر</a:t>
            </a:r>
            <a:r>
              <a:rPr sz="1400" b="1" i="1" spc="-315" dirty="0">
                <a:latin typeface="Simplified Arabic"/>
                <a:cs typeface="Simplified Arabic"/>
              </a:rPr>
              <a:t>ي</a:t>
            </a:r>
            <a:r>
              <a:rPr sz="1400" b="1" i="1" spc="35" dirty="0">
                <a:latin typeface="Simplified Arabic"/>
                <a:cs typeface="Simplified Arabic"/>
              </a:rPr>
              <a:t>دم</a:t>
            </a:r>
            <a:endParaRPr sz="1400">
              <a:latin typeface="Simplified Arabic"/>
              <a:cs typeface="Simplified Arabic"/>
            </a:endParaRPr>
          </a:p>
          <a:p>
            <a:pPr marL="1402715">
              <a:lnSpc>
                <a:spcPct val="100000"/>
              </a:lnSpc>
              <a:spcBef>
                <a:spcPts val="635"/>
              </a:spcBef>
              <a:tabLst>
                <a:tab pos="2704465" algn="l"/>
              </a:tabLst>
            </a:pP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..</a:t>
            </a:r>
            <a:r>
              <a:rPr sz="700" i="1" spc="-15" dirty="0">
                <a:latin typeface="Simplified Arabic"/>
                <a:cs typeface="Simplified Arabic"/>
              </a:rPr>
              <a:t>..</a:t>
            </a:r>
            <a:r>
              <a:rPr sz="700" i="1" spc="-5" dirty="0">
                <a:latin typeface="Simplified Arabic"/>
                <a:cs typeface="Simplified Arabic"/>
              </a:rPr>
              <a:t>.</a:t>
            </a:r>
            <a:r>
              <a:rPr sz="700" i="1" dirty="0">
                <a:latin typeface="Simplified Arabic"/>
                <a:cs typeface="Simplified Arabic"/>
              </a:rPr>
              <a:t>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i="1" spc="-320" dirty="0">
                <a:latin typeface="Simplified Arabic"/>
                <a:cs typeface="Simplified Arabic"/>
              </a:rPr>
              <a:t>عي</a:t>
            </a:r>
            <a:r>
              <a:rPr sz="1400" b="1" i="1" spc="-535" dirty="0">
                <a:latin typeface="Simplified Arabic"/>
                <a:cs typeface="Simplified Arabic"/>
              </a:rPr>
              <a:t>ق</a:t>
            </a:r>
            <a:r>
              <a:rPr sz="1400" b="1" i="1" spc="-270" dirty="0">
                <a:latin typeface="Simplified Arabic"/>
                <a:cs typeface="Simplified Arabic"/>
              </a:rPr>
              <a:t>وت</a:t>
            </a:r>
            <a:r>
              <a:rPr sz="1400" b="1" i="1" spc="-1085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1184275">
              <a:lnSpc>
                <a:spcPct val="100000"/>
              </a:lnSpc>
              <a:spcBef>
                <a:spcPts val="645"/>
              </a:spcBef>
              <a:tabLst>
                <a:tab pos="1795780" algn="l"/>
                <a:tab pos="2248535" algn="l"/>
                <a:tab pos="2643505" algn="l"/>
              </a:tabLst>
            </a:pPr>
            <a:r>
              <a:rPr sz="1400" b="1" i="1" spc="-50" dirty="0">
                <a:latin typeface="Simplified Arabic"/>
                <a:cs typeface="Simplified Arabic"/>
              </a:rPr>
              <a:t>ـ</a:t>
            </a:r>
            <a:r>
              <a:rPr sz="1400" b="1" i="1" spc="-245" dirty="0">
                <a:latin typeface="Simplified Arabic"/>
                <a:cs typeface="Simplified Arabic"/>
              </a:rPr>
              <a:t>ه</a:t>
            </a:r>
            <a:r>
              <a:rPr sz="1400" b="1" i="1" dirty="0">
                <a:latin typeface="Simplified Arabic"/>
                <a:cs typeface="Simplified Arabic"/>
              </a:rPr>
              <a:t>	/	/	:</a:t>
            </a:r>
            <a:r>
              <a:rPr sz="1400" b="1" i="1" spc="-10" dirty="0">
                <a:latin typeface="Simplified Arabic"/>
                <a:cs typeface="Simplified Arabic"/>
              </a:rPr>
              <a:t> </a:t>
            </a:r>
            <a:r>
              <a:rPr sz="1400" b="1" i="1" spc="-35" dirty="0">
                <a:latin typeface="Simplified Arabic"/>
                <a:cs typeface="Simplified Arabic"/>
              </a:rPr>
              <a:t>خ</a:t>
            </a:r>
            <a:r>
              <a:rPr sz="1400" b="1" i="1" spc="-630" dirty="0">
                <a:latin typeface="Simplified Arabic"/>
                <a:cs typeface="Simplified Arabic"/>
              </a:rPr>
              <a:t>ي</a:t>
            </a:r>
            <a:r>
              <a:rPr sz="1400" b="1" i="1" spc="-320" dirty="0">
                <a:latin typeface="Simplified Arabic"/>
                <a:cs typeface="Simplified Arabic"/>
              </a:rPr>
              <a:t>راتƃا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6490" y="8969284"/>
            <a:ext cx="6651625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b="1" i="1" u="sng" spc="55" dirty="0">
                <a:latin typeface="Simplified Arabic"/>
                <a:cs typeface="Simplified Arabic"/>
              </a:rPr>
              <a:t>:ة</a:t>
            </a:r>
            <a:r>
              <a:rPr sz="1400" b="1" i="1" u="sng" spc="65" dirty="0">
                <a:latin typeface="Simplified Arabic"/>
                <a:cs typeface="Simplified Arabic"/>
              </a:rPr>
              <a:t>م</a:t>
            </a:r>
            <a:r>
              <a:rPr sz="1400" b="1" i="1" u="sng" spc="15" dirty="0">
                <a:latin typeface="Simplified Arabic"/>
                <a:cs typeface="Simplified Arabic"/>
              </a:rPr>
              <a:t>ا</a:t>
            </a:r>
            <a:r>
              <a:rPr sz="1400" b="1" i="1" u="sng" spc="-295" dirty="0">
                <a:latin typeface="Simplified Arabic"/>
                <a:cs typeface="Simplified Arabic"/>
              </a:rPr>
              <a:t>ه</a:t>
            </a:r>
            <a:r>
              <a:rPr sz="1400" u="sng" spc="90" dirty="0">
                <a:latin typeface="Times New Roman"/>
                <a:cs typeface="Times New Roman"/>
              </a:rPr>
              <a:t> </a:t>
            </a:r>
            <a:r>
              <a:rPr sz="1400" b="1" i="1" u="sng" spc="100" dirty="0">
                <a:latin typeface="Simplified Arabic"/>
                <a:cs typeface="Simplified Arabic"/>
              </a:rPr>
              <a:t>ة</a:t>
            </a:r>
            <a:r>
              <a:rPr sz="1400" b="1" i="1" u="sng" spc="-40" dirty="0">
                <a:latin typeface="Simplified Arabic"/>
                <a:cs typeface="Simplified Arabic"/>
              </a:rPr>
              <a:t>ظ</a:t>
            </a:r>
            <a:r>
              <a:rPr sz="1400" b="1" i="1" u="sng" spc="-50" dirty="0">
                <a:latin typeface="Simplified Arabic"/>
                <a:cs typeface="Simplified Arabic"/>
              </a:rPr>
              <a:t>ح</a:t>
            </a:r>
            <a:r>
              <a:rPr sz="1400" b="1" i="1" u="sng" spc="265" dirty="0">
                <a:latin typeface="Simplified Arabic"/>
                <a:cs typeface="Simplified Arabic"/>
              </a:rPr>
              <a:t>ام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400" b="1" spc="300" dirty="0">
                <a:latin typeface="Arial"/>
                <a:cs typeface="Arial"/>
              </a:rPr>
              <a:t> </a:t>
            </a:r>
            <a:r>
              <a:rPr sz="1400" b="1" spc="-475" dirty="0">
                <a:latin typeface="Arial"/>
                <a:cs typeface="Arial"/>
              </a:rPr>
              <a:t>ب</a:t>
            </a:r>
            <a:r>
              <a:rPr sz="1400" b="1" spc="-765" dirty="0">
                <a:latin typeface="Arial"/>
                <a:cs typeface="Arial"/>
              </a:rPr>
              <a:t>ي</a:t>
            </a:r>
            <a:r>
              <a:rPr sz="1400" b="1" spc="50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ق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س</a:t>
            </a:r>
            <a:r>
              <a:rPr sz="1400" b="1" spc="-765" dirty="0">
                <a:latin typeface="Arial"/>
                <a:cs typeface="Arial"/>
              </a:rPr>
              <a:t>ي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-765" dirty="0">
                <a:latin typeface="Arial"/>
                <a:cs typeface="Arial"/>
              </a:rPr>
              <a:t>ي</a:t>
            </a:r>
            <a:r>
              <a:rPr sz="1400" b="1" spc="50" dirty="0">
                <a:latin typeface="Arial"/>
                <a:cs typeface="Arial"/>
              </a:rPr>
              <a:t>ن</a:t>
            </a:r>
            <a:r>
              <a:rPr sz="1400" b="1" spc="-865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290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325" dirty="0">
                <a:latin typeface="Arial"/>
                <a:cs typeface="Arial"/>
              </a:rPr>
              <a:t> </a:t>
            </a:r>
            <a:r>
              <a:rPr sz="1400" b="1" spc="-765" dirty="0">
                <a:latin typeface="Arial"/>
                <a:cs typeface="Arial"/>
              </a:rPr>
              <a:t>ي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10" dirty="0">
                <a:latin typeface="Arial"/>
                <a:cs typeface="Arial"/>
              </a:rPr>
              <a:t>ا</a:t>
            </a:r>
            <a:r>
              <a:rPr sz="1400" b="1" spc="-225" dirty="0">
                <a:latin typeface="Arial"/>
                <a:cs typeface="Arial"/>
              </a:rPr>
              <a:t>ر</a:t>
            </a:r>
            <a:r>
              <a:rPr sz="1400" b="1" spc="135" dirty="0">
                <a:latin typeface="Arial"/>
                <a:cs typeface="Arial"/>
              </a:rPr>
              <a:t>د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20" dirty="0">
                <a:latin typeface="Arial"/>
                <a:cs typeface="Arial"/>
              </a:rPr>
              <a:t>ل</a:t>
            </a:r>
            <a:r>
              <a:rPr sz="1400" b="1" spc="-459" dirty="0">
                <a:latin typeface="Arial"/>
                <a:cs typeface="Arial"/>
              </a:rPr>
              <a:t>صف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25" dirty="0">
                <a:latin typeface="Arial"/>
                <a:cs typeface="Arial"/>
              </a:rPr>
              <a:t>ا</a:t>
            </a:r>
            <a:r>
              <a:rPr sz="1400" b="1" spc="75" dirty="0">
                <a:latin typeface="Arial"/>
                <a:cs typeface="Arial"/>
              </a:rPr>
              <a:t>ه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20" dirty="0">
                <a:latin typeface="Arial"/>
                <a:cs typeface="Arial"/>
              </a:rPr>
              <a:t>ل</a:t>
            </a:r>
            <a:r>
              <a:rPr sz="1400" b="1" spc="-475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i="1" spc="-100" dirty="0">
                <a:latin typeface="Simplified Arabic"/>
                <a:cs typeface="Simplified Arabic"/>
              </a:rPr>
              <a:t>ي</a:t>
            </a:r>
            <a:r>
              <a:rPr sz="1400" b="1" i="1" spc="75" dirty="0">
                <a:latin typeface="Simplified Arabic"/>
                <a:cs typeface="Simplified Arabic"/>
              </a:rPr>
              <a:t>م</a:t>
            </a:r>
            <a:r>
              <a:rPr sz="1400" b="1" i="1" spc="-310" dirty="0">
                <a:latin typeface="Simplified Arabic"/>
                <a:cs typeface="Simplified Arabic"/>
              </a:rPr>
              <a:t>ل</a:t>
            </a:r>
            <a:r>
              <a:rPr sz="1400" b="1" i="1" spc="-470" dirty="0">
                <a:latin typeface="Simplified Arabic"/>
                <a:cs typeface="Simplified Arabic"/>
              </a:rPr>
              <a:t>ع</a:t>
            </a:r>
            <a:r>
              <a:rPr sz="1400" b="1" i="1" spc="-880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5" dirty="0">
                <a:latin typeface="Simplified Arabic"/>
                <a:cs typeface="Simplified Arabic"/>
              </a:rPr>
              <a:t> </a:t>
            </a:r>
            <a:r>
              <a:rPr sz="1400" b="1" i="1" spc="-204" dirty="0">
                <a:latin typeface="Simplified Arabic"/>
                <a:cs typeface="Simplified Arabic"/>
              </a:rPr>
              <a:t>س</a:t>
            </a:r>
            <a:r>
              <a:rPr sz="1400" b="1" i="1" spc="-114" dirty="0">
                <a:latin typeface="Simplified Arabic"/>
                <a:cs typeface="Simplified Arabic"/>
              </a:rPr>
              <a:t>ل</a:t>
            </a:r>
            <a:r>
              <a:rPr sz="1400" b="1" i="1" spc="-275" dirty="0">
                <a:latin typeface="Simplified Arabic"/>
                <a:cs typeface="Simplified Arabic"/>
              </a:rPr>
              <a:t>جمƃا</a:t>
            </a:r>
            <a:r>
              <a:rPr sz="1400" b="1" i="1" spc="10" dirty="0">
                <a:latin typeface="Simplified Arabic"/>
                <a:cs typeface="Simplified Arabic"/>
              </a:rPr>
              <a:t> </a:t>
            </a:r>
            <a:r>
              <a:rPr sz="1400" b="1" i="1" spc="100" dirty="0">
                <a:latin typeface="Simplified Arabic"/>
                <a:cs typeface="Simplified Arabic"/>
              </a:rPr>
              <a:t>ة</a:t>
            </a:r>
            <a:r>
              <a:rPr sz="1400" b="1" i="1" spc="-95" dirty="0">
                <a:latin typeface="Simplified Arabic"/>
                <a:cs typeface="Simplified Arabic"/>
              </a:rPr>
              <a:t>نام</a:t>
            </a:r>
            <a:r>
              <a:rPr sz="1400" b="1" i="1" spc="375" dirty="0">
                <a:latin typeface="Simplified Arabic"/>
                <a:cs typeface="Simplified Arabic"/>
              </a:rPr>
              <a:t>أ</a:t>
            </a:r>
            <a:r>
              <a:rPr sz="1400" b="1" i="1" spc="10" dirty="0">
                <a:latin typeface="Simplified Arabic"/>
                <a:cs typeface="Simplified Arabic"/>
              </a:rPr>
              <a:t> </a:t>
            </a:r>
            <a:r>
              <a:rPr sz="1400" b="1" i="1" spc="-100" dirty="0">
                <a:latin typeface="Simplified Arabic"/>
                <a:cs typeface="Simplified Arabic"/>
              </a:rPr>
              <a:t>ي</a:t>
            </a:r>
            <a:r>
              <a:rPr sz="1400" b="1" i="1" spc="75" dirty="0">
                <a:latin typeface="Simplified Arabic"/>
                <a:cs typeface="Simplified Arabic"/>
              </a:rPr>
              <a:t>م</a:t>
            </a:r>
            <a:r>
              <a:rPr sz="1400" b="1" i="1" spc="-310" dirty="0">
                <a:latin typeface="Simplified Arabic"/>
                <a:cs typeface="Simplified Arabic"/>
              </a:rPr>
              <a:t>ل</a:t>
            </a:r>
            <a:r>
              <a:rPr sz="1400" b="1" i="1" spc="-470" dirty="0">
                <a:latin typeface="Simplified Arabic"/>
                <a:cs typeface="Simplified Arabic"/>
              </a:rPr>
              <a:t>ع</a:t>
            </a:r>
            <a:r>
              <a:rPr sz="1400" b="1" i="1" spc="-880" dirty="0">
                <a:latin typeface="Simplified Arabic"/>
                <a:cs typeface="Simplified Arabic"/>
              </a:rPr>
              <a:t>ƃ</a:t>
            </a:r>
            <a:r>
              <a:rPr sz="1400" b="1" i="1" dirty="0">
                <a:latin typeface="Simplified Arabic"/>
                <a:cs typeface="Simplified Arabic"/>
              </a:rPr>
              <a:t>ا</a:t>
            </a:r>
            <a:r>
              <a:rPr sz="1400" b="1" i="1" spc="5" dirty="0">
                <a:latin typeface="Simplified Arabic"/>
                <a:cs typeface="Simplified Arabic"/>
              </a:rPr>
              <a:t> </a:t>
            </a:r>
            <a:r>
              <a:rPr sz="1400" b="1" i="1" spc="-280" dirty="0">
                <a:latin typeface="Simplified Arabic"/>
                <a:cs typeface="Simplified Arabic"/>
              </a:rPr>
              <a:t>غ</a:t>
            </a:r>
            <a:r>
              <a:rPr sz="1400" b="1" i="1" spc="-310" dirty="0">
                <a:latin typeface="Simplified Arabic"/>
                <a:cs typeface="Simplified Arabic"/>
              </a:rPr>
              <a:t>رف</a:t>
            </a:r>
            <a:r>
              <a:rPr sz="1400" b="1" i="1" spc="-540" dirty="0">
                <a:latin typeface="Simplified Arabic"/>
                <a:cs typeface="Simplified Arabic"/>
              </a:rPr>
              <a:t>تƃا</a:t>
            </a:r>
            <a:r>
              <a:rPr sz="1400" b="1" i="1" spc="5" dirty="0">
                <a:latin typeface="Simplified Arabic"/>
                <a:cs typeface="Simplified Arabic"/>
              </a:rPr>
              <a:t> </a:t>
            </a:r>
            <a:r>
              <a:rPr sz="1400" b="1" i="1" spc="-215" dirty="0">
                <a:latin typeface="Simplified Arabic"/>
                <a:cs typeface="Simplified Arabic"/>
              </a:rPr>
              <a:t>تاب</a:t>
            </a:r>
            <a:r>
              <a:rPr sz="1400" b="1" i="1" spc="-195" dirty="0">
                <a:latin typeface="Simplified Arabic"/>
                <a:cs typeface="Simplified Arabic"/>
              </a:rPr>
              <a:t>ل</a:t>
            </a:r>
            <a:r>
              <a:rPr sz="1400" b="1" i="1" dirty="0">
                <a:latin typeface="Simplified Arabic"/>
                <a:cs typeface="Simplified Arabic"/>
              </a:rPr>
              <a:t>ط</a:t>
            </a:r>
            <a:r>
              <a:rPr sz="1400" b="1" i="1" spc="5" dirty="0">
                <a:latin typeface="Simplified Arabic"/>
                <a:cs typeface="Simplified Arabic"/>
              </a:rPr>
              <a:t> </a:t>
            </a:r>
            <a:r>
              <a:rPr sz="1400" b="1" i="1" spc="-315" dirty="0">
                <a:latin typeface="Simplified Arabic"/>
                <a:cs typeface="Simplified Arabic"/>
              </a:rPr>
              <a:t>لصت</a:t>
            </a:r>
            <a:r>
              <a:rPr sz="1400" b="1" i="1" spc="15" dirty="0">
                <a:latin typeface="Simplified Arabic"/>
                <a:cs typeface="Simplified Arabic"/>
              </a:rPr>
              <a:t> </a:t>
            </a:r>
            <a:r>
              <a:rPr sz="1400" b="1" i="1" dirty="0">
                <a:latin typeface="Simplified Arabic"/>
                <a:cs typeface="Simplified Arabic"/>
              </a:rPr>
              <a:t>نأ </a:t>
            </a:r>
            <a:r>
              <a:rPr sz="1400" b="1" i="1" spc="-204" dirty="0">
                <a:latin typeface="Simplified Arabic"/>
                <a:cs typeface="Simplified Arabic"/>
              </a:rPr>
              <a:t>بجي</a:t>
            </a:r>
            <a:endParaRPr sz="1400">
              <a:latin typeface="Simplified Arabic"/>
              <a:cs typeface="Simplified Arabic"/>
            </a:endParaRPr>
          </a:p>
          <a:p>
            <a:pPr marR="10795" algn="r">
              <a:lnSpc>
                <a:spcPct val="100000"/>
              </a:lnSpc>
              <a:spcBef>
                <a:spcPts val="480"/>
              </a:spcBef>
            </a:pPr>
            <a:r>
              <a:rPr sz="1400" b="1" spc="-35" dirty="0">
                <a:latin typeface="Arial"/>
                <a:cs typeface="Arial"/>
              </a:rPr>
              <a:t>.</a:t>
            </a:r>
            <a:r>
              <a:rPr sz="1400" b="1" spc="325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م</a:t>
            </a:r>
            <a:r>
              <a:rPr sz="1400" b="1" spc="-865" dirty="0">
                <a:latin typeface="Arial"/>
                <a:cs typeface="Arial"/>
              </a:rPr>
              <a:t>س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غ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ت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80" dirty="0">
                <a:latin typeface="Arial"/>
                <a:cs typeface="Arial"/>
              </a:rPr>
              <a:t>ة</a:t>
            </a:r>
            <a:r>
              <a:rPr sz="1400" b="1" spc="-225" dirty="0">
                <a:latin typeface="Arial"/>
                <a:cs typeface="Arial"/>
              </a:rPr>
              <a:t>ز</a:t>
            </a:r>
            <a:r>
              <a:rPr sz="1400" b="1" spc="25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80" dirty="0">
                <a:latin typeface="Arial"/>
                <a:cs typeface="Arial"/>
              </a:rPr>
              <a:t>ة</a:t>
            </a:r>
            <a:r>
              <a:rPr sz="1400" b="1" spc="310" dirty="0">
                <a:latin typeface="Arial"/>
                <a:cs typeface="Arial"/>
              </a:rPr>
              <a:t>ر</a:t>
            </a:r>
            <a:r>
              <a:rPr sz="1400" b="1" spc="-545" dirty="0">
                <a:latin typeface="Arial"/>
                <a:cs typeface="Arial"/>
              </a:rPr>
              <a:t>ف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3699" y="6012819"/>
            <a:ext cx="6743700" cy="0"/>
          </a:xfrm>
          <a:custGeom>
            <a:avLst/>
            <a:gdLst/>
            <a:ahLst/>
            <a:cxnLst/>
            <a:rect l="l" t="t" r="r" b="b"/>
            <a:pathLst>
              <a:path w="6743700">
                <a:moveTo>
                  <a:pt x="0" y="0"/>
                </a:moveTo>
                <a:lnTo>
                  <a:pt x="67436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11069" y="10007500"/>
            <a:ext cx="1397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́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712</Words>
  <Application>Microsoft Office PowerPoint</Application>
  <PresentationFormat>Benutzerdefiniert</PresentationFormat>
  <Paragraphs>359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2015-04-12T19:49:42Z</dcterms:created>
  <dcterms:modified xsi:type="dcterms:W3CDTF">2015-04-12T17:49:46Z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