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4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784" y="441447"/>
            <a:ext cx="195135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ة</a:t>
            </a:r>
            <a:r>
              <a:rPr sz="900" spc="-85" dirty="0">
                <a:latin typeface="Arial"/>
                <a:cs typeface="Arial"/>
              </a:rPr>
              <a:t>ي</a:t>
            </a:r>
            <a:r>
              <a:rPr sz="900" spc="-50" dirty="0">
                <a:latin typeface="Arial"/>
                <a:cs typeface="Arial"/>
              </a:rPr>
              <a:t>د</a:t>
            </a:r>
            <a:r>
              <a:rPr sz="900" spc="-15" dirty="0">
                <a:latin typeface="Arial"/>
                <a:cs typeface="Arial"/>
              </a:rPr>
              <a:t>و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35" dirty="0">
                <a:latin typeface="Arial"/>
                <a:cs typeface="Arial"/>
              </a:rPr>
              <a:t>س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95" dirty="0">
                <a:latin typeface="Arial"/>
                <a:cs typeface="Arial"/>
              </a:rPr>
              <a:t>ي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-150" dirty="0">
                <a:latin typeface="Arial"/>
                <a:cs typeface="Arial"/>
              </a:rPr>
              <a:t>ر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75" dirty="0">
                <a:latin typeface="Arial"/>
                <a:cs typeface="Arial"/>
              </a:rPr>
              <a:t>ك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85" dirty="0">
                <a:latin typeface="Arial"/>
                <a:cs typeface="Arial"/>
              </a:rPr>
              <a:t>م</a:t>
            </a:r>
            <a:r>
              <a:rPr sz="900" spc="25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1334135" marR="5080" indent="-233679" algn="r">
              <a:lnSpc>
                <a:spcPct val="181300"/>
              </a:lnSpc>
              <a:spcBef>
                <a:spcPts val="10"/>
              </a:spcBef>
            </a:pPr>
            <a:r>
              <a:rPr sz="900" spc="25" dirty="0">
                <a:latin typeface="Arial"/>
                <a:cs typeface="Arial"/>
              </a:rPr>
              <a:t>يا</a:t>
            </a:r>
            <a:r>
              <a:rPr sz="900" spc="2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مي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245" dirty="0">
                <a:latin typeface="Arial"/>
                <a:cs typeface="Arial"/>
              </a:rPr>
              <a:t>ت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ةرازو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180" dirty="0">
                <a:latin typeface="Arial"/>
                <a:cs typeface="Arial"/>
              </a:rPr>
              <a:t>جا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95" dirty="0">
                <a:latin typeface="Arial"/>
                <a:cs typeface="Arial"/>
              </a:rPr>
              <a:t>ماج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ث</a:t>
            </a:r>
            <a:r>
              <a:rPr sz="900" spc="25" dirty="0">
                <a:latin typeface="Arial"/>
                <a:cs typeface="Arial"/>
              </a:rPr>
              <a:t>ح</a:t>
            </a:r>
            <a:r>
              <a:rPr sz="900" spc="-235" dirty="0">
                <a:latin typeface="Arial"/>
                <a:cs typeface="Arial"/>
              </a:rPr>
              <a:t>ب</a:t>
            </a:r>
            <a:r>
              <a:rPr sz="900" spc="-16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او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اي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ت</a:t>
            </a:r>
            <a:r>
              <a:rPr sz="900" spc="-45" dirty="0">
                <a:latin typeface="Arial"/>
                <a:cs typeface="Arial"/>
              </a:rPr>
              <a:t>اساردل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105" dirty="0">
                <a:latin typeface="Arial"/>
                <a:cs typeface="Arial"/>
              </a:rPr>
              <a:t>ما</a:t>
            </a:r>
            <a:r>
              <a:rPr sz="900" spc="225" dirty="0">
                <a:latin typeface="Arial"/>
                <a:cs typeface="Arial"/>
              </a:rPr>
              <a:t>ج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60" dirty="0">
                <a:latin typeface="Arial"/>
                <a:cs typeface="Arial"/>
              </a:rPr>
              <a:t>اكو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180" dirty="0">
                <a:latin typeface="Arial"/>
                <a:cs typeface="Arial"/>
              </a:rPr>
              <a:t>جا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2525" y="596889"/>
            <a:ext cx="135255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9333" y="1978570"/>
            <a:ext cx="5667375" cy="721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spc="145" dirty="0">
                <a:latin typeface="Arial"/>
                <a:cs typeface="Arial"/>
              </a:rPr>
              <a:t>ة</a:t>
            </a:r>
            <a:r>
              <a:rPr sz="1500" spc="55" dirty="0">
                <a:latin typeface="Arial"/>
                <a:cs typeface="Arial"/>
              </a:rPr>
              <a:t>ي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-325" dirty="0">
                <a:latin typeface="Arial"/>
                <a:cs typeface="Arial"/>
              </a:rPr>
              <a:t>ل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لم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125" dirty="0">
                <a:latin typeface="Arial"/>
                <a:cs typeface="Arial"/>
              </a:rPr>
              <a:t>شرو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90" dirty="0">
                <a:latin typeface="Arial"/>
                <a:cs typeface="Arial"/>
              </a:rPr>
              <a:t>ة</a:t>
            </a:r>
            <a:r>
              <a:rPr sz="1500" spc="130" dirty="0">
                <a:latin typeface="Arial"/>
                <a:cs typeface="Arial"/>
              </a:rPr>
              <a:t>و</a:t>
            </a:r>
            <a:r>
              <a:rPr sz="1500" dirty="0">
                <a:latin typeface="Arial"/>
                <a:cs typeface="Arial"/>
              </a:rPr>
              <a:t>دن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345" dirty="0">
                <a:latin typeface="Arial"/>
                <a:cs typeface="Arial"/>
              </a:rPr>
              <a:t>مؤ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170" dirty="0">
                <a:latin typeface="Arial"/>
                <a:cs typeface="Arial"/>
              </a:rPr>
              <a:t>ي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س</a:t>
            </a:r>
            <a:r>
              <a:rPr sz="1500" spc="-125" dirty="0">
                <a:latin typeface="Arial"/>
                <a:cs typeface="Arial"/>
              </a:rPr>
              <a:t>ي</a:t>
            </a:r>
            <a:r>
              <a:rPr sz="1500" spc="-110" dirty="0">
                <a:latin typeface="Arial"/>
                <a:cs typeface="Arial"/>
              </a:rPr>
              <a:t>ردتلا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310" dirty="0">
                <a:latin typeface="Arial"/>
                <a:cs typeface="Arial"/>
              </a:rPr>
              <a:t>ئ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495" dirty="0">
                <a:latin typeface="Arial"/>
                <a:cs typeface="Arial"/>
              </a:rPr>
              <a:t>ه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وضع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200" dirty="0">
                <a:latin typeface="Arial"/>
                <a:cs typeface="Arial"/>
              </a:rPr>
              <a:t>ك</a:t>
            </a:r>
            <a:r>
              <a:rPr sz="1500" spc="-150" dirty="0">
                <a:latin typeface="Arial"/>
                <a:cs typeface="Arial"/>
              </a:rPr>
              <a:t>ر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-225" dirty="0">
                <a:latin typeface="Arial"/>
                <a:cs typeface="Arial"/>
              </a:rPr>
              <a:t>ش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روضح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80" dirty="0">
                <a:latin typeface="Arial"/>
                <a:cs typeface="Arial"/>
              </a:rPr>
              <a:t>ة</a:t>
            </a:r>
            <a:r>
              <a:rPr sz="1500" spc="-135" dirty="0">
                <a:latin typeface="Arial"/>
                <a:cs typeface="Arial"/>
              </a:rPr>
              <a:t>ر</a:t>
            </a:r>
            <a:r>
              <a:rPr sz="1500" spc="-70" dirty="0">
                <a:latin typeface="Arial"/>
                <a:cs typeface="Arial"/>
              </a:rPr>
              <a:t>ا</a:t>
            </a:r>
            <a:r>
              <a:rPr sz="1500" spc="395" dirty="0">
                <a:latin typeface="Arial"/>
                <a:cs typeface="Arial"/>
              </a:rPr>
              <a:t>م</a:t>
            </a:r>
            <a:r>
              <a:rPr sz="1500" spc="-175" dirty="0">
                <a:latin typeface="Arial"/>
                <a:cs typeface="Arial"/>
              </a:rPr>
              <a:t>تسا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u="sng" spc="-155" dirty="0">
                <a:latin typeface="Arial"/>
                <a:cs typeface="Arial"/>
              </a:rPr>
              <a:t>: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75" dirty="0">
                <a:latin typeface="Arial"/>
                <a:cs typeface="Arial"/>
              </a:rPr>
              <a:t>و</a:t>
            </a:r>
            <a:r>
              <a:rPr sz="1600" b="1" u="sng" spc="-530" dirty="0">
                <a:latin typeface="Arial"/>
                <a:cs typeface="Arial"/>
              </a:rPr>
              <a:t>ض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-235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80" dirty="0">
                <a:latin typeface="Arial"/>
                <a:cs typeface="Arial"/>
              </a:rPr>
              <a:t>ن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80" dirty="0">
                <a:latin typeface="Arial"/>
                <a:cs typeface="Arial"/>
              </a:rPr>
              <a:t>ت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.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530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2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4185" y="4537037"/>
            <a:ext cx="1914525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sng" spc="-155" dirty="0">
                <a:latin typeface="Arial"/>
                <a:cs typeface="Arial"/>
              </a:rPr>
              <a:t>: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530" dirty="0">
                <a:latin typeface="Arial"/>
                <a:cs typeface="Arial"/>
              </a:rPr>
              <a:t>ض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-270" dirty="0">
                <a:latin typeface="Arial"/>
                <a:cs typeface="Arial"/>
              </a:rPr>
              <a:t>ل</a:t>
            </a:r>
            <a:r>
              <a:rPr sz="1600" b="1" u="sng" spc="-240" dirty="0">
                <a:latin typeface="Arial"/>
                <a:cs typeface="Arial"/>
              </a:rPr>
              <a:t>ل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240" dirty="0">
                <a:latin typeface="Arial"/>
                <a:cs typeface="Arial"/>
              </a:rPr>
              <a:t>ي</a:t>
            </a:r>
            <a:r>
              <a:rPr sz="1600" b="1" u="sng" spc="155" dirty="0">
                <a:latin typeface="Arial"/>
                <a:cs typeface="Arial"/>
              </a:rPr>
              <a:t>م</a:t>
            </a:r>
            <a:r>
              <a:rPr sz="1600" b="1" u="sng" spc="-270" dirty="0">
                <a:latin typeface="Arial"/>
                <a:cs typeface="Arial"/>
              </a:rPr>
              <a:t>ل</a:t>
            </a:r>
            <a:r>
              <a:rPr sz="1600" b="1" u="sng" spc="-250" dirty="0">
                <a:latin typeface="Arial"/>
                <a:cs typeface="Arial"/>
              </a:rPr>
              <a:t>ع</a:t>
            </a:r>
            <a:r>
              <a:rPr sz="1600" b="1" u="sng" spc="-229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100" dirty="0">
                <a:latin typeface="Times New Roman"/>
                <a:cs typeface="Times New Roman"/>
              </a:rPr>
              <a:t> </a:t>
            </a:r>
            <a:r>
              <a:rPr sz="1600" b="1" u="sng" spc="350" dirty="0">
                <a:latin typeface="Arial"/>
                <a:cs typeface="Arial"/>
              </a:rPr>
              <a:t>ط</a:t>
            </a:r>
            <a:r>
              <a:rPr sz="1600" b="1" u="sng" spc="20" dirty="0">
                <a:latin typeface="Arial"/>
                <a:cs typeface="Arial"/>
              </a:rPr>
              <a:t>ا</a:t>
            </a:r>
            <a:r>
              <a:rPr sz="1600" b="1" u="sng" spc="-535" dirty="0">
                <a:latin typeface="Arial"/>
                <a:cs typeface="Arial"/>
              </a:rPr>
              <a:t>ش</a:t>
            </a:r>
            <a:r>
              <a:rPr sz="1600" b="1" u="sng" spc="-375" dirty="0">
                <a:latin typeface="Arial"/>
                <a:cs typeface="Arial"/>
              </a:rPr>
              <a:t>ن</a:t>
            </a:r>
            <a:r>
              <a:rPr sz="1600" b="1" u="sng" spc="-240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55" dirty="0">
                <a:latin typeface="Arial"/>
                <a:cs typeface="Arial"/>
              </a:rPr>
              <a:t>:</a:t>
            </a:r>
            <a:r>
              <a:rPr sz="1600" b="1" u="sng" spc="-320" dirty="0">
                <a:latin typeface="Arial"/>
                <a:cs typeface="Arial"/>
              </a:rPr>
              <a:t>ً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-530" dirty="0">
                <a:latin typeface="Arial"/>
                <a:cs typeface="Arial"/>
              </a:rPr>
              <a:t>ي</a:t>
            </a:r>
            <a:r>
              <a:rPr sz="1600" b="1" u="sng" spc="-400" dirty="0">
                <a:latin typeface="Arial"/>
                <a:cs typeface="Arial"/>
              </a:rPr>
              <a:t>ن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-490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16228" y="2794624"/>
          <a:ext cx="5756275" cy="149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5391"/>
                <a:gridCol w="885824"/>
                <a:gridCol w="1211832"/>
                <a:gridCol w="1534667"/>
                <a:gridCol w="869076"/>
              </a:tblGrid>
              <a:tr h="294379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ملعلا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ردلا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6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79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فيظولا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79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فيظولا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مقرلا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79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379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42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6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37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37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37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37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4131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قي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قدلا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6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دما</a:t>
                      </a:r>
                      <a:r>
                        <a:rPr sz="14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لج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727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6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1751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6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نوركلإا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مقر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7207" y="4895093"/>
          <a:ext cx="5909945" cy="4822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647"/>
                <a:gridCol w="1475622"/>
                <a:gridCol w="2611252"/>
                <a:gridCol w="338327"/>
              </a:tblGrid>
              <a:tr h="320728">
                <a:tc gridSpan="4">
                  <a:txBody>
                    <a:bodyPr/>
                    <a:lstStyle/>
                    <a:p>
                      <a:pPr marL="8356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يل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حاو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عل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لاخ</a:t>
                      </a:r>
                      <a:r>
                        <a:rPr sz="16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ةل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بق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6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روشن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احأا </a:t>
                      </a:r>
                      <a:r>
                        <a:rPr sz="16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119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رشن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رشنلا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ج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ثحبلا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 gridSpan="3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ةفلؤ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او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960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478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119">
                <a:tc gridSpan="3">
                  <a:txBody>
                    <a:bodyPr/>
                    <a:lstStyle/>
                    <a:p>
                      <a:pPr marL="102933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يلعلا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اساردلا</a:t>
                      </a:r>
                      <a:r>
                        <a:rPr sz="16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ط </a:t>
                      </a:r>
                      <a:r>
                        <a:rPr sz="16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اط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اسر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ىلع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فا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رشإا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 gridSpan="3">
                  <a:txBody>
                    <a:bodyPr/>
                    <a:lstStyle/>
                    <a:p>
                      <a:pPr marL="18497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ةيثحبلا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اسار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لاو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28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784" y="441447"/>
            <a:ext cx="195135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ة</a:t>
            </a:r>
            <a:r>
              <a:rPr sz="900" spc="-85" dirty="0">
                <a:latin typeface="Arial"/>
                <a:cs typeface="Arial"/>
              </a:rPr>
              <a:t>ي</a:t>
            </a:r>
            <a:r>
              <a:rPr sz="900" spc="-50" dirty="0">
                <a:latin typeface="Arial"/>
                <a:cs typeface="Arial"/>
              </a:rPr>
              <a:t>د</a:t>
            </a:r>
            <a:r>
              <a:rPr sz="900" spc="-15" dirty="0">
                <a:latin typeface="Arial"/>
                <a:cs typeface="Arial"/>
              </a:rPr>
              <a:t>و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35" dirty="0">
                <a:latin typeface="Arial"/>
                <a:cs typeface="Arial"/>
              </a:rPr>
              <a:t>س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95" dirty="0">
                <a:latin typeface="Arial"/>
                <a:cs typeface="Arial"/>
              </a:rPr>
              <a:t>ي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-150" dirty="0">
                <a:latin typeface="Arial"/>
                <a:cs typeface="Arial"/>
              </a:rPr>
              <a:t>ر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75" dirty="0">
                <a:latin typeface="Arial"/>
                <a:cs typeface="Arial"/>
              </a:rPr>
              <a:t>ك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85" dirty="0">
                <a:latin typeface="Arial"/>
                <a:cs typeface="Arial"/>
              </a:rPr>
              <a:t>م</a:t>
            </a:r>
            <a:r>
              <a:rPr sz="900" spc="25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1334135" marR="5080" indent="-233679" algn="r">
              <a:lnSpc>
                <a:spcPct val="181300"/>
              </a:lnSpc>
              <a:spcBef>
                <a:spcPts val="10"/>
              </a:spcBef>
            </a:pPr>
            <a:r>
              <a:rPr sz="900" spc="25" dirty="0">
                <a:latin typeface="Arial"/>
                <a:cs typeface="Arial"/>
              </a:rPr>
              <a:t>يا</a:t>
            </a:r>
            <a:r>
              <a:rPr sz="900" spc="2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مي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245" dirty="0">
                <a:latin typeface="Arial"/>
                <a:cs typeface="Arial"/>
              </a:rPr>
              <a:t>ت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ةرازو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180" dirty="0">
                <a:latin typeface="Arial"/>
                <a:cs typeface="Arial"/>
              </a:rPr>
              <a:t>جا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95" dirty="0">
                <a:latin typeface="Arial"/>
                <a:cs typeface="Arial"/>
              </a:rPr>
              <a:t>ماج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ث</a:t>
            </a:r>
            <a:r>
              <a:rPr sz="900" spc="25" dirty="0">
                <a:latin typeface="Arial"/>
                <a:cs typeface="Arial"/>
              </a:rPr>
              <a:t>ح</a:t>
            </a:r>
            <a:r>
              <a:rPr sz="900" spc="-235" dirty="0">
                <a:latin typeface="Arial"/>
                <a:cs typeface="Arial"/>
              </a:rPr>
              <a:t>ب</a:t>
            </a:r>
            <a:r>
              <a:rPr sz="900" spc="-16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او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اي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ت</a:t>
            </a:r>
            <a:r>
              <a:rPr sz="900" spc="-45" dirty="0">
                <a:latin typeface="Arial"/>
                <a:cs typeface="Arial"/>
              </a:rPr>
              <a:t>اساردل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105" dirty="0">
                <a:latin typeface="Arial"/>
                <a:cs typeface="Arial"/>
              </a:rPr>
              <a:t>ما</a:t>
            </a:r>
            <a:r>
              <a:rPr sz="900" spc="225" dirty="0">
                <a:latin typeface="Arial"/>
                <a:cs typeface="Arial"/>
              </a:rPr>
              <a:t>ج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60" dirty="0">
                <a:latin typeface="Arial"/>
                <a:cs typeface="Arial"/>
              </a:rPr>
              <a:t>اكو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180" dirty="0">
                <a:latin typeface="Arial"/>
                <a:cs typeface="Arial"/>
              </a:rPr>
              <a:t>جا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333" y="1978570"/>
            <a:ext cx="56673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45" dirty="0">
                <a:latin typeface="Arial"/>
                <a:cs typeface="Arial"/>
              </a:rPr>
              <a:t>ة</a:t>
            </a:r>
            <a:r>
              <a:rPr sz="1500" spc="55" dirty="0">
                <a:latin typeface="Arial"/>
                <a:cs typeface="Arial"/>
              </a:rPr>
              <a:t>ي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-325" dirty="0">
                <a:latin typeface="Arial"/>
                <a:cs typeface="Arial"/>
              </a:rPr>
              <a:t>ل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لم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125" dirty="0">
                <a:latin typeface="Arial"/>
                <a:cs typeface="Arial"/>
              </a:rPr>
              <a:t>شرو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90" dirty="0">
                <a:latin typeface="Arial"/>
                <a:cs typeface="Arial"/>
              </a:rPr>
              <a:t>ة</a:t>
            </a:r>
            <a:r>
              <a:rPr sz="1500" spc="130" dirty="0">
                <a:latin typeface="Arial"/>
                <a:cs typeface="Arial"/>
              </a:rPr>
              <a:t>و</a:t>
            </a:r>
            <a:r>
              <a:rPr sz="1500" dirty="0">
                <a:latin typeface="Arial"/>
                <a:cs typeface="Arial"/>
              </a:rPr>
              <a:t>دن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345" dirty="0">
                <a:latin typeface="Arial"/>
                <a:cs typeface="Arial"/>
              </a:rPr>
              <a:t>مؤ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170" dirty="0">
                <a:latin typeface="Arial"/>
                <a:cs typeface="Arial"/>
              </a:rPr>
              <a:t>ي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س</a:t>
            </a:r>
            <a:r>
              <a:rPr sz="1500" spc="-125" dirty="0">
                <a:latin typeface="Arial"/>
                <a:cs typeface="Arial"/>
              </a:rPr>
              <a:t>ي</a:t>
            </a:r>
            <a:r>
              <a:rPr sz="1500" spc="-110" dirty="0">
                <a:latin typeface="Arial"/>
                <a:cs typeface="Arial"/>
              </a:rPr>
              <a:t>ردتلا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310" dirty="0">
                <a:latin typeface="Arial"/>
                <a:cs typeface="Arial"/>
              </a:rPr>
              <a:t>ئ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495" dirty="0">
                <a:latin typeface="Arial"/>
                <a:cs typeface="Arial"/>
              </a:rPr>
              <a:t>ه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وضع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200" dirty="0">
                <a:latin typeface="Arial"/>
                <a:cs typeface="Arial"/>
              </a:rPr>
              <a:t>ك</a:t>
            </a:r>
            <a:r>
              <a:rPr sz="1500" spc="-150" dirty="0">
                <a:latin typeface="Arial"/>
                <a:cs typeface="Arial"/>
              </a:rPr>
              <a:t>ر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-225" dirty="0">
                <a:latin typeface="Arial"/>
                <a:cs typeface="Arial"/>
              </a:rPr>
              <a:t>ش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روضح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80" dirty="0">
                <a:latin typeface="Arial"/>
                <a:cs typeface="Arial"/>
              </a:rPr>
              <a:t>ة</a:t>
            </a:r>
            <a:r>
              <a:rPr sz="1500" spc="-135" dirty="0">
                <a:latin typeface="Arial"/>
                <a:cs typeface="Arial"/>
              </a:rPr>
              <a:t>ر</a:t>
            </a:r>
            <a:r>
              <a:rPr sz="1500" spc="-70" dirty="0">
                <a:latin typeface="Arial"/>
                <a:cs typeface="Arial"/>
              </a:rPr>
              <a:t>ا</a:t>
            </a:r>
            <a:r>
              <a:rPr sz="1500" spc="395" dirty="0">
                <a:latin typeface="Arial"/>
                <a:cs typeface="Arial"/>
              </a:rPr>
              <a:t>م</a:t>
            </a:r>
            <a:r>
              <a:rPr sz="1500" spc="-175" dirty="0">
                <a:latin typeface="Arial"/>
                <a:cs typeface="Arial"/>
              </a:rPr>
              <a:t>تسا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2525" y="596889"/>
            <a:ext cx="135255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16711" y="5268811"/>
            <a:ext cx="4150995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u="sng" spc="-60" dirty="0">
                <a:latin typeface="Arial"/>
                <a:cs typeface="Arial"/>
              </a:rPr>
              <a:t>)</a:t>
            </a:r>
            <a:r>
              <a:rPr sz="1600" b="1" u="sng" spc="-235" dirty="0">
                <a:latin typeface="Arial"/>
                <a:cs typeface="Arial"/>
              </a:rPr>
              <a:t>ي</a:t>
            </a:r>
            <a:r>
              <a:rPr sz="1600" b="1" u="sng" spc="-240" dirty="0">
                <a:latin typeface="Arial"/>
                <a:cs typeface="Arial"/>
              </a:rPr>
              <a:t>ل</a:t>
            </a:r>
            <a:r>
              <a:rPr sz="1600" b="1" u="sng" spc="20" dirty="0">
                <a:latin typeface="Arial"/>
                <a:cs typeface="Arial"/>
              </a:rPr>
              <a:t>ا</a:t>
            </a:r>
            <a:r>
              <a:rPr sz="1600" b="1" u="sng" spc="470" dirty="0">
                <a:latin typeface="Arial"/>
                <a:cs typeface="Arial"/>
              </a:rPr>
              <a:t>ح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210" dirty="0">
                <a:latin typeface="Arial"/>
                <a:cs typeface="Arial"/>
              </a:rPr>
              <a:t>و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240" dirty="0">
                <a:latin typeface="Arial"/>
                <a:cs typeface="Arial"/>
              </a:rPr>
              <a:t>ي</a:t>
            </a:r>
            <a:r>
              <a:rPr sz="1600" b="1" u="sng" spc="-515" dirty="0">
                <a:latin typeface="Arial"/>
                <a:cs typeface="Arial"/>
              </a:rPr>
              <a:t>ض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-65" dirty="0">
                <a:latin typeface="Arial"/>
                <a:cs typeface="Arial"/>
              </a:rPr>
              <a:t>م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60" dirty="0">
                <a:latin typeface="Arial"/>
                <a:cs typeface="Arial"/>
              </a:rPr>
              <a:t>(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-45" dirty="0">
                <a:latin typeface="Arial"/>
                <a:cs typeface="Arial"/>
              </a:rPr>
              <a:t>م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-240" dirty="0">
                <a:latin typeface="Arial"/>
                <a:cs typeface="Arial"/>
              </a:rPr>
              <a:t>عل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85" dirty="0">
                <a:latin typeface="Times New Roman"/>
                <a:cs typeface="Times New Roman"/>
              </a:rPr>
              <a:t> </a:t>
            </a:r>
            <a:r>
              <a:rPr sz="1600" b="1" u="sng" spc="30" dirty="0">
                <a:latin typeface="Arial"/>
                <a:cs typeface="Arial"/>
              </a:rPr>
              <a:t>ل</a:t>
            </a:r>
            <a:r>
              <a:rPr sz="1600" b="1" u="sng" spc="575" dirty="0">
                <a:latin typeface="Arial"/>
                <a:cs typeface="Arial"/>
              </a:rPr>
              <a:t>ا</a:t>
            </a:r>
            <a:r>
              <a:rPr sz="1600" b="1" u="sng" spc="45" dirty="0">
                <a:latin typeface="Arial"/>
                <a:cs typeface="Arial"/>
              </a:rPr>
              <a:t>خ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530" dirty="0">
                <a:latin typeface="Arial"/>
                <a:cs typeface="Arial"/>
              </a:rPr>
              <a:t>ض</a:t>
            </a:r>
            <a:r>
              <a:rPr sz="1600" b="1" u="sng" spc="-254" dirty="0">
                <a:latin typeface="Arial"/>
                <a:cs typeface="Arial"/>
              </a:rPr>
              <a:t>ع</a:t>
            </a:r>
            <a:r>
              <a:rPr sz="1600" b="1" u="sng" spc="-229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100" dirty="0">
                <a:latin typeface="Times New Roman"/>
                <a:cs typeface="Times New Roman"/>
              </a:rPr>
              <a:t> </a:t>
            </a:r>
            <a:r>
              <a:rPr sz="1600" b="1" u="sng" spc="10" dirty="0">
                <a:latin typeface="Arial"/>
                <a:cs typeface="Arial"/>
              </a:rPr>
              <a:t>ة</a:t>
            </a:r>
            <a:r>
              <a:rPr sz="1600" b="1" u="sng" spc="480" dirty="0">
                <a:latin typeface="Arial"/>
                <a:cs typeface="Arial"/>
              </a:rPr>
              <a:t>ك</a:t>
            </a:r>
            <a:r>
              <a:rPr sz="1600" b="1" u="sng" spc="-265" dirty="0">
                <a:latin typeface="Arial"/>
                <a:cs typeface="Arial"/>
              </a:rPr>
              <a:t>ر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-535" dirty="0">
                <a:latin typeface="Arial"/>
                <a:cs typeface="Arial"/>
              </a:rPr>
              <a:t>ش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-75" dirty="0">
                <a:latin typeface="Arial"/>
                <a:cs typeface="Arial"/>
              </a:rPr>
              <a:t>ن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75" dirty="0">
                <a:latin typeface="Arial"/>
                <a:cs typeface="Arial"/>
              </a:rPr>
              <a:t>ت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.</a:t>
            </a:r>
            <a:r>
              <a:rPr sz="1600" b="1" spc="-355" dirty="0">
                <a:latin typeface="Arial"/>
                <a:cs typeface="Arial"/>
              </a:rPr>
              <a:t>ا</a:t>
            </a:r>
            <a:r>
              <a:rPr sz="1600" b="1" spc="50" dirty="0">
                <a:latin typeface="Arial"/>
                <a:cs typeface="Arial"/>
              </a:rPr>
              <a:t>ً</a:t>
            </a:r>
            <a:r>
              <a:rPr sz="1600" b="1" spc="-520" dirty="0">
                <a:latin typeface="Arial"/>
                <a:cs typeface="Arial"/>
              </a:rPr>
              <a:t>ث</a:t>
            </a:r>
            <a:r>
              <a:rPr sz="1600" b="1" spc="-235" dirty="0">
                <a:latin typeface="Arial"/>
                <a:cs typeface="Arial"/>
              </a:rPr>
              <a:t>ل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490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40968" y="5646668"/>
          <a:ext cx="6108700" cy="4533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140"/>
                <a:gridCol w="195834"/>
                <a:gridCol w="810908"/>
                <a:gridCol w="352033"/>
                <a:gridCol w="811979"/>
                <a:gridCol w="1350507"/>
                <a:gridCol w="994488"/>
                <a:gridCol w="338327"/>
              </a:tblGrid>
              <a:tr h="326897">
                <a:tc gridSpan="6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39">
                <a:tc gridSpan="4"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spc="7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4025">
                <a:tc rowSpan="2"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83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tabLst>
                          <a:tab pos="689610" algn="l"/>
                        </a:tabLst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294">
                <a:tc gridSpan="6">
                  <a:txBody>
                    <a:bodyPr/>
                    <a:lstStyle/>
                    <a:p>
                      <a:pPr marL="9531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ةيبر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مدخ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ملع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اماه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إ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 gridSpan="4"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spc="7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3249">
                <a:tc gridSpan="3"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tabLst>
                          <a:tab pos="1665605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9110">
                <a:tc gridSpan="3"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tabLst>
                          <a:tab pos="614680" algn="l"/>
                        </a:tabLst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897">
                <a:tc gridSpan="6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39">
                <a:tc gridSpan="4"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spc="7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4907">
                <a:tc gridSpan="3"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tabLst>
                          <a:tab pos="1665605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708">
                <a:tc gridSpan="3"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tabLst>
                          <a:tab pos="614680" algn="l"/>
                        </a:tabLst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897">
                <a:tc gridSpan="6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 gridSpan="4"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spc="7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784" y="441447"/>
            <a:ext cx="195135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ة</a:t>
            </a:r>
            <a:r>
              <a:rPr sz="900" spc="-85" dirty="0">
                <a:latin typeface="Arial"/>
                <a:cs typeface="Arial"/>
              </a:rPr>
              <a:t>ي</a:t>
            </a:r>
            <a:r>
              <a:rPr sz="900" spc="-50" dirty="0">
                <a:latin typeface="Arial"/>
                <a:cs typeface="Arial"/>
              </a:rPr>
              <a:t>د</a:t>
            </a:r>
            <a:r>
              <a:rPr sz="900" spc="-15" dirty="0">
                <a:latin typeface="Arial"/>
                <a:cs typeface="Arial"/>
              </a:rPr>
              <a:t>و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35" dirty="0">
                <a:latin typeface="Arial"/>
                <a:cs typeface="Arial"/>
              </a:rPr>
              <a:t>س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95" dirty="0">
                <a:latin typeface="Arial"/>
                <a:cs typeface="Arial"/>
              </a:rPr>
              <a:t>ي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-150" dirty="0">
                <a:latin typeface="Arial"/>
                <a:cs typeface="Arial"/>
              </a:rPr>
              <a:t>ر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75" dirty="0">
                <a:latin typeface="Arial"/>
                <a:cs typeface="Arial"/>
              </a:rPr>
              <a:t>ك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85" dirty="0">
                <a:latin typeface="Arial"/>
                <a:cs typeface="Arial"/>
              </a:rPr>
              <a:t>م</a:t>
            </a:r>
            <a:r>
              <a:rPr sz="900" spc="25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1334135" marR="5080" indent="-233679" algn="r">
              <a:lnSpc>
                <a:spcPct val="181300"/>
              </a:lnSpc>
              <a:spcBef>
                <a:spcPts val="10"/>
              </a:spcBef>
            </a:pPr>
            <a:r>
              <a:rPr sz="900" spc="25" dirty="0">
                <a:latin typeface="Arial"/>
                <a:cs typeface="Arial"/>
              </a:rPr>
              <a:t>يا</a:t>
            </a:r>
            <a:r>
              <a:rPr sz="900" spc="2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مي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245" dirty="0">
                <a:latin typeface="Arial"/>
                <a:cs typeface="Arial"/>
              </a:rPr>
              <a:t>ت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ةرازو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180" dirty="0">
                <a:latin typeface="Arial"/>
                <a:cs typeface="Arial"/>
              </a:rPr>
              <a:t>جا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95" dirty="0">
                <a:latin typeface="Arial"/>
                <a:cs typeface="Arial"/>
              </a:rPr>
              <a:t>ماج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ث</a:t>
            </a:r>
            <a:r>
              <a:rPr sz="900" spc="25" dirty="0">
                <a:latin typeface="Arial"/>
                <a:cs typeface="Arial"/>
              </a:rPr>
              <a:t>ح</a:t>
            </a:r>
            <a:r>
              <a:rPr sz="900" spc="-235" dirty="0">
                <a:latin typeface="Arial"/>
                <a:cs typeface="Arial"/>
              </a:rPr>
              <a:t>ب</a:t>
            </a:r>
            <a:r>
              <a:rPr sz="900" spc="-16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او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اي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ت</a:t>
            </a:r>
            <a:r>
              <a:rPr sz="900" spc="-45" dirty="0">
                <a:latin typeface="Arial"/>
                <a:cs typeface="Arial"/>
              </a:rPr>
              <a:t>اساردل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105" dirty="0">
                <a:latin typeface="Arial"/>
                <a:cs typeface="Arial"/>
              </a:rPr>
              <a:t>ما</a:t>
            </a:r>
            <a:r>
              <a:rPr sz="900" spc="225" dirty="0">
                <a:latin typeface="Arial"/>
                <a:cs typeface="Arial"/>
              </a:rPr>
              <a:t>ج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60" dirty="0">
                <a:latin typeface="Arial"/>
                <a:cs typeface="Arial"/>
              </a:rPr>
              <a:t>اكو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180" dirty="0">
                <a:latin typeface="Arial"/>
                <a:cs typeface="Arial"/>
              </a:rPr>
              <a:t>جا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333" y="1978570"/>
            <a:ext cx="56673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45" dirty="0">
                <a:latin typeface="Arial"/>
                <a:cs typeface="Arial"/>
              </a:rPr>
              <a:t>ة</a:t>
            </a:r>
            <a:r>
              <a:rPr sz="1500" spc="55" dirty="0">
                <a:latin typeface="Arial"/>
                <a:cs typeface="Arial"/>
              </a:rPr>
              <a:t>ي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-325" dirty="0">
                <a:latin typeface="Arial"/>
                <a:cs typeface="Arial"/>
              </a:rPr>
              <a:t>ل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لم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125" dirty="0">
                <a:latin typeface="Arial"/>
                <a:cs typeface="Arial"/>
              </a:rPr>
              <a:t>شرو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90" dirty="0">
                <a:latin typeface="Arial"/>
                <a:cs typeface="Arial"/>
              </a:rPr>
              <a:t>ة</a:t>
            </a:r>
            <a:r>
              <a:rPr sz="1500" spc="130" dirty="0">
                <a:latin typeface="Arial"/>
                <a:cs typeface="Arial"/>
              </a:rPr>
              <a:t>و</a:t>
            </a:r>
            <a:r>
              <a:rPr sz="1500" dirty="0">
                <a:latin typeface="Arial"/>
                <a:cs typeface="Arial"/>
              </a:rPr>
              <a:t>دن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345" dirty="0">
                <a:latin typeface="Arial"/>
                <a:cs typeface="Arial"/>
              </a:rPr>
              <a:t>مؤ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170" dirty="0">
                <a:latin typeface="Arial"/>
                <a:cs typeface="Arial"/>
              </a:rPr>
              <a:t>ي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س</a:t>
            </a:r>
            <a:r>
              <a:rPr sz="1500" spc="-125" dirty="0">
                <a:latin typeface="Arial"/>
                <a:cs typeface="Arial"/>
              </a:rPr>
              <a:t>ي</a:t>
            </a:r>
            <a:r>
              <a:rPr sz="1500" spc="-110" dirty="0">
                <a:latin typeface="Arial"/>
                <a:cs typeface="Arial"/>
              </a:rPr>
              <a:t>ردتلا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310" dirty="0">
                <a:latin typeface="Arial"/>
                <a:cs typeface="Arial"/>
              </a:rPr>
              <a:t>ئ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495" dirty="0">
                <a:latin typeface="Arial"/>
                <a:cs typeface="Arial"/>
              </a:rPr>
              <a:t>ه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وضع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200" dirty="0">
                <a:latin typeface="Arial"/>
                <a:cs typeface="Arial"/>
              </a:rPr>
              <a:t>ك</a:t>
            </a:r>
            <a:r>
              <a:rPr sz="1500" spc="-150" dirty="0">
                <a:latin typeface="Arial"/>
                <a:cs typeface="Arial"/>
              </a:rPr>
              <a:t>ر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-225" dirty="0">
                <a:latin typeface="Arial"/>
                <a:cs typeface="Arial"/>
              </a:rPr>
              <a:t>ش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روضح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80" dirty="0">
                <a:latin typeface="Arial"/>
                <a:cs typeface="Arial"/>
              </a:rPr>
              <a:t>ة</a:t>
            </a:r>
            <a:r>
              <a:rPr sz="1500" spc="-135" dirty="0">
                <a:latin typeface="Arial"/>
                <a:cs typeface="Arial"/>
              </a:rPr>
              <a:t>ر</a:t>
            </a:r>
            <a:r>
              <a:rPr sz="1500" spc="-70" dirty="0">
                <a:latin typeface="Arial"/>
                <a:cs typeface="Arial"/>
              </a:rPr>
              <a:t>ا</a:t>
            </a:r>
            <a:r>
              <a:rPr sz="1500" spc="395" dirty="0">
                <a:latin typeface="Arial"/>
                <a:cs typeface="Arial"/>
              </a:rPr>
              <a:t>م</a:t>
            </a:r>
            <a:r>
              <a:rPr sz="1500" spc="-175" dirty="0">
                <a:latin typeface="Arial"/>
                <a:cs typeface="Arial"/>
              </a:rPr>
              <a:t>تسا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2525" y="596889"/>
            <a:ext cx="135255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8131" y="5677199"/>
            <a:ext cx="5126990" cy="574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90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65" dirty="0">
                <a:latin typeface="Arial"/>
                <a:cs typeface="Arial"/>
              </a:rPr>
              <a:t>ه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75" dirty="0">
                <a:latin typeface="Arial"/>
                <a:cs typeface="Arial"/>
              </a:rPr>
              <a:t>خ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ث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25" dirty="0">
                <a:latin typeface="Arial"/>
                <a:cs typeface="Arial"/>
              </a:rPr>
              <a:t>اح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25" b="1" spc="-52" baseline="38011" dirty="0">
                <a:latin typeface="Arial"/>
                <a:cs typeface="Arial"/>
              </a:rPr>
              <a:t>)</a:t>
            </a:r>
            <a:r>
              <a:rPr sz="1425" b="1" spc="-104" baseline="38011" dirty="0">
                <a:latin typeface="Arial"/>
                <a:cs typeface="Arial"/>
              </a:rPr>
              <a:t> </a:t>
            </a:r>
            <a:r>
              <a:rPr sz="1425" b="1" spc="30" baseline="38011" dirty="0">
                <a:latin typeface="Arial Black"/>
                <a:cs typeface="Arial Black"/>
              </a:rPr>
              <a:t>*</a:t>
            </a:r>
            <a:r>
              <a:rPr sz="1425" b="1" spc="-195" baseline="38011" dirty="0">
                <a:latin typeface="Arial Black"/>
                <a:cs typeface="Arial Black"/>
              </a:rPr>
              <a:t> </a:t>
            </a:r>
            <a:r>
              <a:rPr sz="1425" b="1" spc="-52" baseline="38011" dirty="0">
                <a:latin typeface="Arial"/>
                <a:cs typeface="Arial"/>
              </a:rPr>
              <a:t>(</a:t>
            </a:r>
            <a:endParaRPr sz="1425" baseline="38011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605"/>
              </a:spcBef>
            </a:pP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u="sng" spc="-175" dirty="0">
                <a:latin typeface="Arial"/>
                <a:cs typeface="Arial"/>
              </a:rPr>
              <a:t>و</a:t>
            </a:r>
            <a:r>
              <a:rPr sz="1600" b="1" u="sng" spc="-530" dirty="0">
                <a:latin typeface="Arial"/>
                <a:cs typeface="Arial"/>
              </a:rPr>
              <a:t>ض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-240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85" dirty="0">
                <a:latin typeface="Times New Roman"/>
                <a:cs typeface="Times New Roman"/>
              </a:rPr>
              <a:t> 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70" dirty="0">
                <a:latin typeface="Arial"/>
                <a:cs typeface="Arial"/>
              </a:rPr>
              <a:t>ه</a:t>
            </a:r>
            <a:r>
              <a:rPr sz="1600" b="1" u="sng" spc="-530" dirty="0">
                <a:latin typeface="Arial"/>
                <a:cs typeface="Arial"/>
              </a:rPr>
              <a:t>ي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20" dirty="0">
                <a:latin typeface="Arial"/>
                <a:cs typeface="Arial"/>
              </a:rPr>
              <a:t>ح</a:t>
            </a:r>
            <a:r>
              <a:rPr sz="1600" b="1" u="sng" spc="-525" dirty="0">
                <a:latin typeface="Arial"/>
                <a:cs typeface="Arial"/>
              </a:rPr>
              <a:t>ش</a:t>
            </a:r>
            <a:r>
              <a:rPr sz="1600" b="1" u="sng" spc="-150" dirty="0">
                <a:latin typeface="Arial"/>
                <a:cs typeface="Arial"/>
              </a:rPr>
              <a:t>ر</a:t>
            </a:r>
            <a:r>
              <a:rPr sz="1600" b="1" u="sng" spc="-70" dirty="0">
                <a:latin typeface="Arial"/>
                <a:cs typeface="Arial"/>
              </a:rPr>
              <a:t>م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75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latin typeface="Arial"/>
                <a:cs typeface="Arial"/>
              </a:rPr>
              <a:t>ل</a:t>
            </a:r>
            <a:r>
              <a:rPr sz="1600" b="1" u="sng" spc="150" dirty="0">
                <a:latin typeface="Arial"/>
                <a:cs typeface="Arial"/>
              </a:rPr>
              <a:t>م</a:t>
            </a:r>
            <a:r>
              <a:rPr sz="1600" b="1" u="sng" spc="-240" dirty="0">
                <a:latin typeface="Arial"/>
                <a:cs typeface="Arial"/>
              </a:rPr>
              <a:t>عل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100" dirty="0">
                <a:latin typeface="Times New Roman"/>
                <a:cs typeface="Times New Roman"/>
              </a:rPr>
              <a:t> </a:t>
            </a:r>
            <a:r>
              <a:rPr sz="1600" b="1" u="sng" spc="10" dirty="0">
                <a:latin typeface="Arial"/>
                <a:cs typeface="Arial"/>
              </a:rPr>
              <a:t>ة</a:t>
            </a:r>
            <a:r>
              <a:rPr sz="1600" b="1" u="sng" spc="-535" dirty="0">
                <a:latin typeface="Arial"/>
                <a:cs typeface="Arial"/>
              </a:rPr>
              <a:t>ش</a:t>
            </a:r>
            <a:r>
              <a:rPr sz="1600" b="1" u="sng" spc="-265" dirty="0">
                <a:latin typeface="Arial"/>
                <a:cs typeface="Arial"/>
              </a:rPr>
              <a:t>ر</a:t>
            </a:r>
            <a:r>
              <a:rPr sz="1600" b="1" u="sng" spc="-210" dirty="0">
                <a:latin typeface="Arial"/>
                <a:cs typeface="Arial"/>
              </a:rPr>
              <a:t>و</a:t>
            </a:r>
            <a:r>
              <a:rPr sz="1600" b="1" u="sng" spc="170" dirty="0">
                <a:latin typeface="Arial"/>
                <a:cs typeface="Arial"/>
              </a:rPr>
              <a:t>/</a:t>
            </a:r>
            <a:r>
              <a:rPr sz="1600" b="1" u="sng" spc="-105" dirty="0">
                <a:latin typeface="Arial"/>
                <a:cs typeface="Arial"/>
              </a:rPr>
              <a:t>ة</a:t>
            </a:r>
            <a:r>
              <a:rPr sz="1600" b="1" u="sng" spc="-210" dirty="0">
                <a:latin typeface="Arial"/>
                <a:cs typeface="Arial"/>
              </a:rPr>
              <a:t>و</a:t>
            </a:r>
            <a:r>
              <a:rPr sz="1600" b="1" u="sng" spc="140" dirty="0">
                <a:latin typeface="Arial"/>
                <a:cs typeface="Arial"/>
              </a:rPr>
              <a:t>د</a:t>
            </a:r>
            <a:r>
              <a:rPr sz="1600" b="1" u="sng" spc="-380" dirty="0">
                <a:latin typeface="Arial"/>
                <a:cs typeface="Arial"/>
              </a:rPr>
              <a:t>ن</a:t>
            </a:r>
            <a:r>
              <a:rPr sz="1600" b="1" u="sng" spc="-225" dirty="0">
                <a:latin typeface="Arial"/>
                <a:cs typeface="Arial"/>
              </a:rPr>
              <a:t>ل</a:t>
            </a:r>
            <a:r>
              <a:rPr sz="1600" b="1" u="sng" spc="-30" dirty="0">
                <a:latin typeface="Arial"/>
                <a:cs typeface="Arial"/>
              </a:rPr>
              <a:t>ا</a:t>
            </a:r>
            <a:r>
              <a:rPr sz="1600" b="1" u="sng" spc="160" dirty="0">
                <a:latin typeface="Arial"/>
                <a:cs typeface="Arial"/>
              </a:rPr>
              <a:t>/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-145" dirty="0">
                <a:latin typeface="Arial"/>
                <a:cs typeface="Arial"/>
              </a:rPr>
              <a:t>ر</a:t>
            </a:r>
            <a:r>
              <a:rPr sz="1600" b="1" u="sng" spc="545" dirty="0">
                <a:latin typeface="Arial"/>
                <a:cs typeface="Arial"/>
              </a:rPr>
              <a:t>م</a:t>
            </a:r>
            <a:r>
              <a:rPr sz="1600" b="1" u="sng" spc="-175" dirty="0">
                <a:latin typeface="Arial"/>
                <a:cs typeface="Arial"/>
              </a:rPr>
              <a:t>ؤ</a:t>
            </a:r>
            <a:r>
              <a:rPr sz="1600" b="1" u="sng" spc="-70" dirty="0">
                <a:latin typeface="Arial"/>
                <a:cs typeface="Arial"/>
              </a:rPr>
              <a:t>م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80" dirty="0">
                <a:latin typeface="Arial"/>
                <a:cs typeface="Arial"/>
              </a:rPr>
              <a:t>ن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80" dirty="0">
                <a:latin typeface="Times New Roman"/>
                <a:cs typeface="Times New Roman"/>
              </a:rPr>
              <a:t> </a:t>
            </a:r>
            <a:r>
              <a:rPr sz="1600" b="1" u="sng" spc="-180" dirty="0">
                <a:latin typeface="Arial"/>
                <a:cs typeface="Arial"/>
              </a:rPr>
              <a:t>ت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170" dirty="0">
                <a:latin typeface="Arial"/>
                <a:cs typeface="Arial"/>
              </a:rPr>
              <a:t>و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.</a:t>
            </a:r>
            <a:r>
              <a:rPr sz="1600" b="1" spc="-355" dirty="0">
                <a:latin typeface="Arial"/>
                <a:cs typeface="Arial"/>
              </a:rPr>
              <a:t>ا</a:t>
            </a:r>
            <a:r>
              <a:rPr sz="1600" b="1" spc="50" dirty="0">
                <a:latin typeface="Arial"/>
                <a:cs typeface="Arial"/>
              </a:rPr>
              <a:t>ً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-570" dirty="0">
                <a:latin typeface="Arial"/>
                <a:cs typeface="Arial"/>
              </a:rPr>
              <a:t>ب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65" dirty="0">
                <a:latin typeface="Arial"/>
                <a:cs typeface="Arial"/>
              </a:rPr>
              <a:t>ر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40968" y="2401432"/>
          <a:ext cx="6108700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7831"/>
                <a:gridCol w="352084"/>
                <a:gridCol w="809243"/>
                <a:gridCol w="1350507"/>
                <a:gridCol w="990996"/>
                <a:gridCol w="338327"/>
              </a:tblGrid>
              <a:tr h="642365">
                <a:tc gridSpan="2"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tabLst>
                          <a:tab pos="1665605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491615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2106295" algn="l"/>
                        </a:tabLst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 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294">
                <a:tc gridSpan="4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 gridSpan="2">
                  <a:txBody>
                    <a:bodyPr/>
                    <a:lstStyle/>
                    <a:p>
                      <a:pPr marL="714375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25" b="1" spc="-104" baseline="3801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2365">
                <a:tc>
                  <a:txBody>
                    <a:bodyPr/>
                    <a:lstStyle/>
                    <a:p>
                      <a:pPr marL="1491615" marR="52069" indent="-802005" algn="r">
                        <a:lnSpc>
                          <a:spcPct val="129400"/>
                        </a:lnSpc>
                        <a:tabLst>
                          <a:tab pos="1665605" algn="l"/>
                          <a:tab pos="2106295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897">
                <a:tc gridSpan="4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 gridSpan="2">
                  <a:txBody>
                    <a:bodyPr/>
                    <a:lstStyle/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425" b="1" baseline="3801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25" b="1" spc="-15" baseline="380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25" b="1" spc="7" baseline="3801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1847">
                <a:tc>
                  <a:txBody>
                    <a:bodyPr/>
                    <a:lstStyle/>
                    <a:p>
                      <a:pPr marL="1491615" marR="52069" indent="-802005" algn="r">
                        <a:lnSpc>
                          <a:spcPct val="128800"/>
                        </a:lnSpc>
                        <a:tabLst>
                          <a:tab pos="1665605" algn="l"/>
                          <a:tab pos="2106295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0968" y="6425432"/>
          <a:ext cx="6108700" cy="233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925"/>
                <a:gridCol w="1440570"/>
                <a:gridCol w="1547103"/>
                <a:gridCol w="1492392"/>
              </a:tblGrid>
              <a:tr h="333755"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ةود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رم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33755"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كار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اأ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تدم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هناكم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هخرات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47868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693">
                <a:tc gridSpan="3">
                  <a:txBody>
                    <a:bodyPr/>
                    <a:lstStyle/>
                    <a:p>
                      <a:pPr marR="212090" algn="r">
                        <a:lnSpc>
                          <a:spcPct val="100000"/>
                        </a:lnSpc>
                        <a:tabLst>
                          <a:tab pos="975360" algn="l"/>
                        </a:tabLst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بب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	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ضح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212090" algn="r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614680" algn="l"/>
                        </a:tabLst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	) </a:t>
                      </a:r>
                      <a:r>
                        <a:rPr sz="16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:ةكرا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ةيعون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33755"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ثحبلا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6897">
                <a:tc gridSpan="4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ثحبلا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صخ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784" y="441447"/>
            <a:ext cx="195135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ة</a:t>
            </a:r>
            <a:r>
              <a:rPr sz="900" spc="-85" dirty="0">
                <a:latin typeface="Arial"/>
                <a:cs typeface="Arial"/>
              </a:rPr>
              <a:t>ي</a:t>
            </a:r>
            <a:r>
              <a:rPr sz="900" spc="-50" dirty="0">
                <a:latin typeface="Arial"/>
                <a:cs typeface="Arial"/>
              </a:rPr>
              <a:t>د</a:t>
            </a:r>
            <a:r>
              <a:rPr sz="900" spc="-15" dirty="0">
                <a:latin typeface="Arial"/>
                <a:cs typeface="Arial"/>
              </a:rPr>
              <a:t>و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35" dirty="0">
                <a:latin typeface="Arial"/>
                <a:cs typeface="Arial"/>
              </a:rPr>
              <a:t>س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95" dirty="0">
                <a:latin typeface="Arial"/>
                <a:cs typeface="Arial"/>
              </a:rPr>
              <a:t>ي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-150" dirty="0">
                <a:latin typeface="Arial"/>
                <a:cs typeface="Arial"/>
              </a:rPr>
              <a:t>ر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75" dirty="0">
                <a:latin typeface="Arial"/>
                <a:cs typeface="Arial"/>
              </a:rPr>
              <a:t>ك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85" dirty="0">
                <a:latin typeface="Arial"/>
                <a:cs typeface="Arial"/>
              </a:rPr>
              <a:t>م</a:t>
            </a:r>
            <a:r>
              <a:rPr sz="900" spc="25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1334135" marR="5080" indent="-233679" algn="r">
              <a:lnSpc>
                <a:spcPct val="181300"/>
              </a:lnSpc>
              <a:spcBef>
                <a:spcPts val="10"/>
              </a:spcBef>
            </a:pPr>
            <a:r>
              <a:rPr sz="900" spc="25" dirty="0">
                <a:latin typeface="Arial"/>
                <a:cs typeface="Arial"/>
              </a:rPr>
              <a:t>يا</a:t>
            </a:r>
            <a:r>
              <a:rPr sz="900" spc="2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مي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245" dirty="0">
                <a:latin typeface="Arial"/>
                <a:cs typeface="Arial"/>
              </a:rPr>
              <a:t>ت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ةرازو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180" dirty="0">
                <a:latin typeface="Arial"/>
                <a:cs typeface="Arial"/>
              </a:rPr>
              <a:t>جا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95" dirty="0">
                <a:latin typeface="Arial"/>
                <a:cs typeface="Arial"/>
              </a:rPr>
              <a:t>ماج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ث</a:t>
            </a:r>
            <a:r>
              <a:rPr sz="900" spc="25" dirty="0">
                <a:latin typeface="Arial"/>
                <a:cs typeface="Arial"/>
              </a:rPr>
              <a:t>ح</a:t>
            </a:r>
            <a:r>
              <a:rPr sz="900" spc="-235" dirty="0">
                <a:latin typeface="Arial"/>
                <a:cs typeface="Arial"/>
              </a:rPr>
              <a:t>ب</a:t>
            </a:r>
            <a:r>
              <a:rPr sz="900" spc="-16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او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25" dirty="0">
                <a:latin typeface="Arial"/>
                <a:cs typeface="Arial"/>
              </a:rPr>
              <a:t>اي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ت</a:t>
            </a:r>
            <a:r>
              <a:rPr sz="900" spc="-45" dirty="0">
                <a:latin typeface="Arial"/>
                <a:cs typeface="Arial"/>
              </a:rPr>
              <a:t>اساردل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105" dirty="0">
                <a:latin typeface="Arial"/>
                <a:cs typeface="Arial"/>
              </a:rPr>
              <a:t>ما</a:t>
            </a:r>
            <a:r>
              <a:rPr sz="900" spc="225" dirty="0">
                <a:latin typeface="Arial"/>
                <a:cs typeface="Arial"/>
              </a:rPr>
              <a:t>ج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100" dirty="0">
                <a:latin typeface="Arial"/>
                <a:cs typeface="Arial"/>
              </a:rPr>
              <a:t>ة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-60" dirty="0">
                <a:latin typeface="Arial"/>
                <a:cs typeface="Arial"/>
              </a:rPr>
              <a:t>اكو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00" spc="90" dirty="0">
                <a:latin typeface="Arial"/>
                <a:cs typeface="Arial"/>
              </a:rPr>
              <a:t>ي</a:t>
            </a:r>
            <a:r>
              <a:rPr sz="900" spc="229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-40" dirty="0">
                <a:latin typeface="Arial"/>
                <a:cs typeface="Arial"/>
              </a:rPr>
              <a:t>ع</a:t>
            </a:r>
            <a:r>
              <a:rPr sz="900" spc="-145" dirty="0">
                <a:latin typeface="Arial"/>
                <a:cs typeface="Arial"/>
              </a:rPr>
              <a:t>ل</a:t>
            </a:r>
            <a:r>
              <a:rPr sz="900" spc="25" dirty="0">
                <a:latin typeface="Arial"/>
                <a:cs typeface="Arial"/>
              </a:rPr>
              <a:t>ا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ل</a:t>
            </a:r>
            <a:r>
              <a:rPr sz="900" spc="180" dirty="0">
                <a:latin typeface="Arial"/>
                <a:cs typeface="Arial"/>
              </a:rPr>
              <a:t>جا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333" y="1978570"/>
            <a:ext cx="56673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45" dirty="0">
                <a:latin typeface="Arial"/>
                <a:cs typeface="Arial"/>
              </a:rPr>
              <a:t>ة</a:t>
            </a:r>
            <a:r>
              <a:rPr sz="1500" spc="55" dirty="0">
                <a:latin typeface="Arial"/>
                <a:cs typeface="Arial"/>
              </a:rPr>
              <a:t>ي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-325" dirty="0">
                <a:latin typeface="Arial"/>
                <a:cs typeface="Arial"/>
              </a:rPr>
              <a:t>ل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لم</a:t>
            </a:r>
            <a:r>
              <a:rPr sz="1500" spc="-75" dirty="0">
                <a:latin typeface="Arial"/>
                <a:cs typeface="Arial"/>
              </a:rPr>
              <a:t>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125" dirty="0">
                <a:latin typeface="Arial"/>
                <a:cs typeface="Arial"/>
              </a:rPr>
              <a:t>شرو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90" dirty="0">
                <a:latin typeface="Arial"/>
                <a:cs typeface="Arial"/>
              </a:rPr>
              <a:t>ة</a:t>
            </a:r>
            <a:r>
              <a:rPr sz="1500" spc="130" dirty="0">
                <a:latin typeface="Arial"/>
                <a:cs typeface="Arial"/>
              </a:rPr>
              <a:t>و</a:t>
            </a:r>
            <a:r>
              <a:rPr sz="1500" dirty="0">
                <a:latin typeface="Arial"/>
                <a:cs typeface="Arial"/>
              </a:rPr>
              <a:t>دن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345" dirty="0">
                <a:latin typeface="Arial"/>
                <a:cs typeface="Arial"/>
              </a:rPr>
              <a:t>مؤ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170" dirty="0">
                <a:latin typeface="Arial"/>
                <a:cs typeface="Arial"/>
              </a:rPr>
              <a:t>ي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س</a:t>
            </a:r>
            <a:r>
              <a:rPr sz="1500" spc="-125" dirty="0">
                <a:latin typeface="Arial"/>
                <a:cs typeface="Arial"/>
              </a:rPr>
              <a:t>ي</a:t>
            </a:r>
            <a:r>
              <a:rPr sz="1500" spc="-110" dirty="0">
                <a:latin typeface="Arial"/>
                <a:cs typeface="Arial"/>
              </a:rPr>
              <a:t>ردتلا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310" dirty="0">
                <a:latin typeface="Arial"/>
                <a:cs typeface="Arial"/>
              </a:rPr>
              <a:t>ئ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495" dirty="0">
                <a:latin typeface="Arial"/>
                <a:cs typeface="Arial"/>
              </a:rPr>
              <a:t>ه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وضع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200" dirty="0">
                <a:latin typeface="Arial"/>
                <a:cs typeface="Arial"/>
              </a:rPr>
              <a:t>ك</a:t>
            </a:r>
            <a:r>
              <a:rPr sz="1500" spc="-150" dirty="0">
                <a:latin typeface="Arial"/>
                <a:cs typeface="Arial"/>
              </a:rPr>
              <a:t>ر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-225" dirty="0">
                <a:latin typeface="Arial"/>
                <a:cs typeface="Arial"/>
              </a:rPr>
              <a:t>ش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/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روضح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80" dirty="0">
                <a:latin typeface="Arial"/>
                <a:cs typeface="Arial"/>
              </a:rPr>
              <a:t>ة</a:t>
            </a:r>
            <a:r>
              <a:rPr sz="1500" spc="-135" dirty="0">
                <a:latin typeface="Arial"/>
                <a:cs typeface="Arial"/>
              </a:rPr>
              <a:t>ر</a:t>
            </a:r>
            <a:r>
              <a:rPr sz="1500" spc="-70" dirty="0">
                <a:latin typeface="Arial"/>
                <a:cs typeface="Arial"/>
              </a:rPr>
              <a:t>ا</a:t>
            </a:r>
            <a:r>
              <a:rPr sz="1500" spc="395" dirty="0">
                <a:latin typeface="Arial"/>
                <a:cs typeface="Arial"/>
              </a:rPr>
              <a:t>م</a:t>
            </a:r>
            <a:r>
              <a:rPr sz="1500" spc="-175" dirty="0">
                <a:latin typeface="Arial"/>
                <a:cs typeface="Arial"/>
              </a:rPr>
              <a:t>تسا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2525" y="596889"/>
            <a:ext cx="135255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1604" y="2405115"/>
            <a:ext cx="6097270" cy="0"/>
          </a:xfrm>
          <a:custGeom>
            <a:avLst/>
            <a:gdLst/>
            <a:ahLst/>
            <a:cxnLst/>
            <a:rect l="l" t="t" r="r" b="b"/>
            <a:pathLst>
              <a:path w="6097270">
                <a:moveTo>
                  <a:pt x="0" y="0"/>
                </a:moveTo>
                <a:lnTo>
                  <a:pt x="60972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0747" y="2408163"/>
            <a:ext cx="0" cy="3187700"/>
          </a:xfrm>
          <a:custGeom>
            <a:avLst/>
            <a:gdLst/>
            <a:ahLst/>
            <a:cxnLst/>
            <a:rect l="l" t="t" r="r" b="b"/>
            <a:pathLst>
              <a:path h="3187700">
                <a:moveTo>
                  <a:pt x="0" y="0"/>
                </a:moveTo>
                <a:lnTo>
                  <a:pt x="0" y="3187324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1604" y="5604631"/>
            <a:ext cx="6097270" cy="0"/>
          </a:xfrm>
          <a:custGeom>
            <a:avLst/>
            <a:gdLst/>
            <a:ahLst/>
            <a:cxnLst/>
            <a:rect l="l" t="t" r="r" b="b"/>
            <a:pathLst>
              <a:path w="6097270">
                <a:moveTo>
                  <a:pt x="0" y="0"/>
                </a:moveTo>
                <a:lnTo>
                  <a:pt x="609728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9740" y="2408163"/>
            <a:ext cx="0" cy="3187700"/>
          </a:xfrm>
          <a:custGeom>
            <a:avLst/>
            <a:gdLst/>
            <a:ahLst/>
            <a:cxnLst/>
            <a:rect l="l" t="t" r="r" b="b"/>
            <a:pathLst>
              <a:path h="3187700">
                <a:moveTo>
                  <a:pt x="0" y="0"/>
                </a:moveTo>
                <a:lnTo>
                  <a:pt x="0" y="3187324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0747" y="2405115"/>
            <a:ext cx="6079490" cy="350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2475">
              <a:lnSpc>
                <a:spcPct val="100000"/>
              </a:lnSpc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34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10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1205">
              <a:lnSpc>
                <a:spcPct val="100000"/>
              </a:lnSpc>
              <a:spcBef>
                <a:spcPts val="450"/>
              </a:spcBef>
            </a:pP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5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2475">
              <a:lnSpc>
                <a:spcPct val="100000"/>
              </a:lnSpc>
              <a:spcBef>
                <a:spcPts val="434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1205">
              <a:lnSpc>
                <a:spcPct val="100000"/>
              </a:lnSpc>
              <a:spcBef>
                <a:spcPts val="450"/>
              </a:spcBef>
            </a:pP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3110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20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3110">
              <a:lnSpc>
                <a:spcPct val="100000"/>
              </a:lnSpc>
              <a:spcBef>
                <a:spcPts val="450"/>
              </a:spcBef>
            </a:pP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..</a:t>
            </a:r>
            <a:r>
              <a:rPr sz="600" b="1" spc="-25" dirty="0">
                <a:latin typeface="Arial"/>
                <a:cs typeface="Arial"/>
              </a:rPr>
              <a:t>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10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751205">
              <a:lnSpc>
                <a:spcPct val="100000"/>
              </a:lnSpc>
              <a:spcBef>
                <a:spcPts val="450"/>
              </a:spcBef>
            </a:pP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15" dirty="0">
                <a:latin typeface="Arial"/>
                <a:cs typeface="Arial"/>
              </a:rPr>
              <a:t>.</a:t>
            </a:r>
            <a:r>
              <a:rPr sz="600" b="1" spc="-25" dirty="0">
                <a:latin typeface="Arial"/>
                <a:cs typeface="Arial"/>
              </a:rPr>
              <a:t>..</a:t>
            </a:r>
            <a:r>
              <a:rPr sz="600" b="1" spc="-2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75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1600" b="1" u="sng" spc="-155" dirty="0">
                <a:latin typeface="Arial"/>
                <a:cs typeface="Arial"/>
              </a:rPr>
              <a:t>: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110" dirty="0">
                <a:latin typeface="Arial"/>
                <a:cs typeface="Arial"/>
              </a:rPr>
              <a:t>م</a:t>
            </a:r>
            <a:r>
              <a:rPr sz="1600" b="1" u="sng" spc="-535" dirty="0">
                <a:latin typeface="Arial"/>
                <a:cs typeface="Arial"/>
              </a:rPr>
              <a:t>س</a:t>
            </a:r>
            <a:r>
              <a:rPr sz="1600" b="1" u="sng" spc="-300" dirty="0">
                <a:latin typeface="Arial"/>
                <a:cs typeface="Arial"/>
              </a:rPr>
              <a:t>ق</a:t>
            </a:r>
            <a:r>
              <a:rPr sz="1600" b="1" u="sng" spc="-240" dirty="0">
                <a:latin typeface="Arial"/>
                <a:cs typeface="Arial"/>
              </a:rPr>
              <a:t>ل</a:t>
            </a:r>
            <a:r>
              <a:rPr sz="1600" b="1" u="sng" spc="-25" dirty="0">
                <a:latin typeface="Arial"/>
                <a:cs typeface="Arial"/>
              </a:rPr>
              <a:t>ا</a:t>
            </a:r>
            <a:r>
              <a:rPr sz="1600" b="1" u="sng" spc="-95" dirty="0">
                <a:latin typeface="Times New Roman"/>
                <a:cs typeface="Times New Roman"/>
              </a:rPr>
              <a:t> </a:t>
            </a:r>
            <a:r>
              <a:rPr sz="1600" b="1" u="sng" spc="-75" dirty="0">
                <a:latin typeface="Arial"/>
                <a:cs typeface="Arial"/>
              </a:rPr>
              <a:t>ن</a:t>
            </a:r>
            <a:r>
              <a:rPr sz="1600" b="1" u="sng" spc="-125" dirty="0">
                <a:latin typeface="Arial"/>
                <a:cs typeface="Arial"/>
              </a:rPr>
              <a:t>ع</a:t>
            </a:r>
            <a:r>
              <a:rPr sz="1600" b="1" u="sng" spc="-90" dirty="0">
                <a:latin typeface="Times New Roman"/>
                <a:cs typeface="Times New Roman"/>
              </a:rPr>
              <a:t> </a:t>
            </a:r>
            <a:r>
              <a:rPr sz="1600" b="1" u="sng" spc="-175" dirty="0">
                <a:latin typeface="Arial"/>
                <a:cs typeface="Arial"/>
              </a:rPr>
              <a:t>ت</a:t>
            </a:r>
            <a:r>
              <a:rPr sz="1600" b="1" u="sng" spc="15" dirty="0">
                <a:latin typeface="Arial"/>
                <a:cs typeface="Arial"/>
              </a:rPr>
              <a:t>ا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180" dirty="0">
                <a:latin typeface="Arial"/>
                <a:cs typeface="Arial"/>
              </a:rPr>
              <a:t>و</a:t>
            </a:r>
            <a:r>
              <a:rPr sz="1600" b="1" u="sng" spc="-275" dirty="0">
                <a:latin typeface="Arial"/>
                <a:cs typeface="Arial"/>
              </a:rPr>
              <a:t>ل</a:t>
            </a:r>
            <a:r>
              <a:rPr sz="1600" b="1" u="sng" spc="-245" dirty="0">
                <a:latin typeface="Arial"/>
                <a:cs typeface="Arial"/>
              </a:rPr>
              <a:t>ع</a:t>
            </a:r>
            <a:r>
              <a:rPr sz="1600" b="1" u="sng" spc="140" dirty="0">
                <a:latin typeface="Arial"/>
                <a:cs typeface="Arial"/>
              </a:rPr>
              <a:t>م</a:t>
            </a:r>
            <a:r>
              <a:rPr sz="1600" b="1" u="sng" spc="-80" dirty="0">
                <a:latin typeface="Times New Roman"/>
                <a:cs typeface="Times New Roman"/>
              </a:rPr>
              <a:t> </a:t>
            </a:r>
            <a:r>
              <a:rPr sz="1600" b="1" spc="-40" dirty="0">
                <a:latin typeface="Arial"/>
                <a:cs typeface="Arial"/>
              </a:rPr>
              <a:t>.</a:t>
            </a:r>
            <a:r>
              <a:rPr sz="1600" b="1" spc="-320" dirty="0">
                <a:latin typeface="Arial"/>
                <a:cs typeface="Arial"/>
              </a:rPr>
              <a:t>ً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5" dirty="0">
                <a:latin typeface="Arial"/>
                <a:cs typeface="Arial"/>
              </a:rPr>
              <a:t>س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اخ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0968" y="6241028"/>
          <a:ext cx="6108700" cy="218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513"/>
                <a:gridCol w="1710318"/>
                <a:gridCol w="903658"/>
                <a:gridCol w="2495501"/>
              </a:tblGrid>
              <a:tr h="333755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مؤما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نكراش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ددع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ردت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ئيه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ضعأ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ددع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963564">
                <a:tc gridSpan="2">
                  <a:txBody>
                    <a:bodyPr/>
                    <a:lstStyle/>
                    <a:p>
                      <a:pPr marL="17716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:مسق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سيئر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122680" marR="49530" indent="962025">
                        <a:lnSpc>
                          <a:spcPts val="2490"/>
                        </a:lnSpc>
                        <a:spcBef>
                          <a:spcPts val="160"/>
                        </a:spcBef>
                        <a:tabLst>
                          <a:tab pos="1554480" algn="l"/>
                          <a:tab pos="1834514" algn="l"/>
                          <a:tab pos="2115185" algn="l"/>
                        </a:tabLst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عيقو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ه14	/	/	:خي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600" b="1" spc="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وضعلا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مسأ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841500" marR="49530" indent="962025" algn="r">
                        <a:lnSpc>
                          <a:spcPts val="2490"/>
                        </a:lnSpc>
                        <a:spcBef>
                          <a:spcPts val="160"/>
                        </a:spcBef>
                        <a:tabLst>
                          <a:tab pos="2273935" algn="l"/>
                          <a:tab pos="2553335" algn="l"/>
                          <a:tab pos="2834005" algn="l"/>
                        </a:tabLst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عيقو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ه14	/	/	:خي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64863">
                <a:tc gridSpan="4"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:ة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ديمع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R="55244" algn="r">
                        <a:lnSpc>
                          <a:spcPct val="100000"/>
                        </a:lnSpc>
                        <a:tabLst>
                          <a:tab pos="431800" algn="l"/>
                          <a:tab pos="711200" algn="l"/>
                          <a:tab pos="991869" algn="l"/>
                          <a:tab pos="4098925" algn="l"/>
                        </a:tabLst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14	/	/	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خيرات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	:ع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قو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Benutzerdefiniert</PresentationFormat>
  <Paragraphs>170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2015-04-12T19:37:23Z</dcterms:created>
  <dcterms:modified xsi:type="dcterms:W3CDTF">2015-04-12T17:37:24Z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