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693400" cy="7562850"/>
  <p:notesSz cx="106934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712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45" dirty="0"/>
              <a:t>ر</a:t>
            </a:r>
            <a:r>
              <a:rPr spc="-200" dirty="0"/>
              <a:t>ضا</a:t>
            </a:r>
            <a:r>
              <a:rPr spc="425" dirty="0"/>
              <a:t>ح</a:t>
            </a:r>
            <a:r>
              <a:rPr spc="-80" dirty="0"/>
              <a:t> </a:t>
            </a:r>
            <a:r>
              <a:rPr spc="-70" dirty="0"/>
              <a:t>ة</a:t>
            </a:r>
            <a:r>
              <a:rPr spc="-520" dirty="0"/>
              <a:t>ف</a:t>
            </a:r>
            <a:r>
              <a:rPr spc="-450" dirty="0"/>
              <a:t>ي</a:t>
            </a:r>
            <a:r>
              <a:rPr spc="-10" dirty="0"/>
              <a:t>ظ</a:t>
            </a:r>
            <a:r>
              <a:rPr spc="-150" dirty="0"/>
              <a:t>ول</a:t>
            </a:r>
            <a:r>
              <a:rPr spc="-65" dirty="0"/>
              <a:t> </a:t>
            </a:r>
            <a:r>
              <a:rPr spc="-50" dirty="0"/>
              <a:t>نو</a:t>
            </a:r>
            <a:r>
              <a:rPr spc="-60" dirty="0"/>
              <a:t>ح</a:t>
            </a:r>
            <a:r>
              <a:rPr spc="-500" dirty="0"/>
              <a:t>ش</a:t>
            </a:r>
            <a:r>
              <a:rPr spc="-40" dirty="0"/>
              <a:t>رما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45" dirty="0"/>
              <a:t>ر</a:t>
            </a:r>
            <a:r>
              <a:rPr spc="-200" dirty="0"/>
              <a:t>ضا</a:t>
            </a:r>
            <a:r>
              <a:rPr spc="425" dirty="0"/>
              <a:t>ح</a:t>
            </a:r>
            <a:r>
              <a:rPr spc="-80" dirty="0"/>
              <a:t> </a:t>
            </a:r>
            <a:r>
              <a:rPr spc="-70" dirty="0"/>
              <a:t>ة</a:t>
            </a:r>
            <a:r>
              <a:rPr spc="-520" dirty="0"/>
              <a:t>ف</a:t>
            </a:r>
            <a:r>
              <a:rPr spc="-450" dirty="0"/>
              <a:t>ي</a:t>
            </a:r>
            <a:r>
              <a:rPr spc="-10" dirty="0"/>
              <a:t>ظ</a:t>
            </a:r>
            <a:r>
              <a:rPr spc="-150" dirty="0"/>
              <a:t>ول</a:t>
            </a:r>
            <a:r>
              <a:rPr spc="-65" dirty="0"/>
              <a:t> </a:t>
            </a:r>
            <a:r>
              <a:rPr spc="-50" dirty="0"/>
              <a:t>نو</a:t>
            </a:r>
            <a:r>
              <a:rPr spc="-60" dirty="0"/>
              <a:t>ح</a:t>
            </a:r>
            <a:r>
              <a:rPr spc="-500" dirty="0"/>
              <a:t>ش</a:t>
            </a:r>
            <a:r>
              <a:rPr spc="-40" dirty="0"/>
              <a:t>رما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45" dirty="0"/>
              <a:t>ر</a:t>
            </a:r>
            <a:r>
              <a:rPr spc="-200" dirty="0"/>
              <a:t>ضا</a:t>
            </a:r>
            <a:r>
              <a:rPr spc="425" dirty="0"/>
              <a:t>ح</a:t>
            </a:r>
            <a:r>
              <a:rPr spc="-80" dirty="0"/>
              <a:t> </a:t>
            </a:r>
            <a:r>
              <a:rPr spc="-70" dirty="0"/>
              <a:t>ة</a:t>
            </a:r>
            <a:r>
              <a:rPr spc="-520" dirty="0"/>
              <a:t>ف</a:t>
            </a:r>
            <a:r>
              <a:rPr spc="-450" dirty="0"/>
              <a:t>ي</a:t>
            </a:r>
            <a:r>
              <a:rPr spc="-10" dirty="0"/>
              <a:t>ظ</a:t>
            </a:r>
            <a:r>
              <a:rPr spc="-150" dirty="0"/>
              <a:t>ول</a:t>
            </a:r>
            <a:r>
              <a:rPr spc="-65" dirty="0"/>
              <a:t> </a:t>
            </a:r>
            <a:r>
              <a:rPr spc="-50" dirty="0"/>
              <a:t>نو</a:t>
            </a:r>
            <a:r>
              <a:rPr spc="-60" dirty="0"/>
              <a:t>ح</a:t>
            </a:r>
            <a:r>
              <a:rPr spc="-500" dirty="0"/>
              <a:t>ش</a:t>
            </a:r>
            <a:r>
              <a:rPr spc="-40" dirty="0"/>
              <a:t>رما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45" dirty="0"/>
              <a:t>ر</a:t>
            </a:r>
            <a:r>
              <a:rPr spc="-200" dirty="0"/>
              <a:t>ضا</a:t>
            </a:r>
            <a:r>
              <a:rPr spc="425" dirty="0"/>
              <a:t>ح</a:t>
            </a:r>
            <a:r>
              <a:rPr spc="-80" dirty="0"/>
              <a:t> </a:t>
            </a:r>
            <a:r>
              <a:rPr spc="-70" dirty="0"/>
              <a:t>ة</a:t>
            </a:r>
            <a:r>
              <a:rPr spc="-520" dirty="0"/>
              <a:t>ف</a:t>
            </a:r>
            <a:r>
              <a:rPr spc="-450" dirty="0"/>
              <a:t>ي</a:t>
            </a:r>
            <a:r>
              <a:rPr spc="-10" dirty="0"/>
              <a:t>ظ</a:t>
            </a:r>
            <a:r>
              <a:rPr spc="-150" dirty="0"/>
              <a:t>ول</a:t>
            </a:r>
            <a:r>
              <a:rPr spc="-65" dirty="0"/>
              <a:t> </a:t>
            </a:r>
            <a:r>
              <a:rPr spc="-50" dirty="0"/>
              <a:t>نو</a:t>
            </a:r>
            <a:r>
              <a:rPr spc="-60" dirty="0"/>
              <a:t>ح</a:t>
            </a:r>
            <a:r>
              <a:rPr spc="-500" dirty="0"/>
              <a:t>ش</a:t>
            </a:r>
            <a:r>
              <a:rPr spc="-40" dirty="0"/>
              <a:t>رما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45" dirty="0"/>
              <a:t>ر</a:t>
            </a:r>
            <a:r>
              <a:rPr spc="-200" dirty="0"/>
              <a:t>ضا</a:t>
            </a:r>
            <a:r>
              <a:rPr spc="425" dirty="0"/>
              <a:t>ح</a:t>
            </a:r>
            <a:r>
              <a:rPr spc="-80" dirty="0"/>
              <a:t> </a:t>
            </a:r>
            <a:r>
              <a:rPr spc="-70" dirty="0"/>
              <a:t>ة</a:t>
            </a:r>
            <a:r>
              <a:rPr spc="-520" dirty="0"/>
              <a:t>ف</a:t>
            </a:r>
            <a:r>
              <a:rPr spc="-450" dirty="0"/>
              <a:t>ي</a:t>
            </a:r>
            <a:r>
              <a:rPr spc="-10" dirty="0"/>
              <a:t>ظ</a:t>
            </a:r>
            <a:r>
              <a:rPr spc="-150" dirty="0"/>
              <a:t>ول</a:t>
            </a:r>
            <a:r>
              <a:rPr spc="-65" dirty="0"/>
              <a:t> </a:t>
            </a:r>
            <a:r>
              <a:rPr spc="-50" dirty="0"/>
              <a:t>نو</a:t>
            </a:r>
            <a:r>
              <a:rPr spc="-60" dirty="0"/>
              <a:t>ح</a:t>
            </a:r>
            <a:r>
              <a:rPr spc="-500" dirty="0"/>
              <a:t>ش</a:t>
            </a:r>
            <a:r>
              <a:rPr spc="-40" dirty="0"/>
              <a:t>رما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916936" y="6860737"/>
            <a:ext cx="2597150" cy="144780"/>
          </a:xfrm>
          <a:custGeom>
            <a:avLst/>
            <a:gdLst/>
            <a:ahLst/>
            <a:cxnLst/>
            <a:rect l="l" t="t" r="r" b="b"/>
            <a:pathLst>
              <a:path w="2597150" h="144779">
                <a:moveTo>
                  <a:pt x="0" y="144779"/>
                </a:moveTo>
                <a:lnTo>
                  <a:pt x="2597145" y="144779"/>
                </a:lnTo>
                <a:lnTo>
                  <a:pt x="2597145" y="0"/>
                </a:lnTo>
                <a:lnTo>
                  <a:pt x="0" y="0"/>
                </a:lnTo>
                <a:lnTo>
                  <a:pt x="0" y="144779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916936" y="7005517"/>
            <a:ext cx="66040" cy="231775"/>
          </a:xfrm>
          <a:custGeom>
            <a:avLst/>
            <a:gdLst/>
            <a:ahLst/>
            <a:cxnLst/>
            <a:rect l="l" t="t" r="r" b="b"/>
            <a:pathLst>
              <a:path w="66040" h="231775">
                <a:moveTo>
                  <a:pt x="0" y="231647"/>
                </a:moveTo>
                <a:lnTo>
                  <a:pt x="65531" y="231647"/>
                </a:lnTo>
                <a:lnTo>
                  <a:pt x="65531" y="0"/>
                </a:lnTo>
                <a:lnTo>
                  <a:pt x="0" y="0"/>
                </a:lnTo>
                <a:lnTo>
                  <a:pt x="0" y="231647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0448543" y="7005517"/>
            <a:ext cx="66040" cy="231775"/>
          </a:xfrm>
          <a:custGeom>
            <a:avLst/>
            <a:gdLst/>
            <a:ahLst/>
            <a:cxnLst/>
            <a:rect l="l" t="t" r="r" b="b"/>
            <a:pathLst>
              <a:path w="66040" h="231775">
                <a:moveTo>
                  <a:pt x="0" y="231647"/>
                </a:moveTo>
                <a:lnTo>
                  <a:pt x="65531" y="231647"/>
                </a:lnTo>
                <a:lnTo>
                  <a:pt x="65531" y="0"/>
                </a:lnTo>
                <a:lnTo>
                  <a:pt x="0" y="0"/>
                </a:lnTo>
                <a:lnTo>
                  <a:pt x="0" y="231647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916936" y="7237166"/>
            <a:ext cx="2597150" cy="145415"/>
          </a:xfrm>
          <a:custGeom>
            <a:avLst/>
            <a:gdLst/>
            <a:ahLst/>
            <a:cxnLst/>
            <a:rect l="l" t="t" r="r" b="b"/>
            <a:pathLst>
              <a:path w="2597150" h="145415">
                <a:moveTo>
                  <a:pt x="0" y="145089"/>
                </a:moveTo>
                <a:lnTo>
                  <a:pt x="2597145" y="145089"/>
                </a:lnTo>
                <a:lnTo>
                  <a:pt x="2597145" y="0"/>
                </a:lnTo>
                <a:lnTo>
                  <a:pt x="0" y="0"/>
                </a:lnTo>
                <a:lnTo>
                  <a:pt x="0" y="145089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982467" y="7005517"/>
            <a:ext cx="2466340" cy="231775"/>
          </a:xfrm>
          <a:custGeom>
            <a:avLst/>
            <a:gdLst/>
            <a:ahLst/>
            <a:cxnLst/>
            <a:rect l="l" t="t" r="r" b="b"/>
            <a:pathLst>
              <a:path w="2466340" h="231775">
                <a:moveTo>
                  <a:pt x="0" y="231647"/>
                </a:moveTo>
                <a:lnTo>
                  <a:pt x="2466081" y="231647"/>
                </a:lnTo>
                <a:lnTo>
                  <a:pt x="2466081" y="0"/>
                </a:lnTo>
                <a:lnTo>
                  <a:pt x="0" y="0"/>
                </a:lnTo>
                <a:lnTo>
                  <a:pt x="0" y="231647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01752" y="6860737"/>
            <a:ext cx="7609205" cy="62865"/>
          </a:xfrm>
          <a:custGeom>
            <a:avLst/>
            <a:gdLst/>
            <a:ahLst/>
            <a:cxnLst/>
            <a:rect l="l" t="t" r="r" b="b"/>
            <a:pathLst>
              <a:path w="7609205" h="62865">
                <a:moveTo>
                  <a:pt x="0" y="62483"/>
                </a:moveTo>
                <a:lnTo>
                  <a:pt x="7609087" y="62483"/>
                </a:lnTo>
                <a:lnTo>
                  <a:pt x="7609087" y="0"/>
                </a:lnTo>
                <a:lnTo>
                  <a:pt x="0" y="0"/>
                </a:lnTo>
                <a:lnTo>
                  <a:pt x="0" y="62483"/>
                </a:lnTo>
                <a:close/>
              </a:path>
            </a:pathLst>
          </a:custGeom>
          <a:solidFill>
            <a:srgbClr val="4F6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01752" y="6923220"/>
            <a:ext cx="66040" cy="396875"/>
          </a:xfrm>
          <a:custGeom>
            <a:avLst/>
            <a:gdLst/>
            <a:ahLst/>
            <a:cxnLst/>
            <a:rect l="l" t="t" r="r" b="b"/>
            <a:pathLst>
              <a:path w="66039" h="396875">
                <a:moveTo>
                  <a:pt x="0" y="396550"/>
                </a:moveTo>
                <a:lnTo>
                  <a:pt x="65531" y="396550"/>
                </a:lnTo>
                <a:lnTo>
                  <a:pt x="65531" y="0"/>
                </a:lnTo>
                <a:lnTo>
                  <a:pt x="0" y="0"/>
                </a:lnTo>
                <a:lnTo>
                  <a:pt x="0" y="396550"/>
                </a:lnTo>
                <a:close/>
              </a:path>
            </a:pathLst>
          </a:custGeom>
          <a:solidFill>
            <a:srgbClr val="4F6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845307" y="6923220"/>
            <a:ext cx="66040" cy="396875"/>
          </a:xfrm>
          <a:custGeom>
            <a:avLst/>
            <a:gdLst/>
            <a:ahLst/>
            <a:cxnLst/>
            <a:rect l="l" t="t" r="r" b="b"/>
            <a:pathLst>
              <a:path w="66040" h="396875">
                <a:moveTo>
                  <a:pt x="0" y="396550"/>
                </a:moveTo>
                <a:lnTo>
                  <a:pt x="65531" y="396550"/>
                </a:lnTo>
                <a:lnTo>
                  <a:pt x="65531" y="0"/>
                </a:lnTo>
                <a:lnTo>
                  <a:pt x="0" y="0"/>
                </a:lnTo>
                <a:lnTo>
                  <a:pt x="0" y="396550"/>
                </a:lnTo>
                <a:close/>
              </a:path>
            </a:pathLst>
          </a:custGeom>
          <a:solidFill>
            <a:srgbClr val="4F6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01752" y="7319771"/>
            <a:ext cx="7609205" cy="62865"/>
          </a:xfrm>
          <a:custGeom>
            <a:avLst/>
            <a:gdLst/>
            <a:ahLst/>
            <a:cxnLst/>
            <a:rect l="l" t="t" r="r" b="b"/>
            <a:pathLst>
              <a:path w="7609205" h="62865">
                <a:moveTo>
                  <a:pt x="0" y="62483"/>
                </a:moveTo>
                <a:lnTo>
                  <a:pt x="7609087" y="62483"/>
                </a:lnTo>
                <a:lnTo>
                  <a:pt x="7609087" y="0"/>
                </a:lnTo>
                <a:lnTo>
                  <a:pt x="0" y="0"/>
                </a:lnTo>
                <a:lnTo>
                  <a:pt x="0" y="62483"/>
                </a:lnTo>
                <a:close/>
              </a:path>
            </a:pathLst>
          </a:custGeom>
          <a:solidFill>
            <a:srgbClr val="4F6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67284" y="6923220"/>
            <a:ext cx="7478395" cy="396875"/>
          </a:xfrm>
          <a:custGeom>
            <a:avLst/>
            <a:gdLst/>
            <a:ahLst/>
            <a:cxnLst/>
            <a:rect l="l" t="t" r="r" b="b"/>
            <a:pathLst>
              <a:path w="7478395" h="396875">
                <a:moveTo>
                  <a:pt x="0" y="396550"/>
                </a:moveTo>
                <a:lnTo>
                  <a:pt x="7478023" y="396550"/>
                </a:lnTo>
                <a:lnTo>
                  <a:pt x="7478023" y="0"/>
                </a:lnTo>
                <a:lnTo>
                  <a:pt x="0" y="0"/>
                </a:lnTo>
                <a:lnTo>
                  <a:pt x="0" y="396550"/>
                </a:lnTo>
                <a:close/>
              </a:path>
            </a:pathLst>
          </a:custGeom>
          <a:solidFill>
            <a:srgbClr val="4F6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693419" y="129540"/>
            <a:ext cx="1728215" cy="6979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807719" y="129540"/>
            <a:ext cx="1517904" cy="69799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910584" y="265176"/>
            <a:ext cx="6781799" cy="54254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3"/>
            <a:ext cx="9624059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5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6108" y="6985677"/>
            <a:ext cx="116078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45" dirty="0"/>
              <a:t>ر</a:t>
            </a:r>
            <a:r>
              <a:rPr spc="-200" dirty="0"/>
              <a:t>ضا</a:t>
            </a:r>
            <a:r>
              <a:rPr spc="425" dirty="0"/>
              <a:t>ح</a:t>
            </a:r>
            <a:r>
              <a:rPr spc="-80" dirty="0"/>
              <a:t> </a:t>
            </a:r>
            <a:r>
              <a:rPr spc="-70" dirty="0"/>
              <a:t>ة</a:t>
            </a:r>
            <a:r>
              <a:rPr spc="-520" dirty="0"/>
              <a:t>ف</a:t>
            </a:r>
            <a:r>
              <a:rPr spc="-450" dirty="0"/>
              <a:t>ي</a:t>
            </a:r>
            <a:r>
              <a:rPr spc="-10" dirty="0"/>
              <a:t>ظ</a:t>
            </a:r>
            <a:r>
              <a:rPr spc="-150" dirty="0"/>
              <a:t>ول</a:t>
            </a:r>
            <a:r>
              <a:rPr spc="-65" dirty="0"/>
              <a:t> </a:t>
            </a:r>
            <a:r>
              <a:rPr spc="-50" dirty="0"/>
              <a:t>نو</a:t>
            </a:r>
            <a:r>
              <a:rPr spc="-60" dirty="0"/>
              <a:t>ح</a:t>
            </a:r>
            <a:r>
              <a:rPr spc="-500" dirty="0"/>
              <a:t>ش</a:t>
            </a:r>
            <a:r>
              <a:rPr spc="-40" dirty="0"/>
              <a:t>رما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12686" y="348931"/>
            <a:ext cx="4415155" cy="458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200" spc="-140" dirty="0">
                <a:solidFill>
                  <a:srgbClr val="FFFFFF"/>
                </a:solidFill>
                <a:latin typeface="Tahoma"/>
                <a:cs typeface="Tahoma"/>
              </a:rPr>
              <a:t>ي</a:t>
            </a:r>
            <a:r>
              <a:rPr sz="1200" spc="5" dirty="0">
                <a:solidFill>
                  <a:srgbClr val="FFFFFF"/>
                </a:solidFill>
                <a:latin typeface="Tahoma"/>
                <a:cs typeface="Tahoma"/>
              </a:rPr>
              <a:t>م</a:t>
            </a:r>
            <a:r>
              <a:rPr sz="1200" spc="-295" dirty="0">
                <a:solidFill>
                  <a:srgbClr val="FFFFFF"/>
                </a:solidFill>
                <a:latin typeface="Tahoma"/>
                <a:cs typeface="Tahoma"/>
              </a:rPr>
              <a:t>لع</a:t>
            </a:r>
            <a:r>
              <a:rPr sz="1200" spc="-315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5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65" dirty="0">
                <a:solidFill>
                  <a:srgbClr val="FFFFFF"/>
                </a:solidFill>
                <a:latin typeface="Tahoma"/>
                <a:cs typeface="Tahoma"/>
              </a:rPr>
              <a:t>ث</a:t>
            </a:r>
            <a:r>
              <a:rPr sz="1200" spc="-190" dirty="0">
                <a:solidFill>
                  <a:srgbClr val="FFFFFF"/>
                </a:solidFill>
                <a:latin typeface="Tahoma"/>
                <a:cs typeface="Tahoma"/>
              </a:rPr>
              <a:t>حبلاو</a:t>
            </a:r>
            <a:r>
              <a:rPr sz="12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130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200" spc="-459" dirty="0">
                <a:solidFill>
                  <a:srgbClr val="FFFFFF"/>
                </a:solidFill>
                <a:latin typeface="Tahoma"/>
                <a:cs typeface="Tahoma"/>
              </a:rPr>
              <a:t>ي</a:t>
            </a:r>
            <a:r>
              <a:rPr sz="1200" spc="-415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235" dirty="0">
                <a:solidFill>
                  <a:srgbClr val="FFFFFF"/>
                </a:solidFill>
                <a:latin typeface="Tahoma"/>
                <a:cs typeface="Tahoma"/>
              </a:rPr>
              <a:t>ع</a:t>
            </a:r>
            <a:r>
              <a:rPr sz="1200" spc="-254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5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155" dirty="0">
                <a:solidFill>
                  <a:srgbClr val="FFFFFF"/>
                </a:solidFill>
                <a:latin typeface="Tahoma"/>
                <a:cs typeface="Tahoma"/>
              </a:rPr>
              <a:t>تاسارد</a:t>
            </a:r>
            <a:r>
              <a:rPr sz="1200" spc="-185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360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95" dirty="0">
                <a:solidFill>
                  <a:srgbClr val="FFFFFF"/>
                </a:solidFill>
                <a:latin typeface="Tahoma"/>
                <a:cs typeface="Tahoma"/>
              </a:rPr>
              <a:t>ة</a:t>
            </a:r>
            <a:r>
              <a:rPr sz="1200" spc="-45" dirty="0">
                <a:solidFill>
                  <a:srgbClr val="FFFFFF"/>
                </a:solidFill>
                <a:latin typeface="Tahoma"/>
                <a:cs typeface="Tahoma"/>
              </a:rPr>
              <a:t>عم</a:t>
            </a:r>
            <a:r>
              <a:rPr sz="1200" spc="45" dirty="0">
                <a:solidFill>
                  <a:srgbClr val="FFFFFF"/>
                </a:solidFill>
                <a:latin typeface="Tahoma"/>
                <a:cs typeface="Tahoma"/>
              </a:rPr>
              <a:t>اجا</a:t>
            </a:r>
            <a:r>
              <a:rPr sz="1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95" dirty="0">
                <a:solidFill>
                  <a:srgbClr val="FFFFFF"/>
                </a:solidFill>
                <a:latin typeface="Tahoma"/>
                <a:cs typeface="Tahoma"/>
              </a:rPr>
              <a:t>ة</a:t>
            </a:r>
            <a:r>
              <a:rPr sz="1200" spc="-365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195" dirty="0">
                <a:solidFill>
                  <a:srgbClr val="FFFFFF"/>
                </a:solidFill>
                <a:latin typeface="Tahoma"/>
                <a:cs typeface="Tahoma"/>
              </a:rPr>
              <a:t>اك</a:t>
            </a:r>
            <a:r>
              <a:rPr sz="1200" spc="-15" dirty="0">
                <a:solidFill>
                  <a:srgbClr val="FFFFFF"/>
                </a:solidFill>
                <a:latin typeface="Tahoma"/>
                <a:cs typeface="Tahoma"/>
              </a:rPr>
              <a:t>و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200" spc="254" dirty="0">
                <a:solidFill>
                  <a:srgbClr val="FFFFFF"/>
                </a:solidFill>
                <a:latin typeface="Tahoma"/>
                <a:cs typeface="Tahoma"/>
              </a:rPr>
              <a:t>ن</a:t>
            </a:r>
            <a:r>
              <a:rPr sz="1200" spc="-215" dirty="0">
                <a:solidFill>
                  <a:srgbClr val="FFFFFF"/>
                </a:solidFill>
                <a:latin typeface="Tahoma"/>
                <a:cs typeface="Tahoma"/>
              </a:rPr>
              <a:t>ث</a:t>
            </a:r>
            <a:r>
              <a:rPr sz="1200" spc="-175" dirty="0">
                <a:solidFill>
                  <a:srgbClr val="FFFFFF"/>
                </a:solidFill>
                <a:latin typeface="Tahoma"/>
                <a:cs typeface="Tahoma"/>
              </a:rPr>
              <a:t>ح</a:t>
            </a:r>
            <a:r>
              <a:rPr sz="1200" spc="-260" dirty="0">
                <a:solidFill>
                  <a:srgbClr val="FFFFFF"/>
                </a:solidFill>
                <a:latin typeface="Tahoma"/>
                <a:cs typeface="Tahoma"/>
              </a:rPr>
              <a:t>اب</a:t>
            </a:r>
            <a:r>
              <a:rPr sz="1200" spc="-370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5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175" dirty="0">
                <a:solidFill>
                  <a:srgbClr val="FFFFFF"/>
                </a:solidFill>
                <a:latin typeface="Tahoma"/>
                <a:cs typeface="Tahoma"/>
              </a:rPr>
              <a:t>يدعاس</a:t>
            </a:r>
            <a:r>
              <a:rPr sz="1200" spc="-145" dirty="0">
                <a:solidFill>
                  <a:srgbClr val="FFFFFF"/>
                </a:solidFill>
                <a:latin typeface="Tahoma"/>
                <a:cs typeface="Tahoma"/>
              </a:rPr>
              <a:t>م</a:t>
            </a:r>
            <a:r>
              <a:rPr sz="1200" spc="-15" dirty="0">
                <a:solidFill>
                  <a:srgbClr val="FFFFFF"/>
                </a:solidFill>
                <a:latin typeface="Tahoma"/>
                <a:cs typeface="Tahoma"/>
              </a:rPr>
              <a:t>و</a:t>
            </a:r>
            <a:r>
              <a:rPr sz="12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Tahoma"/>
                <a:cs typeface="Tahoma"/>
              </a:rPr>
              <a:t>ت</a:t>
            </a:r>
            <a:r>
              <a:rPr sz="1200" spc="-225" dirty="0">
                <a:solidFill>
                  <a:srgbClr val="FFFFFF"/>
                </a:solidFill>
                <a:latin typeface="Tahoma"/>
                <a:cs typeface="Tahoma"/>
              </a:rPr>
              <a:t>اغل</a:t>
            </a:r>
            <a:r>
              <a:rPr sz="1200" spc="-300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5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300" dirty="0">
                <a:solidFill>
                  <a:srgbClr val="FFFFFF"/>
                </a:solidFill>
                <a:latin typeface="Tahoma"/>
                <a:cs typeface="Tahoma"/>
              </a:rPr>
              <a:t>يس</a:t>
            </a:r>
            <a:r>
              <a:rPr sz="1200" spc="-114" dirty="0">
                <a:solidFill>
                  <a:srgbClr val="FFFFFF"/>
                </a:solidFill>
                <a:latin typeface="Tahoma"/>
                <a:cs typeface="Tahoma"/>
              </a:rPr>
              <a:t>ر</a:t>
            </a:r>
            <a:r>
              <a:rPr sz="1200" spc="15" dirty="0">
                <a:solidFill>
                  <a:srgbClr val="FFFFFF"/>
                </a:solidFill>
                <a:latin typeface="Tahoma"/>
                <a:cs typeface="Tahoma"/>
              </a:rPr>
              <a:t>دم</a:t>
            </a:r>
            <a:r>
              <a:rPr sz="1200" spc="-15" dirty="0">
                <a:solidFill>
                  <a:srgbClr val="FFFFFF"/>
                </a:solidFill>
                <a:latin typeface="Tahoma"/>
                <a:cs typeface="Tahoma"/>
              </a:rPr>
              <a:t>و</a:t>
            </a:r>
            <a:r>
              <a:rPr sz="12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350" dirty="0">
                <a:solidFill>
                  <a:srgbClr val="FFFFFF"/>
                </a:solidFill>
                <a:latin typeface="Tahoma"/>
                <a:cs typeface="Tahoma"/>
              </a:rPr>
              <a:t>ني</a:t>
            </a:r>
            <a:r>
              <a:rPr sz="1200" spc="-30" dirty="0">
                <a:solidFill>
                  <a:srgbClr val="FFFFFF"/>
                </a:solidFill>
                <a:latin typeface="Tahoma"/>
                <a:cs typeface="Tahoma"/>
              </a:rPr>
              <a:t>رضا</a:t>
            </a:r>
            <a:r>
              <a:rPr sz="1200" spc="-40" dirty="0">
                <a:solidFill>
                  <a:srgbClr val="FFFFFF"/>
                </a:solidFill>
                <a:latin typeface="Tahoma"/>
                <a:cs typeface="Tahoma"/>
              </a:rPr>
              <a:t>ح</a:t>
            </a:r>
            <a:r>
              <a:rPr sz="1200" spc="-10" dirty="0">
                <a:solidFill>
                  <a:srgbClr val="FFFFFF"/>
                </a:solidFill>
                <a:latin typeface="Tahoma"/>
                <a:cs typeface="Tahoma"/>
              </a:rPr>
              <a:t>او</a:t>
            </a:r>
            <a:r>
              <a:rPr sz="12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350" dirty="0">
                <a:solidFill>
                  <a:srgbClr val="FFFFFF"/>
                </a:solidFill>
                <a:latin typeface="Tahoma"/>
                <a:cs typeface="Tahoma"/>
              </a:rPr>
              <a:t>ني</a:t>
            </a:r>
            <a:r>
              <a:rPr sz="1200" spc="-215" dirty="0">
                <a:solidFill>
                  <a:srgbClr val="FFFFFF"/>
                </a:solidFill>
                <a:latin typeface="Tahoma"/>
                <a:cs typeface="Tahoma"/>
              </a:rPr>
              <a:t>ديع</a:t>
            </a:r>
            <a:r>
              <a:rPr sz="1200" spc="-200" dirty="0">
                <a:solidFill>
                  <a:srgbClr val="FFFFFF"/>
                </a:solidFill>
                <a:latin typeface="Tahoma"/>
                <a:cs typeface="Tahoma"/>
              </a:rPr>
              <a:t>م</a:t>
            </a:r>
            <a:r>
              <a:rPr sz="1200" spc="-5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2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FFFFFF"/>
                </a:solidFill>
                <a:latin typeface="Tahoma"/>
                <a:cs typeface="Tahoma"/>
              </a:rPr>
              <a:t>ن</a:t>
            </a:r>
            <a:r>
              <a:rPr sz="1200" spc="-15" dirty="0">
                <a:solidFill>
                  <a:srgbClr val="FFFFFF"/>
                </a:solidFill>
                <a:latin typeface="Tahoma"/>
                <a:cs typeface="Tahoma"/>
              </a:rPr>
              <a:t>و</a:t>
            </a:r>
            <a:r>
              <a:rPr sz="1200" spc="-340" dirty="0">
                <a:solidFill>
                  <a:srgbClr val="FFFFFF"/>
                </a:solidFill>
                <a:latin typeface="Tahoma"/>
                <a:cs typeface="Tahoma"/>
              </a:rPr>
              <a:t>ؤشل</a:t>
            </a:r>
            <a:r>
              <a:rPr sz="1200" spc="-95" dirty="0">
                <a:solidFill>
                  <a:srgbClr val="FFFFFF"/>
                </a:solidFill>
                <a:latin typeface="Tahoma"/>
                <a:cs typeface="Tahoma"/>
              </a:rPr>
              <a:t> ة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م</a:t>
            </a:r>
            <a:r>
              <a:rPr sz="1200" spc="-590" dirty="0">
                <a:solidFill>
                  <a:srgbClr val="FFFFFF"/>
                </a:solidFill>
                <a:latin typeface="Tahoma"/>
                <a:cs typeface="Tahoma"/>
              </a:rPr>
              <a:t>ئ</a:t>
            </a:r>
            <a:r>
              <a:rPr sz="1200" spc="-95" dirty="0">
                <a:solidFill>
                  <a:srgbClr val="FFFFFF"/>
                </a:solidFill>
                <a:latin typeface="Tahoma"/>
                <a:cs typeface="Tahoma"/>
              </a:rPr>
              <a:t>اد</a:t>
            </a:r>
            <a:r>
              <a:rPr sz="1200" spc="-185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5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95" dirty="0">
                <a:solidFill>
                  <a:srgbClr val="FFFFFF"/>
                </a:solidFill>
                <a:latin typeface="Tahoma"/>
                <a:cs typeface="Tahoma"/>
              </a:rPr>
              <a:t>ة</a:t>
            </a:r>
            <a:r>
              <a:rPr sz="1200" spc="-285" dirty="0">
                <a:solidFill>
                  <a:srgbClr val="FFFFFF"/>
                </a:solidFill>
                <a:latin typeface="Tahoma"/>
                <a:cs typeface="Tahoma"/>
              </a:rPr>
              <a:t>نجل</a:t>
            </a:r>
            <a:r>
              <a:rPr sz="1200" spc="-300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5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17265" y="6857869"/>
            <a:ext cx="9969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210" dirty="0">
                <a:latin typeface="Arial"/>
                <a:cs typeface="Arial"/>
              </a:rPr>
              <a:t>˺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45" dirty="0"/>
              <a:t>ر</a:t>
            </a:r>
            <a:r>
              <a:rPr spc="-200" dirty="0"/>
              <a:t>ضا</a:t>
            </a:r>
            <a:r>
              <a:rPr spc="425" dirty="0"/>
              <a:t>ح</a:t>
            </a:r>
            <a:r>
              <a:rPr spc="-80" dirty="0"/>
              <a:t> </a:t>
            </a:r>
            <a:r>
              <a:rPr spc="-70" dirty="0"/>
              <a:t>ة</a:t>
            </a:r>
            <a:r>
              <a:rPr spc="-520" dirty="0"/>
              <a:t>ف</a:t>
            </a:r>
            <a:r>
              <a:rPr spc="-450" dirty="0"/>
              <a:t>ي</a:t>
            </a:r>
            <a:r>
              <a:rPr spc="-10" dirty="0"/>
              <a:t>ظ</a:t>
            </a:r>
            <a:r>
              <a:rPr spc="-150" dirty="0"/>
              <a:t>ول</a:t>
            </a:r>
            <a:r>
              <a:rPr spc="-65" dirty="0"/>
              <a:t> </a:t>
            </a:r>
            <a:r>
              <a:rPr spc="-50" dirty="0"/>
              <a:t>نو</a:t>
            </a:r>
            <a:r>
              <a:rPr spc="-60" dirty="0"/>
              <a:t>ح</a:t>
            </a:r>
            <a:r>
              <a:rPr spc="-500" dirty="0"/>
              <a:t>ش</a:t>
            </a:r>
            <a:r>
              <a:rPr spc="-40" dirty="0"/>
              <a:t>رما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4176" y="2449785"/>
            <a:ext cx="9207500" cy="2261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200" spc="-465" dirty="0">
                <a:latin typeface="Arial"/>
                <a:cs typeface="Arial"/>
              </a:rPr>
              <a:t>ةمئاق</a:t>
            </a:r>
            <a:endParaRPr sz="4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4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704"/>
              </a:spcBef>
            </a:pPr>
            <a:r>
              <a:rPr sz="3600" b="1" spc="-175" dirty="0">
                <a:latin typeface="Arial"/>
                <a:cs typeface="Arial"/>
              </a:rPr>
              <a:t>ة</a:t>
            </a:r>
            <a:r>
              <a:rPr sz="3600" b="1" spc="-375" dirty="0">
                <a:latin typeface="Arial"/>
                <a:cs typeface="Arial"/>
              </a:rPr>
              <a:t>ف</a:t>
            </a:r>
            <a:r>
              <a:rPr sz="3600" b="1" spc="-390" dirty="0">
                <a:latin typeface="Arial"/>
                <a:cs typeface="Arial"/>
              </a:rPr>
              <a:t>لتخملا</a:t>
            </a:r>
            <a:r>
              <a:rPr sz="3600" b="1" spc="-400" dirty="0">
                <a:latin typeface="Arial"/>
                <a:cs typeface="Arial"/>
              </a:rPr>
              <a:t> </a:t>
            </a:r>
            <a:r>
              <a:rPr sz="3600" b="1" spc="160" dirty="0">
                <a:latin typeface="Arial"/>
                <a:cs typeface="Arial"/>
              </a:rPr>
              <a:t>ة</a:t>
            </a:r>
            <a:r>
              <a:rPr sz="3600" b="1" spc="254" dirty="0">
                <a:latin typeface="Arial"/>
                <a:cs typeface="Arial"/>
              </a:rPr>
              <a:t>ع</a:t>
            </a:r>
            <a:r>
              <a:rPr sz="3600" b="1" spc="-75" dirty="0">
                <a:latin typeface="Arial"/>
                <a:cs typeface="Arial"/>
              </a:rPr>
              <a:t>ما</a:t>
            </a:r>
            <a:r>
              <a:rPr sz="3600" b="1" spc="-140" dirty="0">
                <a:latin typeface="Arial"/>
                <a:cs typeface="Arial"/>
              </a:rPr>
              <a:t>ج</a:t>
            </a:r>
            <a:r>
              <a:rPr sz="3600" b="1" spc="-254" dirty="0">
                <a:latin typeface="Arial"/>
                <a:cs typeface="Arial"/>
              </a:rPr>
              <a:t>لا</a:t>
            </a:r>
            <a:r>
              <a:rPr sz="3600" b="1" spc="-400" dirty="0">
                <a:latin typeface="Arial"/>
                <a:cs typeface="Arial"/>
              </a:rPr>
              <a:t> </a:t>
            </a:r>
            <a:r>
              <a:rPr sz="3600" b="1" spc="-210" dirty="0">
                <a:latin typeface="Arial"/>
                <a:cs typeface="Arial"/>
              </a:rPr>
              <a:t>تايلكب</a:t>
            </a:r>
            <a:r>
              <a:rPr sz="3600" b="1" spc="-395" dirty="0">
                <a:latin typeface="Arial"/>
                <a:cs typeface="Arial"/>
              </a:rPr>
              <a:t> </a:t>
            </a:r>
            <a:r>
              <a:rPr sz="3600" b="1" spc="-440" dirty="0">
                <a:latin typeface="Arial"/>
                <a:cs typeface="Arial"/>
              </a:rPr>
              <a:t>رضاحم</a:t>
            </a:r>
            <a:r>
              <a:rPr sz="3600" b="1" spc="-395" dirty="0">
                <a:latin typeface="Arial"/>
                <a:cs typeface="Arial"/>
              </a:rPr>
              <a:t> </a:t>
            </a:r>
            <a:r>
              <a:rPr sz="3600" b="1" spc="-380" dirty="0">
                <a:latin typeface="Arial"/>
                <a:cs typeface="Arial"/>
              </a:rPr>
              <a:t>ةف</a:t>
            </a:r>
            <a:r>
              <a:rPr sz="3600" b="1" spc="-440" dirty="0">
                <a:latin typeface="Arial"/>
                <a:cs typeface="Arial"/>
              </a:rPr>
              <a:t>ي</a:t>
            </a:r>
            <a:r>
              <a:rPr sz="3600" b="1" spc="-225" dirty="0">
                <a:latin typeface="Arial"/>
                <a:cs typeface="Arial"/>
              </a:rPr>
              <a:t>ظول</a:t>
            </a:r>
            <a:r>
              <a:rPr sz="3600" b="1" spc="-40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نيحذر</a:t>
            </a:r>
            <a:r>
              <a:rPr sz="3600" b="1" spc="5" dirty="0">
                <a:latin typeface="Arial"/>
                <a:cs typeface="Arial"/>
              </a:rPr>
              <a:t>م</a:t>
            </a:r>
            <a:r>
              <a:rPr sz="3600" b="1" spc="-254" dirty="0">
                <a:latin typeface="Arial"/>
                <a:cs typeface="Arial"/>
              </a:rPr>
              <a:t>لا</a:t>
            </a:r>
            <a:r>
              <a:rPr sz="3600" b="1" spc="-385" dirty="0">
                <a:latin typeface="Arial"/>
                <a:cs typeface="Arial"/>
              </a:rPr>
              <a:t> </a:t>
            </a:r>
            <a:r>
              <a:rPr sz="3600" b="1" spc="90" dirty="0">
                <a:latin typeface="Arial"/>
                <a:cs typeface="Arial"/>
              </a:rPr>
              <a:t>ءامدأب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12686" y="348931"/>
            <a:ext cx="4415155" cy="458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200" spc="-140" dirty="0">
                <a:solidFill>
                  <a:srgbClr val="FFFFFF"/>
                </a:solidFill>
                <a:latin typeface="Tahoma"/>
                <a:cs typeface="Tahoma"/>
              </a:rPr>
              <a:t>ي</a:t>
            </a:r>
            <a:r>
              <a:rPr sz="1200" spc="5" dirty="0">
                <a:solidFill>
                  <a:srgbClr val="FFFFFF"/>
                </a:solidFill>
                <a:latin typeface="Tahoma"/>
                <a:cs typeface="Tahoma"/>
              </a:rPr>
              <a:t>م</a:t>
            </a:r>
            <a:r>
              <a:rPr sz="1200" spc="-295" dirty="0">
                <a:solidFill>
                  <a:srgbClr val="FFFFFF"/>
                </a:solidFill>
                <a:latin typeface="Tahoma"/>
                <a:cs typeface="Tahoma"/>
              </a:rPr>
              <a:t>لع</a:t>
            </a:r>
            <a:r>
              <a:rPr sz="1200" spc="-315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5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65" dirty="0">
                <a:solidFill>
                  <a:srgbClr val="FFFFFF"/>
                </a:solidFill>
                <a:latin typeface="Tahoma"/>
                <a:cs typeface="Tahoma"/>
              </a:rPr>
              <a:t>ث</a:t>
            </a:r>
            <a:r>
              <a:rPr sz="1200" spc="-190" dirty="0">
                <a:solidFill>
                  <a:srgbClr val="FFFFFF"/>
                </a:solidFill>
                <a:latin typeface="Tahoma"/>
                <a:cs typeface="Tahoma"/>
              </a:rPr>
              <a:t>حبلاو</a:t>
            </a:r>
            <a:r>
              <a:rPr sz="12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130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200" spc="-459" dirty="0">
                <a:solidFill>
                  <a:srgbClr val="FFFFFF"/>
                </a:solidFill>
                <a:latin typeface="Tahoma"/>
                <a:cs typeface="Tahoma"/>
              </a:rPr>
              <a:t>ي</a:t>
            </a:r>
            <a:r>
              <a:rPr sz="1200" spc="-415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235" dirty="0">
                <a:solidFill>
                  <a:srgbClr val="FFFFFF"/>
                </a:solidFill>
                <a:latin typeface="Tahoma"/>
                <a:cs typeface="Tahoma"/>
              </a:rPr>
              <a:t>ع</a:t>
            </a:r>
            <a:r>
              <a:rPr sz="1200" spc="-254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5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155" dirty="0">
                <a:solidFill>
                  <a:srgbClr val="FFFFFF"/>
                </a:solidFill>
                <a:latin typeface="Tahoma"/>
                <a:cs typeface="Tahoma"/>
              </a:rPr>
              <a:t>تاسارد</a:t>
            </a:r>
            <a:r>
              <a:rPr sz="1200" spc="-185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360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95" dirty="0">
                <a:solidFill>
                  <a:srgbClr val="FFFFFF"/>
                </a:solidFill>
                <a:latin typeface="Tahoma"/>
                <a:cs typeface="Tahoma"/>
              </a:rPr>
              <a:t>ة</a:t>
            </a:r>
            <a:r>
              <a:rPr sz="1200" spc="-45" dirty="0">
                <a:solidFill>
                  <a:srgbClr val="FFFFFF"/>
                </a:solidFill>
                <a:latin typeface="Tahoma"/>
                <a:cs typeface="Tahoma"/>
              </a:rPr>
              <a:t>عم</a:t>
            </a:r>
            <a:r>
              <a:rPr sz="1200" spc="45" dirty="0">
                <a:solidFill>
                  <a:srgbClr val="FFFFFF"/>
                </a:solidFill>
                <a:latin typeface="Tahoma"/>
                <a:cs typeface="Tahoma"/>
              </a:rPr>
              <a:t>اجا</a:t>
            </a:r>
            <a:r>
              <a:rPr sz="1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95" dirty="0">
                <a:solidFill>
                  <a:srgbClr val="FFFFFF"/>
                </a:solidFill>
                <a:latin typeface="Tahoma"/>
                <a:cs typeface="Tahoma"/>
              </a:rPr>
              <a:t>ة</a:t>
            </a:r>
            <a:r>
              <a:rPr sz="1200" spc="-365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195" dirty="0">
                <a:solidFill>
                  <a:srgbClr val="FFFFFF"/>
                </a:solidFill>
                <a:latin typeface="Tahoma"/>
                <a:cs typeface="Tahoma"/>
              </a:rPr>
              <a:t>اك</a:t>
            </a:r>
            <a:r>
              <a:rPr sz="1200" spc="-15" dirty="0">
                <a:solidFill>
                  <a:srgbClr val="FFFFFF"/>
                </a:solidFill>
                <a:latin typeface="Tahoma"/>
                <a:cs typeface="Tahoma"/>
              </a:rPr>
              <a:t>و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200" spc="254" dirty="0">
                <a:solidFill>
                  <a:srgbClr val="FFFFFF"/>
                </a:solidFill>
                <a:latin typeface="Tahoma"/>
                <a:cs typeface="Tahoma"/>
              </a:rPr>
              <a:t>ن</a:t>
            </a:r>
            <a:r>
              <a:rPr sz="1200" spc="-215" dirty="0">
                <a:solidFill>
                  <a:srgbClr val="FFFFFF"/>
                </a:solidFill>
                <a:latin typeface="Tahoma"/>
                <a:cs typeface="Tahoma"/>
              </a:rPr>
              <a:t>ث</a:t>
            </a:r>
            <a:r>
              <a:rPr sz="1200" spc="-175" dirty="0">
                <a:solidFill>
                  <a:srgbClr val="FFFFFF"/>
                </a:solidFill>
                <a:latin typeface="Tahoma"/>
                <a:cs typeface="Tahoma"/>
              </a:rPr>
              <a:t>ح</a:t>
            </a:r>
            <a:r>
              <a:rPr sz="1200" spc="-260" dirty="0">
                <a:solidFill>
                  <a:srgbClr val="FFFFFF"/>
                </a:solidFill>
                <a:latin typeface="Tahoma"/>
                <a:cs typeface="Tahoma"/>
              </a:rPr>
              <a:t>اب</a:t>
            </a:r>
            <a:r>
              <a:rPr sz="1200" spc="-370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5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175" dirty="0">
                <a:solidFill>
                  <a:srgbClr val="FFFFFF"/>
                </a:solidFill>
                <a:latin typeface="Tahoma"/>
                <a:cs typeface="Tahoma"/>
              </a:rPr>
              <a:t>يدعاس</a:t>
            </a:r>
            <a:r>
              <a:rPr sz="1200" spc="-145" dirty="0">
                <a:solidFill>
                  <a:srgbClr val="FFFFFF"/>
                </a:solidFill>
                <a:latin typeface="Tahoma"/>
                <a:cs typeface="Tahoma"/>
              </a:rPr>
              <a:t>م</a:t>
            </a:r>
            <a:r>
              <a:rPr sz="1200" spc="-15" dirty="0">
                <a:solidFill>
                  <a:srgbClr val="FFFFFF"/>
                </a:solidFill>
                <a:latin typeface="Tahoma"/>
                <a:cs typeface="Tahoma"/>
              </a:rPr>
              <a:t>و</a:t>
            </a:r>
            <a:r>
              <a:rPr sz="12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Tahoma"/>
                <a:cs typeface="Tahoma"/>
              </a:rPr>
              <a:t>ت</a:t>
            </a:r>
            <a:r>
              <a:rPr sz="1200" spc="-225" dirty="0">
                <a:solidFill>
                  <a:srgbClr val="FFFFFF"/>
                </a:solidFill>
                <a:latin typeface="Tahoma"/>
                <a:cs typeface="Tahoma"/>
              </a:rPr>
              <a:t>اغل</a:t>
            </a:r>
            <a:r>
              <a:rPr sz="1200" spc="-300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5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300" dirty="0">
                <a:solidFill>
                  <a:srgbClr val="FFFFFF"/>
                </a:solidFill>
                <a:latin typeface="Tahoma"/>
                <a:cs typeface="Tahoma"/>
              </a:rPr>
              <a:t>يس</a:t>
            </a:r>
            <a:r>
              <a:rPr sz="1200" spc="-114" dirty="0">
                <a:solidFill>
                  <a:srgbClr val="FFFFFF"/>
                </a:solidFill>
                <a:latin typeface="Tahoma"/>
                <a:cs typeface="Tahoma"/>
              </a:rPr>
              <a:t>ر</a:t>
            </a:r>
            <a:r>
              <a:rPr sz="1200" spc="15" dirty="0">
                <a:solidFill>
                  <a:srgbClr val="FFFFFF"/>
                </a:solidFill>
                <a:latin typeface="Tahoma"/>
                <a:cs typeface="Tahoma"/>
              </a:rPr>
              <a:t>دم</a:t>
            </a:r>
            <a:r>
              <a:rPr sz="1200" spc="-15" dirty="0">
                <a:solidFill>
                  <a:srgbClr val="FFFFFF"/>
                </a:solidFill>
                <a:latin typeface="Tahoma"/>
                <a:cs typeface="Tahoma"/>
              </a:rPr>
              <a:t>و</a:t>
            </a:r>
            <a:r>
              <a:rPr sz="12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350" dirty="0">
                <a:solidFill>
                  <a:srgbClr val="FFFFFF"/>
                </a:solidFill>
                <a:latin typeface="Tahoma"/>
                <a:cs typeface="Tahoma"/>
              </a:rPr>
              <a:t>ني</a:t>
            </a:r>
            <a:r>
              <a:rPr sz="1200" spc="-30" dirty="0">
                <a:solidFill>
                  <a:srgbClr val="FFFFFF"/>
                </a:solidFill>
                <a:latin typeface="Tahoma"/>
                <a:cs typeface="Tahoma"/>
              </a:rPr>
              <a:t>رضا</a:t>
            </a:r>
            <a:r>
              <a:rPr sz="1200" spc="-40" dirty="0">
                <a:solidFill>
                  <a:srgbClr val="FFFFFF"/>
                </a:solidFill>
                <a:latin typeface="Tahoma"/>
                <a:cs typeface="Tahoma"/>
              </a:rPr>
              <a:t>ح</a:t>
            </a:r>
            <a:r>
              <a:rPr sz="1200" spc="-10" dirty="0">
                <a:solidFill>
                  <a:srgbClr val="FFFFFF"/>
                </a:solidFill>
                <a:latin typeface="Tahoma"/>
                <a:cs typeface="Tahoma"/>
              </a:rPr>
              <a:t>او</a:t>
            </a:r>
            <a:r>
              <a:rPr sz="12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350" dirty="0">
                <a:solidFill>
                  <a:srgbClr val="FFFFFF"/>
                </a:solidFill>
                <a:latin typeface="Tahoma"/>
                <a:cs typeface="Tahoma"/>
              </a:rPr>
              <a:t>ني</a:t>
            </a:r>
            <a:r>
              <a:rPr sz="1200" spc="-215" dirty="0">
                <a:solidFill>
                  <a:srgbClr val="FFFFFF"/>
                </a:solidFill>
                <a:latin typeface="Tahoma"/>
                <a:cs typeface="Tahoma"/>
              </a:rPr>
              <a:t>ديع</a:t>
            </a:r>
            <a:r>
              <a:rPr sz="1200" spc="-200" dirty="0">
                <a:solidFill>
                  <a:srgbClr val="FFFFFF"/>
                </a:solidFill>
                <a:latin typeface="Tahoma"/>
                <a:cs typeface="Tahoma"/>
              </a:rPr>
              <a:t>م</a:t>
            </a:r>
            <a:r>
              <a:rPr sz="1200" spc="-5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2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FFFFFF"/>
                </a:solidFill>
                <a:latin typeface="Tahoma"/>
                <a:cs typeface="Tahoma"/>
              </a:rPr>
              <a:t>ن</a:t>
            </a:r>
            <a:r>
              <a:rPr sz="1200" spc="-15" dirty="0">
                <a:solidFill>
                  <a:srgbClr val="FFFFFF"/>
                </a:solidFill>
                <a:latin typeface="Tahoma"/>
                <a:cs typeface="Tahoma"/>
              </a:rPr>
              <a:t>و</a:t>
            </a:r>
            <a:r>
              <a:rPr sz="1200" spc="-340" dirty="0">
                <a:solidFill>
                  <a:srgbClr val="FFFFFF"/>
                </a:solidFill>
                <a:latin typeface="Tahoma"/>
                <a:cs typeface="Tahoma"/>
              </a:rPr>
              <a:t>ؤشل</a:t>
            </a:r>
            <a:r>
              <a:rPr sz="1200" spc="-95" dirty="0">
                <a:solidFill>
                  <a:srgbClr val="FFFFFF"/>
                </a:solidFill>
                <a:latin typeface="Tahoma"/>
                <a:cs typeface="Tahoma"/>
              </a:rPr>
              <a:t> ة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م</a:t>
            </a:r>
            <a:r>
              <a:rPr sz="1200" spc="-590" dirty="0">
                <a:solidFill>
                  <a:srgbClr val="FFFFFF"/>
                </a:solidFill>
                <a:latin typeface="Tahoma"/>
                <a:cs typeface="Tahoma"/>
              </a:rPr>
              <a:t>ئ</a:t>
            </a:r>
            <a:r>
              <a:rPr sz="1200" spc="-95" dirty="0">
                <a:solidFill>
                  <a:srgbClr val="FFFFFF"/>
                </a:solidFill>
                <a:latin typeface="Tahoma"/>
                <a:cs typeface="Tahoma"/>
              </a:rPr>
              <a:t>اد</a:t>
            </a:r>
            <a:r>
              <a:rPr sz="1200" spc="-185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5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95" dirty="0">
                <a:solidFill>
                  <a:srgbClr val="FFFFFF"/>
                </a:solidFill>
                <a:latin typeface="Tahoma"/>
                <a:cs typeface="Tahoma"/>
              </a:rPr>
              <a:t>ة</a:t>
            </a:r>
            <a:r>
              <a:rPr sz="1200" spc="-285" dirty="0">
                <a:solidFill>
                  <a:srgbClr val="FFFFFF"/>
                </a:solidFill>
                <a:latin typeface="Tahoma"/>
                <a:cs typeface="Tahoma"/>
              </a:rPr>
              <a:t>نجل</a:t>
            </a:r>
            <a:r>
              <a:rPr sz="1200" spc="-300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5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51276" y="902452"/>
            <a:ext cx="1924050" cy="134620"/>
          </a:xfrm>
          <a:custGeom>
            <a:avLst/>
            <a:gdLst/>
            <a:ahLst/>
            <a:cxnLst/>
            <a:rect l="l" t="t" r="r" b="b"/>
            <a:pathLst>
              <a:path w="1924050" h="134619">
                <a:moveTo>
                  <a:pt x="0" y="134111"/>
                </a:moveTo>
                <a:lnTo>
                  <a:pt x="1923537" y="134111"/>
                </a:lnTo>
                <a:lnTo>
                  <a:pt x="1923537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1276" y="1036564"/>
            <a:ext cx="66040" cy="201295"/>
          </a:xfrm>
          <a:custGeom>
            <a:avLst/>
            <a:gdLst/>
            <a:ahLst/>
            <a:cxnLst/>
            <a:rect l="l" t="t" r="r" b="b"/>
            <a:pathLst>
              <a:path w="66040" h="201294">
                <a:moveTo>
                  <a:pt x="0" y="201167"/>
                </a:moveTo>
                <a:lnTo>
                  <a:pt x="65531" y="201167"/>
                </a:lnTo>
                <a:lnTo>
                  <a:pt x="65531" y="0"/>
                </a:lnTo>
                <a:lnTo>
                  <a:pt x="0" y="0"/>
                </a:lnTo>
                <a:lnTo>
                  <a:pt x="0" y="201167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209276" y="1036564"/>
            <a:ext cx="66040" cy="201295"/>
          </a:xfrm>
          <a:custGeom>
            <a:avLst/>
            <a:gdLst/>
            <a:ahLst/>
            <a:cxnLst/>
            <a:rect l="l" t="t" r="r" b="b"/>
            <a:pathLst>
              <a:path w="66040" h="201294">
                <a:moveTo>
                  <a:pt x="0" y="201167"/>
                </a:moveTo>
                <a:lnTo>
                  <a:pt x="65531" y="201167"/>
                </a:lnTo>
                <a:lnTo>
                  <a:pt x="65531" y="0"/>
                </a:lnTo>
                <a:lnTo>
                  <a:pt x="0" y="0"/>
                </a:lnTo>
                <a:lnTo>
                  <a:pt x="0" y="201167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51276" y="1237732"/>
            <a:ext cx="1924050" cy="134620"/>
          </a:xfrm>
          <a:custGeom>
            <a:avLst/>
            <a:gdLst/>
            <a:ahLst/>
            <a:cxnLst/>
            <a:rect l="l" t="t" r="r" b="b"/>
            <a:pathLst>
              <a:path w="1924050" h="134619">
                <a:moveTo>
                  <a:pt x="0" y="134111"/>
                </a:moveTo>
                <a:lnTo>
                  <a:pt x="1923537" y="134111"/>
                </a:lnTo>
                <a:lnTo>
                  <a:pt x="1923537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16807" y="1036564"/>
            <a:ext cx="1792605" cy="201295"/>
          </a:xfrm>
          <a:custGeom>
            <a:avLst/>
            <a:gdLst/>
            <a:ahLst/>
            <a:cxnLst/>
            <a:rect l="l" t="t" r="r" b="b"/>
            <a:pathLst>
              <a:path w="1792604" h="201294">
                <a:moveTo>
                  <a:pt x="0" y="201167"/>
                </a:moveTo>
                <a:lnTo>
                  <a:pt x="1792473" y="201167"/>
                </a:lnTo>
                <a:lnTo>
                  <a:pt x="1792473" y="0"/>
                </a:lnTo>
                <a:lnTo>
                  <a:pt x="0" y="0"/>
                </a:lnTo>
                <a:lnTo>
                  <a:pt x="0" y="201167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8015" y="902452"/>
            <a:ext cx="8217534" cy="59690"/>
          </a:xfrm>
          <a:custGeom>
            <a:avLst/>
            <a:gdLst/>
            <a:ahLst/>
            <a:cxnLst/>
            <a:rect l="l" t="t" r="r" b="b"/>
            <a:pathLst>
              <a:path w="8217534" h="59690">
                <a:moveTo>
                  <a:pt x="0" y="59435"/>
                </a:moveTo>
                <a:lnTo>
                  <a:pt x="8217163" y="59435"/>
                </a:lnTo>
                <a:lnTo>
                  <a:pt x="8217163" y="0"/>
                </a:lnTo>
                <a:lnTo>
                  <a:pt x="0" y="0"/>
                </a:lnTo>
                <a:lnTo>
                  <a:pt x="0" y="59435"/>
                </a:lnTo>
                <a:close/>
              </a:path>
            </a:pathLst>
          </a:custGeom>
          <a:solidFill>
            <a:srgbClr val="4F6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8015" y="961888"/>
            <a:ext cx="66040" cy="350520"/>
          </a:xfrm>
          <a:custGeom>
            <a:avLst/>
            <a:gdLst/>
            <a:ahLst/>
            <a:cxnLst/>
            <a:rect l="l" t="t" r="r" b="b"/>
            <a:pathLst>
              <a:path w="66039" h="350519">
                <a:moveTo>
                  <a:pt x="0" y="350519"/>
                </a:moveTo>
                <a:lnTo>
                  <a:pt x="65531" y="350519"/>
                </a:lnTo>
                <a:lnTo>
                  <a:pt x="65531" y="0"/>
                </a:lnTo>
                <a:lnTo>
                  <a:pt x="0" y="0"/>
                </a:lnTo>
                <a:lnTo>
                  <a:pt x="0" y="350519"/>
                </a:lnTo>
                <a:close/>
              </a:path>
            </a:pathLst>
          </a:custGeom>
          <a:solidFill>
            <a:srgbClr val="4F6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279648" y="961888"/>
            <a:ext cx="66040" cy="350520"/>
          </a:xfrm>
          <a:custGeom>
            <a:avLst/>
            <a:gdLst/>
            <a:ahLst/>
            <a:cxnLst/>
            <a:rect l="l" t="t" r="r" b="b"/>
            <a:pathLst>
              <a:path w="66040" h="350519">
                <a:moveTo>
                  <a:pt x="0" y="350519"/>
                </a:moveTo>
                <a:lnTo>
                  <a:pt x="65531" y="350519"/>
                </a:lnTo>
                <a:lnTo>
                  <a:pt x="65531" y="0"/>
                </a:lnTo>
                <a:lnTo>
                  <a:pt x="0" y="0"/>
                </a:lnTo>
                <a:lnTo>
                  <a:pt x="0" y="350519"/>
                </a:lnTo>
                <a:close/>
              </a:path>
            </a:pathLst>
          </a:custGeom>
          <a:solidFill>
            <a:srgbClr val="4F6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8015" y="1312408"/>
            <a:ext cx="8217534" cy="59690"/>
          </a:xfrm>
          <a:custGeom>
            <a:avLst/>
            <a:gdLst/>
            <a:ahLst/>
            <a:cxnLst/>
            <a:rect l="l" t="t" r="r" b="b"/>
            <a:pathLst>
              <a:path w="8217534" h="59690">
                <a:moveTo>
                  <a:pt x="0" y="59435"/>
                </a:moveTo>
                <a:lnTo>
                  <a:pt x="8217163" y="59435"/>
                </a:lnTo>
                <a:lnTo>
                  <a:pt x="8217163" y="0"/>
                </a:lnTo>
                <a:lnTo>
                  <a:pt x="0" y="0"/>
                </a:lnTo>
                <a:lnTo>
                  <a:pt x="0" y="59435"/>
                </a:lnTo>
                <a:close/>
              </a:path>
            </a:pathLst>
          </a:custGeom>
          <a:solidFill>
            <a:srgbClr val="4F6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3547" y="961888"/>
            <a:ext cx="8086090" cy="350520"/>
          </a:xfrm>
          <a:custGeom>
            <a:avLst/>
            <a:gdLst/>
            <a:ahLst/>
            <a:cxnLst/>
            <a:rect l="l" t="t" r="r" b="b"/>
            <a:pathLst>
              <a:path w="8086090" h="350519">
                <a:moveTo>
                  <a:pt x="0" y="350519"/>
                </a:moveTo>
                <a:lnTo>
                  <a:pt x="8086099" y="350519"/>
                </a:lnTo>
                <a:lnTo>
                  <a:pt x="8086099" y="0"/>
                </a:lnTo>
                <a:lnTo>
                  <a:pt x="0" y="0"/>
                </a:lnTo>
                <a:lnTo>
                  <a:pt x="0" y="350519"/>
                </a:lnTo>
                <a:close/>
              </a:path>
            </a:pathLst>
          </a:custGeom>
          <a:solidFill>
            <a:srgbClr val="4F6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468555" y="1062911"/>
            <a:ext cx="205867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30" dirty="0">
                <a:solidFill>
                  <a:srgbClr val="FFFFFF"/>
                </a:solidFill>
                <a:latin typeface="Tahoma"/>
                <a:cs typeface="Tahoma"/>
              </a:rPr>
              <a:t>] </a:t>
            </a:r>
            <a:r>
              <a:rPr sz="1500" spc="-1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-220" dirty="0">
                <a:solidFill>
                  <a:srgbClr val="FFFFFF"/>
                </a:solidFill>
                <a:latin typeface="Tahoma"/>
                <a:cs typeface="Tahoma"/>
              </a:rPr>
              <a:t>رض</a:t>
            </a:r>
            <a:r>
              <a:rPr sz="1500" spc="-75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500" spc="635" dirty="0">
                <a:solidFill>
                  <a:srgbClr val="FFFFFF"/>
                </a:solidFill>
                <a:latin typeface="Tahoma"/>
                <a:cs typeface="Tahoma"/>
              </a:rPr>
              <a:t>ح</a:t>
            </a:r>
            <a:r>
              <a:rPr sz="15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-2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-30" dirty="0">
                <a:solidFill>
                  <a:srgbClr val="FFFFFF"/>
                </a:solidFill>
                <a:latin typeface="Tahoma"/>
                <a:cs typeface="Tahoma"/>
              </a:rPr>
              <a:t>[</a:t>
            </a:r>
            <a:r>
              <a:rPr sz="150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-125" dirty="0">
                <a:solidFill>
                  <a:srgbClr val="FFFFFF"/>
                </a:solidFill>
                <a:latin typeface="Tahoma"/>
                <a:cs typeface="Tahoma"/>
              </a:rPr>
              <a:t>ة</a:t>
            </a:r>
            <a:r>
              <a:rPr sz="1500" spc="-525" dirty="0">
                <a:solidFill>
                  <a:srgbClr val="FFFFFF"/>
                </a:solidFill>
                <a:latin typeface="Tahoma"/>
                <a:cs typeface="Tahoma"/>
              </a:rPr>
              <a:t>في</a:t>
            </a:r>
            <a:r>
              <a:rPr sz="1500" spc="-415" dirty="0">
                <a:solidFill>
                  <a:srgbClr val="FFFFFF"/>
                </a:solidFill>
                <a:latin typeface="Tahoma"/>
                <a:cs typeface="Tahoma"/>
              </a:rPr>
              <a:t>ظ</a:t>
            </a:r>
            <a:r>
              <a:rPr sz="1500" spc="-225" dirty="0">
                <a:solidFill>
                  <a:srgbClr val="FFFFFF"/>
                </a:solidFill>
                <a:latin typeface="Tahoma"/>
                <a:cs typeface="Tahoma"/>
              </a:rPr>
              <a:t>ول</a:t>
            </a:r>
            <a:r>
              <a:rPr sz="1500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-90" dirty="0">
                <a:solidFill>
                  <a:srgbClr val="FFFFFF"/>
                </a:solidFill>
                <a:latin typeface="Tahoma"/>
                <a:cs typeface="Tahoma"/>
              </a:rPr>
              <a:t>ن</a:t>
            </a:r>
            <a:r>
              <a:rPr sz="1500" spc="-295" dirty="0">
                <a:solidFill>
                  <a:srgbClr val="FFFFFF"/>
                </a:solidFill>
                <a:latin typeface="Tahoma"/>
                <a:cs typeface="Tahoma"/>
              </a:rPr>
              <a:t>وحش</a:t>
            </a:r>
            <a:r>
              <a:rPr sz="1500" spc="-60" dirty="0">
                <a:solidFill>
                  <a:srgbClr val="FFFFFF"/>
                </a:solidFill>
                <a:latin typeface="Tahoma"/>
                <a:cs typeface="Tahoma"/>
              </a:rPr>
              <a:t>رما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14011" y="1062911"/>
            <a:ext cx="68770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25" dirty="0">
                <a:solidFill>
                  <a:srgbClr val="FFFFFF"/>
                </a:solidFill>
                <a:latin typeface="Tahoma"/>
                <a:cs typeface="Tahoma"/>
              </a:rPr>
              <a:t>ة</a:t>
            </a:r>
            <a:r>
              <a:rPr sz="1500" spc="-685" dirty="0">
                <a:solidFill>
                  <a:srgbClr val="FFFFFF"/>
                </a:solidFill>
                <a:latin typeface="Tahoma"/>
                <a:cs typeface="Tahoma"/>
              </a:rPr>
              <a:t>ي</a:t>
            </a:r>
            <a:r>
              <a:rPr sz="1500" spc="-500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500" spc="-395" dirty="0">
                <a:solidFill>
                  <a:srgbClr val="FFFFFF"/>
                </a:solidFill>
                <a:latin typeface="Tahoma"/>
                <a:cs typeface="Tahoma"/>
              </a:rPr>
              <a:t>ك</a:t>
            </a:r>
            <a:r>
              <a:rPr sz="150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-120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r>
              <a:rPr sz="15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-300" dirty="0">
                <a:solidFill>
                  <a:srgbClr val="FFFFFF"/>
                </a:solidFill>
                <a:latin typeface="Tahoma"/>
                <a:cs typeface="Tahoma"/>
              </a:rPr>
              <a:t>ً</a:t>
            </a:r>
            <a:r>
              <a:rPr sz="1500" spc="325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500" spc="-20" dirty="0">
                <a:solidFill>
                  <a:srgbClr val="FFFFFF"/>
                </a:solidFill>
                <a:latin typeface="Tahoma"/>
                <a:cs typeface="Tahoma"/>
              </a:rPr>
              <a:t>وأ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950195" y="1409944"/>
            <a:ext cx="332740" cy="307975"/>
          </a:xfrm>
          <a:custGeom>
            <a:avLst/>
            <a:gdLst/>
            <a:ahLst/>
            <a:cxnLst/>
            <a:rect l="l" t="t" r="r" b="b"/>
            <a:pathLst>
              <a:path w="332740" h="307975">
                <a:moveTo>
                  <a:pt x="0" y="307847"/>
                </a:moveTo>
                <a:lnTo>
                  <a:pt x="332231" y="307847"/>
                </a:lnTo>
                <a:lnTo>
                  <a:pt x="332231" y="0"/>
                </a:lnTo>
                <a:lnTo>
                  <a:pt x="0" y="0"/>
                </a:lnTo>
                <a:lnTo>
                  <a:pt x="0" y="30784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974579" y="1717792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543"/>
                </a:lnTo>
              </a:path>
            </a:pathLst>
          </a:custGeom>
          <a:ln w="50037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218419" y="1717792"/>
            <a:ext cx="64135" cy="161925"/>
          </a:xfrm>
          <a:custGeom>
            <a:avLst/>
            <a:gdLst/>
            <a:ahLst/>
            <a:cxnLst/>
            <a:rect l="l" t="t" r="r" b="b"/>
            <a:pathLst>
              <a:path w="64134" h="161925">
                <a:moveTo>
                  <a:pt x="0" y="161543"/>
                </a:moveTo>
                <a:lnTo>
                  <a:pt x="64007" y="161543"/>
                </a:lnTo>
                <a:lnTo>
                  <a:pt x="64007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950195" y="1879336"/>
            <a:ext cx="332740" cy="307975"/>
          </a:xfrm>
          <a:custGeom>
            <a:avLst/>
            <a:gdLst/>
            <a:ahLst/>
            <a:cxnLst/>
            <a:rect l="l" t="t" r="r" b="b"/>
            <a:pathLst>
              <a:path w="332740" h="307975">
                <a:moveTo>
                  <a:pt x="0" y="307847"/>
                </a:moveTo>
                <a:lnTo>
                  <a:pt x="332231" y="307847"/>
                </a:lnTo>
                <a:lnTo>
                  <a:pt x="332231" y="0"/>
                </a:lnTo>
                <a:lnTo>
                  <a:pt x="0" y="0"/>
                </a:lnTo>
                <a:lnTo>
                  <a:pt x="0" y="30784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998964" y="1717792"/>
            <a:ext cx="219710" cy="161925"/>
          </a:xfrm>
          <a:custGeom>
            <a:avLst/>
            <a:gdLst/>
            <a:ahLst/>
            <a:cxnLst/>
            <a:rect l="l" t="t" r="r" b="b"/>
            <a:pathLst>
              <a:path w="219709" h="161925">
                <a:moveTo>
                  <a:pt x="0" y="161543"/>
                </a:moveTo>
                <a:lnTo>
                  <a:pt x="219455" y="161543"/>
                </a:lnTo>
                <a:lnTo>
                  <a:pt x="219455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134600" y="1835139"/>
            <a:ext cx="6095" cy="137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0071616" y="1719500"/>
            <a:ext cx="762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280" dirty="0">
                <a:latin typeface="Arial"/>
                <a:cs typeface="Arial"/>
              </a:rPr>
              <a:t>ϡ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889248" y="1409944"/>
            <a:ext cx="1038225" cy="307975"/>
          </a:xfrm>
          <a:custGeom>
            <a:avLst/>
            <a:gdLst/>
            <a:ahLst/>
            <a:cxnLst/>
            <a:rect l="l" t="t" r="r" b="b"/>
            <a:pathLst>
              <a:path w="1038225" h="307975">
                <a:moveTo>
                  <a:pt x="0" y="307847"/>
                </a:moveTo>
                <a:lnTo>
                  <a:pt x="1038142" y="307847"/>
                </a:lnTo>
                <a:lnTo>
                  <a:pt x="1038142" y="0"/>
                </a:lnTo>
                <a:lnTo>
                  <a:pt x="0" y="0"/>
                </a:lnTo>
                <a:lnTo>
                  <a:pt x="0" y="30784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889248" y="1717792"/>
            <a:ext cx="64135" cy="161925"/>
          </a:xfrm>
          <a:custGeom>
            <a:avLst/>
            <a:gdLst/>
            <a:ahLst/>
            <a:cxnLst/>
            <a:rect l="l" t="t" r="r" b="b"/>
            <a:pathLst>
              <a:path w="64134" h="161925">
                <a:moveTo>
                  <a:pt x="0" y="161543"/>
                </a:moveTo>
                <a:lnTo>
                  <a:pt x="64007" y="161543"/>
                </a:lnTo>
                <a:lnTo>
                  <a:pt x="64007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861803" y="1717792"/>
            <a:ext cx="66040" cy="161925"/>
          </a:xfrm>
          <a:custGeom>
            <a:avLst/>
            <a:gdLst/>
            <a:ahLst/>
            <a:cxnLst/>
            <a:rect l="l" t="t" r="r" b="b"/>
            <a:pathLst>
              <a:path w="66040" h="161925">
                <a:moveTo>
                  <a:pt x="0" y="161543"/>
                </a:moveTo>
                <a:lnTo>
                  <a:pt x="65531" y="161543"/>
                </a:lnTo>
                <a:lnTo>
                  <a:pt x="65531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889248" y="1879336"/>
            <a:ext cx="1038225" cy="307975"/>
          </a:xfrm>
          <a:custGeom>
            <a:avLst/>
            <a:gdLst/>
            <a:ahLst/>
            <a:cxnLst/>
            <a:rect l="l" t="t" r="r" b="b"/>
            <a:pathLst>
              <a:path w="1038225" h="307975">
                <a:moveTo>
                  <a:pt x="0" y="307847"/>
                </a:moveTo>
                <a:lnTo>
                  <a:pt x="1038142" y="307847"/>
                </a:lnTo>
                <a:lnTo>
                  <a:pt x="1038142" y="0"/>
                </a:lnTo>
                <a:lnTo>
                  <a:pt x="0" y="0"/>
                </a:lnTo>
                <a:lnTo>
                  <a:pt x="0" y="30784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953255" y="1717792"/>
            <a:ext cx="908685" cy="161925"/>
          </a:xfrm>
          <a:custGeom>
            <a:avLst/>
            <a:gdLst/>
            <a:ahLst/>
            <a:cxnLst/>
            <a:rect l="l" t="t" r="r" b="b"/>
            <a:pathLst>
              <a:path w="908684" h="161925">
                <a:moveTo>
                  <a:pt x="0" y="161543"/>
                </a:moveTo>
                <a:lnTo>
                  <a:pt x="908602" y="161543"/>
                </a:lnTo>
                <a:lnTo>
                  <a:pt x="908602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9169153" y="1719500"/>
            <a:ext cx="47942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80" dirty="0">
                <a:latin typeface="Arial"/>
                <a:cs typeface="Arial"/>
              </a:rPr>
              <a:t>Ϣ</a:t>
            </a:r>
            <a:r>
              <a:rPr sz="1100" b="1" spc="-125" dirty="0">
                <a:latin typeface="Arial"/>
                <a:cs typeface="Arial"/>
              </a:rPr>
              <a:t>ـ</a:t>
            </a:r>
            <a:r>
              <a:rPr sz="1100" b="1" dirty="0">
                <a:latin typeface="Arial"/>
                <a:cs typeface="Arial"/>
              </a:rPr>
              <a:t>ـ</a:t>
            </a:r>
            <a:r>
              <a:rPr sz="1100" b="1" spc="-10" dirty="0">
                <a:latin typeface="Arial"/>
                <a:cs typeface="Arial"/>
              </a:rPr>
              <a:t>ـ</a:t>
            </a:r>
            <a:r>
              <a:rPr sz="1100" b="1" dirty="0">
                <a:latin typeface="Arial"/>
                <a:cs typeface="Arial"/>
              </a:rPr>
              <a:t>ـ</a:t>
            </a:r>
            <a:r>
              <a:rPr sz="1100" b="1" spc="-10" dirty="0">
                <a:latin typeface="Arial"/>
                <a:cs typeface="Arial"/>
              </a:rPr>
              <a:t>ـ</a:t>
            </a:r>
            <a:r>
              <a:rPr sz="1100" b="1" dirty="0">
                <a:latin typeface="Arial"/>
                <a:cs typeface="Arial"/>
              </a:rPr>
              <a:t>ـ</a:t>
            </a:r>
            <a:r>
              <a:rPr sz="1100" b="1" spc="-10" dirty="0">
                <a:latin typeface="Arial"/>
                <a:cs typeface="Arial"/>
              </a:rPr>
              <a:t>ــساا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427476" y="1409944"/>
            <a:ext cx="448309" cy="228600"/>
          </a:xfrm>
          <a:custGeom>
            <a:avLst/>
            <a:gdLst/>
            <a:ahLst/>
            <a:cxnLst/>
            <a:rect l="l" t="t" r="r" b="b"/>
            <a:pathLst>
              <a:path w="448309" h="228600">
                <a:moveTo>
                  <a:pt x="0" y="228599"/>
                </a:moveTo>
                <a:lnTo>
                  <a:pt x="448055" y="228599"/>
                </a:lnTo>
                <a:lnTo>
                  <a:pt x="448055" y="0"/>
                </a:lnTo>
                <a:lnTo>
                  <a:pt x="0" y="0"/>
                </a:lnTo>
                <a:lnTo>
                  <a:pt x="0" y="22859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427476" y="1638543"/>
            <a:ext cx="64135" cy="320040"/>
          </a:xfrm>
          <a:custGeom>
            <a:avLst/>
            <a:gdLst/>
            <a:ahLst/>
            <a:cxnLst/>
            <a:rect l="l" t="t" r="r" b="b"/>
            <a:pathLst>
              <a:path w="64134" h="320039">
                <a:moveTo>
                  <a:pt x="0" y="320039"/>
                </a:moveTo>
                <a:lnTo>
                  <a:pt x="64007" y="320039"/>
                </a:lnTo>
                <a:lnTo>
                  <a:pt x="64007" y="0"/>
                </a:lnTo>
                <a:lnTo>
                  <a:pt x="0" y="0"/>
                </a:lnTo>
                <a:lnTo>
                  <a:pt x="0" y="32003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816095" y="1638543"/>
            <a:ext cx="59690" cy="320040"/>
          </a:xfrm>
          <a:custGeom>
            <a:avLst/>
            <a:gdLst/>
            <a:ahLst/>
            <a:cxnLst/>
            <a:rect l="l" t="t" r="r" b="b"/>
            <a:pathLst>
              <a:path w="59690" h="320039">
                <a:moveTo>
                  <a:pt x="0" y="320039"/>
                </a:moveTo>
                <a:lnTo>
                  <a:pt x="59435" y="320039"/>
                </a:lnTo>
                <a:lnTo>
                  <a:pt x="59435" y="0"/>
                </a:lnTo>
                <a:lnTo>
                  <a:pt x="0" y="0"/>
                </a:lnTo>
                <a:lnTo>
                  <a:pt x="0" y="32003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427476" y="1958584"/>
            <a:ext cx="448309" cy="228600"/>
          </a:xfrm>
          <a:custGeom>
            <a:avLst/>
            <a:gdLst/>
            <a:ahLst/>
            <a:cxnLst/>
            <a:rect l="l" t="t" r="r" b="b"/>
            <a:pathLst>
              <a:path w="448309" h="228600">
                <a:moveTo>
                  <a:pt x="0" y="228599"/>
                </a:moveTo>
                <a:lnTo>
                  <a:pt x="448055" y="228599"/>
                </a:lnTo>
                <a:lnTo>
                  <a:pt x="448055" y="0"/>
                </a:lnTo>
                <a:lnTo>
                  <a:pt x="0" y="0"/>
                </a:lnTo>
                <a:lnTo>
                  <a:pt x="0" y="22859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491484" y="1638543"/>
            <a:ext cx="325120" cy="160020"/>
          </a:xfrm>
          <a:custGeom>
            <a:avLst/>
            <a:gdLst/>
            <a:ahLst/>
            <a:cxnLst/>
            <a:rect l="l" t="t" r="r" b="b"/>
            <a:pathLst>
              <a:path w="325120" h="160019">
                <a:moveTo>
                  <a:pt x="0" y="160019"/>
                </a:moveTo>
                <a:lnTo>
                  <a:pt x="324611" y="160019"/>
                </a:lnTo>
                <a:lnTo>
                  <a:pt x="324611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491484" y="1798564"/>
            <a:ext cx="325120" cy="160020"/>
          </a:xfrm>
          <a:custGeom>
            <a:avLst/>
            <a:gdLst/>
            <a:ahLst/>
            <a:cxnLst/>
            <a:rect l="l" t="t" r="r" b="b"/>
            <a:pathLst>
              <a:path w="325120" h="160019">
                <a:moveTo>
                  <a:pt x="0" y="160019"/>
                </a:moveTo>
                <a:lnTo>
                  <a:pt x="324611" y="160019"/>
                </a:lnTo>
                <a:lnTo>
                  <a:pt x="324611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8501640" y="1640252"/>
            <a:ext cx="307340" cy="325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0165">
              <a:lnSpc>
                <a:spcPts val="1260"/>
              </a:lnSpc>
            </a:pPr>
            <a:r>
              <a:rPr sz="1100" b="1" spc="-160" dirty="0">
                <a:latin typeface="Arial"/>
                <a:cs typeface="Arial"/>
              </a:rPr>
              <a:t>ةنس </a:t>
            </a:r>
            <a:r>
              <a:rPr sz="1100" b="1" spc="-525" dirty="0">
                <a:latin typeface="Arial"/>
                <a:cs typeface="Arial"/>
              </a:rPr>
              <a:t>Ω</a:t>
            </a:r>
            <a:r>
              <a:rPr sz="1100" b="1" spc="345" dirty="0">
                <a:latin typeface="Arial"/>
                <a:cs typeface="Arial"/>
              </a:rPr>
              <a:t>ا</a:t>
            </a:r>
            <a:r>
              <a:rPr sz="1100" b="1" spc="-325" dirty="0">
                <a:latin typeface="Arial"/>
                <a:cs typeface="Arial"/>
              </a:rPr>
              <a:t>يϤل</a:t>
            </a:r>
            <a:r>
              <a:rPr sz="1100" b="1" dirty="0">
                <a:latin typeface="Arial"/>
                <a:cs typeface="Arial"/>
              </a:rPr>
              <a:t>ا</a:t>
            </a:r>
            <a:endParaRPr sz="11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857500" y="1409944"/>
            <a:ext cx="561340" cy="169545"/>
          </a:xfrm>
          <a:custGeom>
            <a:avLst/>
            <a:gdLst/>
            <a:ahLst/>
            <a:cxnLst/>
            <a:rect l="l" t="t" r="r" b="b"/>
            <a:pathLst>
              <a:path w="561340" h="169544">
                <a:moveTo>
                  <a:pt x="0" y="169163"/>
                </a:moveTo>
                <a:lnTo>
                  <a:pt x="560831" y="169163"/>
                </a:lnTo>
                <a:lnTo>
                  <a:pt x="560831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857500" y="1579108"/>
            <a:ext cx="58419" cy="439420"/>
          </a:xfrm>
          <a:custGeom>
            <a:avLst/>
            <a:gdLst/>
            <a:ahLst/>
            <a:cxnLst/>
            <a:rect l="l" t="t" r="r" b="b"/>
            <a:pathLst>
              <a:path w="58420" h="439419">
                <a:moveTo>
                  <a:pt x="0" y="438911"/>
                </a:moveTo>
                <a:lnTo>
                  <a:pt x="57911" y="438911"/>
                </a:lnTo>
                <a:lnTo>
                  <a:pt x="57911" y="0"/>
                </a:lnTo>
                <a:lnTo>
                  <a:pt x="0" y="0"/>
                </a:lnTo>
                <a:lnTo>
                  <a:pt x="0" y="438911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354324" y="1579108"/>
            <a:ext cx="64135" cy="439420"/>
          </a:xfrm>
          <a:custGeom>
            <a:avLst/>
            <a:gdLst/>
            <a:ahLst/>
            <a:cxnLst/>
            <a:rect l="l" t="t" r="r" b="b"/>
            <a:pathLst>
              <a:path w="64134" h="439419">
                <a:moveTo>
                  <a:pt x="0" y="438911"/>
                </a:moveTo>
                <a:lnTo>
                  <a:pt x="64007" y="438911"/>
                </a:lnTo>
                <a:lnTo>
                  <a:pt x="64007" y="0"/>
                </a:lnTo>
                <a:lnTo>
                  <a:pt x="0" y="0"/>
                </a:lnTo>
                <a:lnTo>
                  <a:pt x="0" y="438911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857500" y="2018020"/>
            <a:ext cx="561340" cy="169545"/>
          </a:xfrm>
          <a:custGeom>
            <a:avLst/>
            <a:gdLst/>
            <a:ahLst/>
            <a:cxnLst/>
            <a:rect l="l" t="t" r="r" b="b"/>
            <a:pathLst>
              <a:path w="561340" h="169544">
                <a:moveTo>
                  <a:pt x="0" y="169163"/>
                </a:moveTo>
                <a:lnTo>
                  <a:pt x="560831" y="169163"/>
                </a:lnTo>
                <a:lnTo>
                  <a:pt x="560831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915412" y="1579108"/>
            <a:ext cx="439420" cy="146685"/>
          </a:xfrm>
          <a:custGeom>
            <a:avLst/>
            <a:gdLst/>
            <a:ahLst/>
            <a:cxnLst/>
            <a:rect l="l" t="t" r="r" b="b"/>
            <a:pathLst>
              <a:path w="439420" h="146685">
                <a:moveTo>
                  <a:pt x="0" y="146303"/>
                </a:moveTo>
                <a:lnTo>
                  <a:pt x="438911" y="146303"/>
                </a:lnTo>
                <a:lnTo>
                  <a:pt x="438911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915412" y="1725412"/>
            <a:ext cx="439420" cy="146685"/>
          </a:xfrm>
          <a:custGeom>
            <a:avLst/>
            <a:gdLst/>
            <a:ahLst/>
            <a:cxnLst/>
            <a:rect l="l" t="t" r="r" b="b"/>
            <a:pathLst>
              <a:path w="439420" h="146685">
                <a:moveTo>
                  <a:pt x="0" y="146303"/>
                </a:moveTo>
                <a:lnTo>
                  <a:pt x="438911" y="146303"/>
                </a:lnTo>
                <a:lnTo>
                  <a:pt x="438911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915412" y="1871715"/>
            <a:ext cx="439420" cy="146685"/>
          </a:xfrm>
          <a:custGeom>
            <a:avLst/>
            <a:gdLst/>
            <a:ahLst/>
            <a:cxnLst/>
            <a:rect l="l" t="t" r="r" b="b"/>
            <a:pathLst>
              <a:path w="439420" h="146685">
                <a:moveTo>
                  <a:pt x="0" y="146303"/>
                </a:moveTo>
                <a:lnTo>
                  <a:pt x="438911" y="146303"/>
                </a:lnTo>
                <a:lnTo>
                  <a:pt x="438911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7968240" y="1579738"/>
            <a:ext cx="337820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905" algn="ctr">
              <a:lnSpc>
                <a:spcPts val="1150"/>
              </a:lnSpc>
            </a:pPr>
            <a:r>
              <a:rPr sz="1000" b="1" spc="60" dirty="0">
                <a:latin typeface="Arial"/>
                <a:cs typeface="Arial"/>
              </a:rPr>
              <a:t>ة</a:t>
            </a:r>
            <a:r>
              <a:rPr sz="1000" b="1" spc="-440" dirty="0">
                <a:latin typeface="Arial"/>
                <a:cs typeface="Arial"/>
              </a:rPr>
              <a:t>ف</a:t>
            </a:r>
            <a:r>
              <a:rPr sz="1000" b="1" spc="-370" dirty="0">
                <a:latin typeface="Arial"/>
                <a:cs typeface="Arial"/>
              </a:rPr>
              <a:t>ي</a:t>
            </a:r>
            <a:r>
              <a:rPr sz="1000" b="1" spc="-15" dirty="0">
                <a:latin typeface="Arial"/>
                <a:cs typeface="Arial"/>
              </a:rPr>
              <a:t>ظ</a:t>
            </a:r>
            <a:r>
              <a:rPr sz="1000" b="1" spc="-60" dirty="0">
                <a:latin typeface="Arial"/>
                <a:cs typeface="Arial"/>
              </a:rPr>
              <a:t>Ϯ</a:t>
            </a:r>
            <a:r>
              <a:rPr sz="1000" b="1" spc="-229" dirty="0">
                <a:latin typeface="Arial"/>
                <a:cs typeface="Arial"/>
              </a:rPr>
              <a:t>ل</a:t>
            </a:r>
            <a:r>
              <a:rPr sz="1000" b="1" spc="-5" dirty="0">
                <a:latin typeface="Arial"/>
                <a:cs typeface="Arial"/>
              </a:rPr>
              <a:t>ا </a:t>
            </a:r>
            <a:r>
              <a:rPr sz="1000" b="1" spc="-30" dirty="0">
                <a:latin typeface="Arial"/>
                <a:cs typeface="Arial"/>
              </a:rPr>
              <a:t>ح</a:t>
            </a:r>
            <a:r>
              <a:rPr sz="1000" b="1" spc="-285" dirty="0">
                <a:latin typeface="Arial"/>
                <a:cs typeface="Arial"/>
              </a:rPr>
              <a:t>ش</a:t>
            </a:r>
            <a:r>
              <a:rPr sz="1000" b="1" spc="-114" dirty="0">
                <a:latin typeface="Arial"/>
                <a:cs typeface="Arial"/>
              </a:rPr>
              <a:t>ر</a:t>
            </a:r>
            <a:r>
              <a:rPr sz="1000" b="1" spc="-190" dirty="0">
                <a:latin typeface="Arial"/>
                <a:cs typeface="Arial"/>
              </a:rPr>
              <a:t>Ϥ</a:t>
            </a:r>
            <a:r>
              <a:rPr sz="1000" b="1" spc="-229" dirty="0">
                <a:latin typeface="Arial"/>
                <a:cs typeface="Arial"/>
              </a:rPr>
              <a:t>ل</a:t>
            </a:r>
            <a:r>
              <a:rPr sz="1000" b="1" spc="-5" dirty="0">
                <a:latin typeface="Arial"/>
                <a:cs typeface="Arial"/>
              </a:rPr>
              <a:t>ا </a:t>
            </a:r>
            <a:r>
              <a:rPr sz="1000" b="1" spc="-160" dirty="0">
                <a:latin typeface="Arial"/>
                <a:cs typeface="Arial"/>
              </a:rPr>
              <a:t>اϬل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072499" y="1409944"/>
            <a:ext cx="1765300" cy="307975"/>
          </a:xfrm>
          <a:custGeom>
            <a:avLst/>
            <a:gdLst/>
            <a:ahLst/>
            <a:cxnLst/>
            <a:rect l="l" t="t" r="r" b="b"/>
            <a:pathLst>
              <a:path w="1765300" h="307975">
                <a:moveTo>
                  <a:pt x="0" y="307847"/>
                </a:moveTo>
                <a:lnTo>
                  <a:pt x="1765041" y="307847"/>
                </a:lnTo>
                <a:lnTo>
                  <a:pt x="1765041" y="0"/>
                </a:lnTo>
                <a:lnTo>
                  <a:pt x="0" y="0"/>
                </a:lnTo>
                <a:lnTo>
                  <a:pt x="0" y="30784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072499" y="1717792"/>
            <a:ext cx="64135" cy="161925"/>
          </a:xfrm>
          <a:custGeom>
            <a:avLst/>
            <a:gdLst/>
            <a:ahLst/>
            <a:cxnLst/>
            <a:rect l="l" t="t" r="r" b="b"/>
            <a:pathLst>
              <a:path w="64135" h="161925">
                <a:moveTo>
                  <a:pt x="0" y="161543"/>
                </a:moveTo>
                <a:lnTo>
                  <a:pt x="64007" y="161543"/>
                </a:lnTo>
                <a:lnTo>
                  <a:pt x="64007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778252" y="1717792"/>
            <a:ext cx="59690" cy="161925"/>
          </a:xfrm>
          <a:custGeom>
            <a:avLst/>
            <a:gdLst/>
            <a:ahLst/>
            <a:cxnLst/>
            <a:rect l="l" t="t" r="r" b="b"/>
            <a:pathLst>
              <a:path w="59690" h="161925">
                <a:moveTo>
                  <a:pt x="0" y="161543"/>
                </a:moveTo>
                <a:lnTo>
                  <a:pt x="59435" y="161543"/>
                </a:lnTo>
                <a:lnTo>
                  <a:pt x="59435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072499" y="1879336"/>
            <a:ext cx="1765300" cy="307975"/>
          </a:xfrm>
          <a:custGeom>
            <a:avLst/>
            <a:gdLst/>
            <a:ahLst/>
            <a:cxnLst/>
            <a:rect l="l" t="t" r="r" b="b"/>
            <a:pathLst>
              <a:path w="1765300" h="307975">
                <a:moveTo>
                  <a:pt x="0" y="307847"/>
                </a:moveTo>
                <a:lnTo>
                  <a:pt x="1765041" y="307847"/>
                </a:lnTo>
                <a:lnTo>
                  <a:pt x="1765041" y="0"/>
                </a:lnTo>
                <a:lnTo>
                  <a:pt x="0" y="0"/>
                </a:lnTo>
                <a:lnTo>
                  <a:pt x="0" y="30784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136507" y="1717792"/>
            <a:ext cx="1642110" cy="161925"/>
          </a:xfrm>
          <a:custGeom>
            <a:avLst/>
            <a:gdLst/>
            <a:ahLst/>
            <a:cxnLst/>
            <a:rect l="l" t="t" r="r" b="b"/>
            <a:pathLst>
              <a:path w="1642109" h="161925">
                <a:moveTo>
                  <a:pt x="0" y="161543"/>
                </a:moveTo>
                <a:lnTo>
                  <a:pt x="1641597" y="161543"/>
                </a:lnTo>
                <a:lnTo>
                  <a:pt x="1641597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6355465" y="1719500"/>
            <a:ext cx="120713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5" dirty="0">
                <a:latin typeface="Arial"/>
                <a:cs typeface="Arial"/>
              </a:rPr>
              <a:t>ا</a:t>
            </a:r>
            <a:r>
              <a:rPr sz="1100" b="1" spc="-330" dirty="0">
                <a:latin typeface="Arial"/>
                <a:cs typeface="Arial"/>
              </a:rPr>
              <a:t>Ϭ</a:t>
            </a:r>
            <a:r>
              <a:rPr sz="1100" b="1" spc="-315" dirty="0">
                <a:latin typeface="Arial"/>
                <a:cs typeface="Arial"/>
              </a:rPr>
              <a:t>ن</a:t>
            </a:r>
            <a:r>
              <a:rPr sz="1100" b="1" spc="-530" dirty="0">
                <a:latin typeface="Arial"/>
                <a:cs typeface="Arial"/>
              </a:rPr>
              <a:t>ϣ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90" dirty="0">
                <a:latin typeface="Arial"/>
                <a:cs typeface="Arial"/>
              </a:rPr>
              <a:t>جر</a:t>
            </a:r>
            <a:r>
              <a:rPr sz="1100" b="1" spc="-160" dirty="0">
                <a:latin typeface="Arial"/>
                <a:cs typeface="Arial"/>
              </a:rPr>
              <a:t>Ψ</a:t>
            </a:r>
            <a:r>
              <a:rPr sz="1100" b="1" spc="-380" dirty="0">
                <a:latin typeface="Arial"/>
                <a:cs typeface="Arial"/>
              </a:rPr>
              <a:t>ΘϤل</a:t>
            </a:r>
            <a:r>
              <a:rPr sz="1100" b="1" dirty="0">
                <a:latin typeface="Arial"/>
                <a:cs typeface="Arial"/>
              </a:rPr>
              <a:t>ا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spc="60" dirty="0">
                <a:latin typeface="Arial"/>
                <a:cs typeface="Arial"/>
              </a:rPr>
              <a:t>ة</a:t>
            </a:r>
            <a:r>
              <a:rPr sz="1100" b="1" spc="-275" dirty="0">
                <a:latin typeface="Arial"/>
                <a:cs typeface="Arial"/>
              </a:rPr>
              <a:t>ع</a:t>
            </a:r>
            <a:r>
              <a:rPr sz="1100" b="1" spc="-455" dirty="0">
                <a:latin typeface="Arial"/>
                <a:cs typeface="Arial"/>
              </a:rPr>
              <a:t>ϣ</a:t>
            </a:r>
            <a:r>
              <a:rPr sz="1100" b="1" spc="15" dirty="0">
                <a:latin typeface="Arial"/>
                <a:cs typeface="Arial"/>
              </a:rPr>
              <a:t>ا</a:t>
            </a:r>
            <a:r>
              <a:rPr sz="1100" b="1" spc="-155" dirty="0">
                <a:latin typeface="Arial"/>
                <a:cs typeface="Arial"/>
              </a:rPr>
              <a:t>جل</a:t>
            </a:r>
            <a:r>
              <a:rPr sz="1100" b="1" dirty="0">
                <a:latin typeface="Arial"/>
                <a:cs typeface="Arial"/>
              </a:rPr>
              <a:t>ا</a:t>
            </a:r>
            <a:r>
              <a:rPr sz="1100" b="1" spc="-5" dirty="0">
                <a:latin typeface="Arial"/>
                <a:cs typeface="Arial"/>
              </a:rPr>
              <a:t> </a:t>
            </a:r>
            <a:r>
              <a:rPr sz="1100" b="1" spc="-340" dirty="0">
                <a:latin typeface="Arial"/>
                <a:cs typeface="Arial"/>
              </a:rPr>
              <a:t>Ϣسا</a:t>
            </a:r>
            <a:endParaRPr sz="11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322691" y="1409944"/>
            <a:ext cx="741045" cy="307975"/>
          </a:xfrm>
          <a:custGeom>
            <a:avLst/>
            <a:gdLst/>
            <a:ahLst/>
            <a:cxnLst/>
            <a:rect l="l" t="t" r="r" b="b"/>
            <a:pathLst>
              <a:path w="741045" h="307975">
                <a:moveTo>
                  <a:pt x="0" y="307847"/>
                </a:moveTo>
                <a:lnTo>
                  <a:pt x="740663" y="307847"/>
                </a:lnTo>
                <a:lnTo>
                  <a:pt x="740663" y="0"/>
                </a:lnTo>
                <a:lnTo>
                  <a:pt x="0" y="0"/>
                </a:lnTo>
                <a:lnTo>
                  <a:pt x="0" y="30784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322691" y="1717792"/>
            <a:ext cx="59690" cy="161925"/>
          </a:xfrm>
          <a:custGeom>
            <a:avLst/>
            <a:gdLst/>
            <a:ahLst/>
            <a:cxnLst/>
            <a:rect l="l" t="t" r="r" b="b"/>
            <a:pathLst>
              <a:path w="59689" h="161925">
                <a:moveTo>
                  <a:pt x="0" y="161543"/>
                </a:moveTo>
                <a:lnTo>
                  <a:pt x="59435" y="161543"/>
                </a:lnTo>
                <a:lnTo>
                  <a:pt x="59435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999347" y="1717792"/>
            <a:ext cx="64135" cy="161925"/>
          </a:xfrm>
          <a:custGeom>
            <a:avLst/>
            <a:gdLst/>
            <a:ahLst/>
            <a:cxnLst/>
            <a:rect l="l" t="t" r="r" b="b"/>
            <a:pathLst>
              <a:path w="64135" h="161925">
                <a:moveTo>
                  <a:pt x="0" y="161543"/>
                </a:moveTo>
                <a:lnTo>
                  <a:pt x="64007" y="161543"/>
                </a:lnTo>
                <a:lnTo>
                  <a:pt x="64007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322691" y="1879336"/>
            <a:ext cx="741045" cy="307975"/>
          </a:xfrm>
          <a:custGeom>
            <a:avLst/>
            <a:gdLst/>
            <a:ahLst/>
            <a:cxnLst/>
            <a:rect l="l" t="t" r="r" b="b"/>
            <a:pathLst>
              <a:path w="741045" h="307975">
                <a:moveTo>
                  <a:pt x="0" y="307847"/>
                </a:moveTo>
                <a:lnTo>
                  <a:pt x="740663" y="307847"/>
                </a:lnTo>
                <a:lnTo>
                  <a:pt x="740663" y="0"/>
                </a:lnTo>
                <a:lnTo>
                  <a:pt x="0" y="0"/>
                </a:lnTo>
                <a:lnTo>
                  <a:pt x="0" y="30784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382127" y="1717792"/>
            <a:ext cx="617220" cy="161925"/>
          </a:xfrm>
          <a:custGeom>
            <a:avLst/>
            <a:gdLst/>
            <a:ahLst/>
            <a:cxnLst/>
            <a:rect l="l" t="t" r="r" b="b"/>
            <a:pathLst>
              <a:path w="617220" h="161925">
                <a:moveTo>
                  <a:pt x="0" y="161543"/>
                </a:moveTo>
                <a:lnTo>
                  <a:pt x="617219" y="161543"/>
                </a:lnTo>
                <a:lnTo>
                  <a:pt x="617219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5538601" y="1719500"/>
            <a:ext cx="30734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10" dirty="0">
                <a:latin typeface="Arial"/>
                <a:cs typeface="Arial"/>
              </a:rPr>
              <a:t>ل</a:t>
            </a:r>
            <a:r>
              <a:rPr sz="1100" b="1" spc="60" dirty="0">
                <a:latin typeface="Arial"/>
                <a:cs typeface="Arial"/>
              </a:rPr>
              <a:t>Ϊ</a:t>
            </a:r>
            <a:r>
              <a:rPr sz="1100" b="1" spc="-229" dirty="0">
                <a:latin typeface="Arial"/>
                <a:cs typeface="Arial"/>
              </a:rPr>
              <a:t>ع</a:t>
            </a:r>
            <a:r>
              <a:rPr sz="1100" b="1" spc="-300" dirty="0">
                <a:latin typeface="Arial"/>
                <a:cs typeface="Arial"/>
              </a:rPr>
              <a:t>Ϥ</a:t>
            </a:r>
            <a:r>
              <a:rPr sz="1100" b="1" spc="-240" dirty="0">
                <a:latin typeface="Arial"/>
                <a:cs typeface="Arial"/>
              </a:rPr>
              <a:t>ل</a:t>
            </a:r>
            <a:r>
              <a:rPr sz="1100" b="1" dirty="0">
                <a:latin typeface="Arial"/>
                <a:cs typeface="Arial"/>
              </a:rPr>
              <a:t>ا</a:t>
            </a:r>
            <a:endParaRPr sz="11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633600" y="1409944"/>
            <a:ext cx="675640" cy="307975"/>
          </a:xfrm>
          <a:custGeom>
            <a:avLst/>
            <a:gdLst/>
            <a:ahLst/>
            <a:cxnLst/>
            <a:rect l="l" t="t" r="r" b="b"/>
            <a:pathLst>
              <a:path w="675639" h="307975">
                <a:moveTo>
                  <a:pt x="0" y="307847"/>
                </a:moveTo>
                <a:lnTo>
                  <a:pt x="675442" y="307847"/>
                </a:lnTo>
                <a:lnTo>
                  <a:pt x="675442" y="0"/>
                </a:lnTo>
                <a:lnTo>
                  <a:pt x="0" y="0"/>
                </a:lnTo>
                <a:lnTo>
                  <a:pt x="0" y="30784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633600" y="1717792"/>
            <a:ext cx="66040" cy="161925"/>
          </a:xfrm>
          <a:custGeom>
            <a:avLst/>
            <a:gdLst/>
            <a:ahLst/>
            <a:cxnLst/>
            <a:rect l="l" t="t" r="r" b="b"/>
            <a:pathLst>
              <a:path w="66039" h="161925">
                <a:moveTo>
                  <a:pt x="0" y="161543"/>
                </a:moveTo>
                <a:lnTo>
                  <a:pt x="65531" y="161543"/>
                </a:lnTo>
                <a:lnTo>
                  <a:pt x="65531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44967" y="1717792"/>
            <a:ext cx="64135" cy="161925"/>
          </a:xfrm>
          <a:custGeom>
            <a:avLst/>
            <a:gdLst/>
            <a:ahLst/>
            <a:cxnLst/>
            <a:rect l="l" t="t" r="r" b="b"/>
            <a:pathLst>
              <a:path w="64135" h="161925">
                <a:moveTo>
                  <a:pt x="0" y="161543"/>
                </a:moveTo>
                <a:lnTo>
                  <a:pt x="64007" y="161543"/>
                </a:lnTo>
                <a:lnTo>
                  <a:pt x="64007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633600" y="1879336"/>
            <a:ext cx="675640" cy="307975"/>
          </a:xfrm>
          <a:custGeom>
            <a:avLst/>
            <a:gdLst/>
            <a:ahLst/>
            <a:cxnLst/>
            <a:rect l="l" t="t" r="r" b="b"/>
            <a:pathLst>
              <a:path w="675639" h="307975">
                <a:moveTo>
                  <a:pt x="0" y="307847"/>
                </a:moveTo>
                <a:lnTo>
                  <a:pt x="675442" y="307847"/>
                </a:lnTo>
                <a:lnTo>
                  <a:pt x="675442" y="0"/>
                </a:lnTo>
                <a:lnTo>
                  <a:pt x="0" y="0"/>
                </a:lnTo>
                <a:lnTo>
                  <a:pt x="0" y="30784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699132" y="1717792"/>
            <a:ext cx="546100" cy="161925"/>
          </a:xfrm>
          <a:custGeom>
            <a:avLst/>
            <a:gdLst/>
            <a:ahLst/>
            <a:cxnLst/>
            <a:rect l="l" t="t" r="r" b="b"/>
            <a:pathLst>
              <a:path w="546100" h="161925">
                <a:moveTo>
                  <a:pt x="0" y="161543"/>
                </a:moveTo>
                <a:lnTo>
                  <a:pt x="545902" y="161543"/>
                </a:lnTo>
                <a:lnTo>
                  <a:pt x="545902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4694050" y="1719500"/>
            <a:ext cx="56070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15" dirty="0">
                <a:latin typeface="Arial"/>
                <a:cs typeface="Arial"/>
              </a:rPr>
              <a:t>ج</a:t>
            </a:r>
            <a:r>
              <a:rPr sz="1100" b="1" spc="-305" dirty="0">
                <a:latin typeface="Arial"/>
                <a:cs typeface="Arial"/>
              </a:rPr>
              <a:t>رΨΘ</a:t>
            </a:r>
            <a:r>
              <a:rPr sz="1100" b="1" spc="-200" dirty="0">
                <a:latin typeface="Arial"/>
                <a:cs typeface="Arial"/>
              </a:rPr>
              <a:t>ل</a:t>
            </a:r>
            <a:r>
              <a:rPr sz="1100" b="1" dirty="0">
                <a:latin typeface="Arial"/>
                <a:cs typeface="Arial"/>
              </a:rPr>
              <a:t>ا</a:t>
            </a:r>
            <a:r>
              <a:rPr sz="1100" b="1" spc="-5" dirty="0">
                <a:latin typeface="Arial"/>
                <a:cs typeface="Arial"/>
              </a:rPr>
              <a:t> </a:t>
            </a:r>
            <a:r>
              <a:rPr sz="1100" b="1" spc="-185" dirty="0">
                <a:latin typeface="Arial"/>
                <a:cs typeface="Arial"/>
              </a:rPr>
              <a:t>ةنس</a:t>
            </a:r>
            <a:endParaRPr sz="11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790827" y="1409944"/>
            <a:ext cx="835660" cy="228600"/>
          </a:xfrm>
          <a:custGeom>
            <a:avLst/>
            <a:gdLst/>
            <a:ahLst/>
            <a:cxnLst/>
            <a:rect l="l" t="t" r="r" b="b"/>
            <a:pathLst>
              <a:path w="835660" h="228600">
                <a:moveTo>
                  <a:pt x="0" y="228599"/>
                </a:moveTo>
                <a:lnTo>
                  <a:pt x="835151" y="228599"/>
                </a:lnTo>
                <a:lnTo>
                  <a:pt x="835151" y="0"/>
                </a:lnTo>
                <a:lnTo>
                  <a:pt x="0" y="0"/>
                </a:lnTo>
                <a:lnTo>
                  <a:pt x="0" y="22859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790827" y="1638543"/>
            <a:ext cx="64135" cy="320040"/>
          </a:xfrm>
          <a:custGeom>
            <a:avLst/>
            <a:gdLst/>
            <a:ahLst/>
            <a:cxnLst/>
            <a:rect l="l" t="t" r="r" b="b"/>
            <a:pathLst>
              <a:path w="64135" h="320039">
                <a:moveTo>
                  <a:pt x="0" y="320039"/>
                </a:moveTo>
                <a:lnTo>
                  <a:pt x="64007" y="320039"/>
                </a:lnTo>
                <a:lnTo>
                  <a:pt x="64007" y="0"/>
                </a:lnTo>
                <a:lnTo>
                  <a:pt x="0" y="0"/>
                </a:lnTo>
                <a:lnTo>
                  <a:pt x="0" y="32003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561971" y="1638543"/>
            <a:ext cx="64135" cy="320040"/>
          </a:xfrm>
          <a:custGeom>
            <a:avLst/>
            <a:gdLst/>
            <a:ahLst/>
            <a:cxnLst/>
            <a:rect l="l" t="t" r="r" b="b"/>
            <a:pathLst>
              <a:path w="64135" h="320039">
                <a:moveTo>
                  <a:pt x="0" y="320039"/>
                </a:moveTo>
                <a:lnTo>
                  <a:pt x="64007" y="320039"/>
                </a:lnTo>
                <a:lnTo>
                  <a:pt x="64007" y="0"/>
                </a:lnTo>
                <a:lnTo>
                  <a:pt x="0" y="0"/>
                </a:lnTo>
                <a:lnTo>
                  <a:pt x="0" y="32003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790827" y="1958584"/>
            <a:ext cx="835660" cy="228600"/>
          </a:xfrm>
          <a:custGeom>
            <a:avLst/>
            <a:gdLst/>
            <a:ahLst/>
            <a:cxnLst/>
            <a:rect l="l" t="t" r="r" b="b"/>
            <a:pathLst>
              <a:path w="835660" h="228600">
                <a:moveTo>
                  <a:pt x="0" y="228599"/>
                </a:moveTo>
                <a:lnTo>
                  <a:pt x="835151" y="228599"/>
                </a:lnTo>
                <a:lnTo>
                  <a:pt x="835151" y="0"/>
                </a:lnTo>
                <a:lnTo>
                  <a:pt x="0" y="0"/>
                </a:lnTo>
                <a:lnTo>
                  <a:pt x="0" y="22859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854836" y="1638543"/>
            <a:ext cx="707390" cy="160020"/>
          </a:xfrm>
          <a:custGeom>
            <a:avLst/>
            <a:gdLst/>
            <a:ahLst/>
            <a:cxnLst/>
            <a:rect l="l" t="t" r="r" b="b"/>
            <a:pathLst>
              <a:path w="707389" h="160019">
                <a:moveTo>
                  <a:pt x="0" y="160019"/>
                </a:moveTo>
                <a:lnTo>
                  <a:pt x="707135" y="160019"/>
                </a:lnTo>
                <a:lnTo>
                  <a:pt x="707135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854836" y="1798564"/>
            <a:ext cx="707390" cy="160020"/>
          </a:xfrm>
          <a:custGeom>
            <a:avLst/>
            <a:gdLst/>
            <a:ahLst/>
            <a:cxnLst/>
            <a:rect l="l" t="t" r="r" b="b"/>
            <a:pathLst>
              <a:path w="707389" h="160019">
                <a:moveTo>
                  <a:pt x="0" y="160019"/>
                </a:moveTo>
                <a:lnTo>
                  <a:pt x="707135" y="160019"/>
                </a:lnTo>
                <a:lnTo>
                  <a:pt x="707135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3871090" y="1640252"/>
            <a:ext cx="679450" cy="325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055" marR="5080" indent="-173990">
              <a:lnSpc>
                <a:spcPts val="1260"/>
              </a:lnSpc>
            </a:pPr>
            <a:r>
              <a:rPr sz="1100" b="1" spc="15" dirty="0">
                <a:latin typeface="Arial"/>
                <a:cs typeface="Arial"/>
              </a:rPr>
              <a:t>ا</a:t>
            </a:r>
            <a:r>
              <a:rPr sz="1100" b="1" spc="-330" dirty="0">
                <a:latin typeface="Arial"/>
                <a:cs typeface="Arial"/>
              </a:rPr>
              <a:t>ق</a:t>
            </a:r>
            <a:r>
              <a:rPr sz="1100" b="1" spc="-325" dirty="0">
                <a:latin typeface="Arial"/>
                <a:cs typeface="Arial"/>
              </a:rPr>
              <a:t>فϭ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165" dirty="0">
                <a:latin typeface="Arial"/>
                <a:cs typeface="Arial"/>
              </a:rPr>
              <a:t>ص</a:t>
            </a:r>
            <a:r>
              <a:rPr sz="1100" b="1" spc="-175" dirty="0">
                <a:latin typeface="Arial"/>
                <a:cs typeface="Arial"/>
              </a:rPr>
              <a:t>ص</a:t>
            </a:r>
            <a:r>
              <a:rPr sz="1100" b="1" spc="-375" dirty="0">
                <a:latin typeface="Arial"/>
                <a:cs typeface="Arial"/>
              </a:rPr>
              <a:t>ΨΘل</a:t>
            </a:r>
            <a:r>
              <a:rPr sz="1100" b="1" dirty="0">
                <a:latin typeface="Arial"/>
                <a:cs typeface="Arial"/>
              </a:rPr>
              <a:t>ا </a:t>
            </a:r>
            <a:r>
              <a:rPr sz="1100" b="1" spc="60" dirty="0">
                <a:latin typeface="Arial"/>
                <a:cs typeface="Arial"/>
              </a:rPr>
              <a:t>ة</a:t>
            </a:r>
            <a:r>
              <a:rPr sz="1100" b="1" spc="-385" dirty="0">
                <a:latin typeface="Arial"/>
                <a:cs typeface="Arial"/>
              </a:rPr>
              <a:t>قيث</a:t>
            </a:r>
            <a:r>
              <a:rPr sz="1100" b="1" spc="-60" dirty="0">
                <a:latin typeface="Arial"/>
                <a:cs typeface="Arial"/>
              </a:rPr>
              <a:t>Ϯ</a:t>
            </a:r>
            <a:r>
              <a:rPr sz="1100" b="1" spc="-640" dirty="0">
                <a:latin typeface="Arial"/>
                <a:cs typeface="Arial"/>
              </a:rPr>
              <a:t>Ϡ</a:t>
            </a:r>
            <a:r>
              <a:rPr sz="1100" b="1" spc="-240" dirty="0">
                <a:latin typeface="Arial"/>
                <a:cs typeface="Arial"/>
              </a:rPr>
              <a:t>ل</a:t>
            </a:r>
            <a:endParaRPr sz="11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127887" y="1409944"/>
            <a:ext cx="654050" cy="228600"/>
          </a:xfrm>
          <a:custGeom>
            <a:avLst/>
            <a:gdLst/>
            <a:ahLst/>
            <a:cxnLst/>
            <a:rect l="l" t="t" r="r" b="b"/>
            <a:pathLst>
              <a:path w="654050" h="228600">
                <a:moveTo>
                  <a:pt x="0" y="228599"/>
                </a:moveTo>
                <a:lnTo>
                  <a:pt x="653795" y="228599"/>
                </a:lnTo>
                <a:lnTo>
                  <a:pt x="653795" y="0"/>
                </a:lnTo>
                <a:lnTo>
                  <a:pt x="0" y="0"/>
                </a:lnTo>
                <a:lnTo>
                  <a:pt x="0" y="22859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127887" y="1638543"/>
            <a:ext cx="64135" cy="320040"/>
          </a:xfrm>
          <a:custGeom>
            <a:avLst/>
            <a:gdLst/>
            <a:ahLst/>
            <a:cxnLst/>
            <a:rect l="l" t="t" r="r" b="b"/>
            <a:pathLst>
              <a:path w="64135" h="320039">
                <a:moveTo>
                  <a:pt x="0" y="320039"/>
                </a:moveTo>
                <a:lnTo>
                  <a:pt x="64007" y="320039"/>
                </a:lnTo>
                <a:lnTo>
                  <a:pt x="64007" y="0"/>
                </a:lnTo>
                <a:lnTo>
                  <a:pt x="0" y="0"/>
                </a:lnTo>
                <a:lnTo>
                  <a:pt x="0" y="32003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717676" y="1638543"/>
            <a:ext cx="64135" cy="320040"/>
          </a:xfrm>
          <a:custGeom>
            <a:avLst/>
            <a:gdLst/>
            <a:ahLst/>
            <a:cxnLst/>
            <a:rect l="l" t="t" r="r" b="b"/>
            <a:pathLst>
              <a:path w="64135" h="320039">
                <a:moveTo>
                  <a:pt x="0" y="320039"/>
                </a:moveTo>
                <a:lnTo>
                  <a:pt x="64007" y="320039"/>
                </a:lnTo>
                <a:lnTo>
                  <a:pt x="64007" y="0"/>
                </a:lnTo>
                <a:lnTo>
                  <a:pt x="0" y="0"/>
                </a:lnTo>
                <a:lnTo>
                  <a:pt x="0" y="32003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127887" y="1958584"/>
            <a:ext cx="654050" cy="228600"/>
          </a:xfrm>
          <a:custGeom>
            <a:avLst/>
            <a:gdLst/>
            <a:ahLst/>
            <a:cxnLst/>
            <a:rect l="l" t="t" r="r" b="b"/>
            <a:pathLst>
              <a:path w="654050" h="228600">
                <a:moveTo>
                  <a:pt x="0" y="228599"/>
                </a:moveTo>
                <a:lnTo>
                  <a:pt x="653795" y="228599"/>
                </a:lnTo>
                <a:lnTo>
                  <a:pt x="653795" y="0"/>
                </a:lnTo>
                <a:lnTo>
                  <a:pt x="0" y="0"/>
                </a:lnTo>
                <a:lnTo>
                  <a:pt x="0" y="22859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191896" y="1638543"/>
            <a:ext cx="525780" cy="160020"/>
          </a:xfrm>
          <a:custGeom>
            <a:avLst/>
            <a:gdLst/>
            <a:ahLst/>
            <a:cxnLst/>
            <a:rect l="l" t="t" r="r" b="b"/>
            <a:pathLst>
              <a:path w="525779" h="160019">
                <a:moveTo>
                  <a:pt x="0" y="160019"/>
                </a:moveTo>
                <a:lnTo>
                  <a:pt x="525779" y="160019"/>
                </a:lnTo>
                <a:lnTo>
                  <a:pt x="525779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191896" y="1798564"/>
            <a:ext cx="525780" cy="160020"/>
          </a:xfrm>
          <a:custGeom>
            <a:avLst/>
            <a:gdLst/>
            <a:ahLst/>
            <a:cxnLst/>
            <a:rect l="l" t="t" r="r" b="b"/>
            <a:pathLst>
              <a:path w="525779" h="160019">
                <a:moveTo>
                  <a:pt x="0" y="160019"/>
                </a:moveTo>
                <a:lnTo>
                  <a:pt x="525779" y="160019"/>
                </a:lnTo>
                <a:lnTo>
                  <a:pt x="525779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3273681" y="1640252"/>
            <a:ext cx="365125" cy="325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0480">
              <a:lnSpc>
                <a:spcPts val="1260"/>
              </a:lnSpc>
            </a:pPr>
            <a:r>
              <a:rPr sz="1100" b="1" spc="-80" dirty="0">
                <a:latin typeface="Arial"/>
                <a:cs typeface="Arial"/>
              </a:rPr>
              <a:t>ةل</a:t>
            </a:r>
            <a:r>
              <a:rPr sz="1100" b="1" spc="-525" dirty="0">
                <a:latin typeface="Arial"/>
                <a:cs typeface="Arial"/>
              </a:rPr>
              <a:t>Ω</a:t>
            </a:r>
            <a:r>
              <a:rPr sz="1100" b="1" spc="15" dirty="0">
                <a:latin typeface="Arial"/>
                <a:cs typeface="Arial"/>
              </a:rPr>
              <a:t>ا</a:t>
            </a:r>
            <a:r>
              <a:rPr sz="1100" b="1" spc="-365" dirty="0">
                <a:latin typeface="Arial"/>
                <a:cs typeface="Arial"/>
              </a:rPr>
              <a:t>عϣ</a:t>
            </a:r>
            <a:r>
              <a:rPr sz="1100" b="1" spc="-145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ة</a:t>
            </a:r>
            <a:r>
              <a:rPr sz="1100" b="1" spc="-515" dirty="0">
                <a:latin typeface="Arial"/>
                <a:cs typeface="Arial"/>
              </a:rPr>
              <a:t>Ω</a:t>
            </a:r>
            <a:r>
              <a:rPr sz="1100" b="1" spc="5" dirty="0">
                <a:latin typeface="Arial"/>
                <a:cs typeface="Arial"/>
              </a:rPr>
              <a:t>ا</a:t>
            </a:r>
            <a:r>
              <a:rPr sz="1100" b="1" spc="-315" dirty="0">
                <a:latin typeface="Arial"/>
                <a:cs typeface="Arial"/>
              </a:rPr>
              <a:t>Ϭ</a:t>
            </a:r>
            <a:r>
              <a:rPr sz="1100" b="1" spc="-345" dirty="0">
                <a:latin typeface="Arial"/>
                <a:cs typeface="Arial"/>
              </a:rPr>
              <a:t>ش</a:t>
            </a:r>
            <a:r>
              <a:rPr sz="1100" b="1" spc="-240" dirty="0">
                <a:latin typeface="Arial"/>
                <a:cs typeface="Arial"/>
              </a:rPr>
              <a:t>ل</a:t>
            </a:r>
            <a:r>
              <a:rPr sz="1100" b="1" dirty="0">
                <a:latin typeface="Arial"/>
                <a:cs typeface="Arial"/>
              </a:rPr>
              <a:t>ا</a:t>
            </a:r>
            <a:endParaRPr sz="11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2463033" y="1409944"/>
            <a:ext cx="655955" cy="67310"/>
          </a:xfrm>
          <a:custGeom>
            <a:avLst/>
            <a:gdLst/>
            <a:ahLst/>
            <a:cxnLst/>
            <a:rect l="l" t="t" r="r" b="b"/>
            <a:pathLst>
              <a:path w="655955" h="67309">
                <a:moveTo>
                  <a:pt x="0" y="67055"/>
                </a:moveTo>
                <a:lnTo>
                  <a:pt x="655630" y="67055"/>
                </a:lnTo>
                <a:lnTo>
                  <a:pt x="65563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463033" y="1477000"/>
            <a:ext cx="64135" cy="643255"/>
          </a:xfrm>
          <a:custGeom>
            <a:avLst/>
            <a:gdLst/>
            <a:ahLst/>
            <a:cxnLst/>
            <a:rect l="l" t="t" r="r" b="b"/>
            <a:pathLst>
              <a:path w="64135" h="643255">
                <a:moveTo>
                  <a:pt x="0" y="643127"/>
                </a:moveTo>
                <a:lnTo>
                  <a:pt x="64007" y="643127"/>
                </a:lnTo>
                <a:lnTo>
                  <a:pt x="64007" y="0"/>
                </a:lnTo>
                <a:lnTo>
                  <a:pt x="0" y="0"/>
                </a:lnTo>
                <a:lnTo>
                  <a:pt x="0" y="64312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054339" y="1477000"/>
            <a:ext cx="64769" cy="643255"/>
          </a:xfrm>
          <a:custGeom>
            <a:avLst/>
            <a:gdLst/>
            <a:ahLst/>
            <a:cxnLst/>
            <a:rect l="l" t="t" r="r" b="b"/>
            <a:pathLst>
              <a:path w="64769" h="643255">
                <a:moveTo>
                  <a:pt x="0" y="643127"/>
                </a:moveTo>
                <a:lnTo>
                  <a:pt x="64317" y="643127"/>
                </a:lnTo>
                <a:lnTo>
                  <a:pt x="64317" y="0"/>
                </a:lnTo>
                <a:lnTo>
                  <a:pt x="0" y="0"/>
                </a:lnTo>
                <a:lnTo>
                  <a:pt x="0" y="64312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463033" y="2120128"/>
            <a:ext cx="655955" cy="67310"/>
          </a:xfrm>
          <a:custGeom>
            <a:avLst/>
            <a:gdLst/>
            <a:ahLst/>
            <a:cxnLst/>
            <a:rect l="l" t="t" r="r" b="b"/>
            <a:pathLst>
              <a:path w="655955" h="67310">
                <a:moveTo>
                  <a:pt x="0" y="67055"/>
                </a:moveTo>
                <a:lnTo>
                  <a:pt x="655630" y="67055"/>
                </a:lnTo>
                <a:lnTo>
                  <a:pt x="65563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527041" y="1477000"/>
            <a:ext cx="527685" cy="161925"/>
          </a:xfrm>
          <a:custGeom>
            <a:avLst/>
            <a:gdLst/>
            <a:ahLst/>
            <a:cxnLst/>
            <a:rect l="l" t="t" r="r" b="b"/>
            <a:pathLst>
              <a:path w="527685" h="161925">
                <a:moveTo>
                  <a:pt x="0" y="161543"/>
                </a:moveTo>
                <a:lnTo>
                  <a:pt x="527303" y="161543"/>
                </a:lnTo>
                <a:lnTo>
                  <a:pt x="527303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527041" y="1638543"/>
            <a:ext cx="527685" cy="160020"/>
          </a:xfrm>
          <a:custGeom>
            <a:avLst/>
            <a:gdLst/>
            <a:ahLst/>
            <a:cxnLst/>
            <a:rect l="l" t="t" r="r" b="b"/>
            <a:pathLst>
              <a:path w="527685" h="160019">
                <a:moveTo>
                  <a:pt x="0" y="160019"/>
                </a:moveTo>
                <a:lnTo>
                  <a:pt x="527303" y="160019"/>
                </a:lnTo>
                <a:lnTo>
                  <a:pt x="527303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527041" y="1798564"/>
            <a:ext cx="527685" cy="160020"/>
          </a:xfrm>
          <a:custGeom>
            <a:avLst/>
            <a:gdLst/>
            <a:ahLst/>
            <a:cxnLst/>
            <a:rect l="l" t="t" r="r" b="b"/>
            <a:pathLst>
              <a:path w="527685" h="160019">
                <a:moveTo>
                  <a:pt x="0" y="160019"/>
                </a:moveTo>
                <a:lnTo>
                  <a:pt x="527303" y="160019"/>
                </a:lnTo>
                <a:lnTo>
                  <a:pt x="527303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527041" y="1958584"/>
            <a:ext cx="527685" cy="161925"/>
          </a:xfrm>
          <a:custGeom>
            <a:avLst/>
            <a:gdLst/>
            <a:ahLst/>
            <a:cxnLst/>
            <a:rect l="l" t="t" r="r" b="b"/>
            <a:pathLst>
              <a:path w="527685" h="161925">
                <a:moveTo>
                  <a:pt x="0" y="161543"/>
                </a:moveTo>
                <a:lnTo>
                  <a:pt x="527303" y="161543"/>
                </a:lnTo>
                <a:lnTo>
                  <a:pt x="527303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2657604" y="1960292"/>
            <a:ext cx="26924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715" dirty="0">
                <a:latin typeface="Arial"/>
                <a:cs typeface="Arial"/>
              </a:rPr>
              <a:t>Ϣ</a:t>
            </a:r>
            <a:r>
              <a:rPr sz="1100" b="1" spc="-345" dirty="0">
                <a:latin typeface="Arial"/>
                <a:cs typeface="Arial"/>
              </a:rPr>
              <a:t>سق</a:t>
            </a:r>
            <a:r>
              <a:rPr sz="1100" b="1" spc="-200" dirty="0">
                <a:latin typeface="Arial"/>
                <a:cs typeface="Arial"/>
              </a:rPr>
              <a:t>ل</a:t>
            </a:r>
            <a:r>
              <a:rPr sz="1100" b="1" dirty="0">
                <a:latin typeface="Arial"/>
                <a:cs typeface="Arial"/>
              </a:rPr>
              <a:t>ا</a:t>
            </a:r>
            <a:endParaRPr sz="110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1757421" y="1409944"/>
            <a:ext cx="692150" cy="147955"/>
          </a:xfrm>
          <a:custGeom>
            <a:avLst/>
            <a:gdLst/>
            <a:ahLst/>
            <a:cxnLst/>
            <a:rect l="l" t="t" r="r" b="b"/>
            <a:pathLst>
              <a:path w="692150" h="147955">
                <a:moveTo>
                  <a:pt x="0" y="147827"/>
                </a:moveTo>
                <a:lnTo>
                  <a:pt x="691895" y="147827"/>
                </a:lnTo>
                <a:lnTo>
                  <a:pt x="691895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757421" y="1557772"/>
            <a:ext cx="64135" cy="481965"/>
          </a:xfrm>
          <a:custGeom>
            <a:avLst/>
            <a:gdLst/>
            <a:ahLst/>
            <a:cxnLst/>
            <a:rect l="l" t="t" r="r" b="b"/>
            <a:pathLst>
              <a:path w="64135" h="481964">
                <a:moveTo>
                  <a:pt x="0" y="481583"/>
                </a:moveTo>
                <a:lnTo>
                  <a:pt x="64007" y="481583"/>
                </a:lnTo>
                <a:lnTo>
                  <a:pt x="64007" y="0"/>
                </a:lnTo>
                <a:lnTo>
                  <a:pt x="0" y="0"/>
                </a:lnTo>
                <a:lnTo>
                  <a:pt x="0" y="48158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389881" y="1557772"/>
            <a:ext cx="59690" cy="481965"/>
          </a:xfrm>
          <a:custGeom>
            <a:avLst/>
            <a:gdLst/>
            <a:ahLst/>
            <a:cxnLst/>
            <a:rect l="l" t="t" r="r" b="b"/>
            <a:pathLst>
              <a:path w="59689" h="481964">
                <a:moveTo>
                  <a:pt x="0" y="481583"/>
                </a:moveTo>
                <a:lnTo>
                  <a:pt x="59435" y="481583"/>
                </a:lnTo>
                <a:lnTo>
                  <a:pt x="59435" y="0"/>
                </a:lnTo>
                <a:lnTo>
                  <a:pt x="0" y="0"/>
                </a:lnTo>
                <a:lnTo>
                  <a:pt x="0" y="48158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757421" y="2039356"/>
            <a:ext cx="692150" cy="147955"/>
          </a:xfrm>
          <a:custGeom>
            <a:avLst/>
            <a:gdLst/>
            <a:ahLst/>
            <a:cxnLst/>
            <a:rect l="l" t="t" r="r" b="b"/>
            <a:pathLst>
              <a:path w="692150" h="147955">
                <a:moveTo>
                  <a:pt x="0" y="147827"/>
                </a:moveTo>
                <a:lnTo>
                  <a:pt x="691895" y="147827"/>
                </a:lnTo>
                <a:lnTo>
                  <a:pt x="691895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821429" y="1557772"/>
            <a:ext cx="568960" cy="160020"/>
          </a:xfrm>
          <a:custGeom>
            <a:avLst/>
            <a:gdLst/>
            <a:ahLst/>
            <a:cxnLst/>
            <a:rect l="l" t="t" r="r" b="b"/>
            <a:pathLst>
              <a:path w="568960" h="160019">
                <a:moveTo>
                  <a:pt x="0" y="160019"/>
                </a:moveTo>
                <a:lnTo>
                  <a:pt x="568451" y="160019"/>
                </a:lnTo>
                <a:lnTo>
                  <a:pt x="568451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821429" y="1717792"/>
            <a:ext cx="568960" cy="161925"/>
          </a:xfrm>
          <a:custGeom>
            <a:avLst/>
            <a:gdLst/>
            <a:ahLst/>
            <a:cxnLst/>
            <a:rect l="l" t="t" r="r" b="b"/>
            <a:pathLst>
              <a:path w="568960" h="161925">
                <a:moveTo>
                  <a:pt x="0" y="161543"/>
                </a:moveTo>
                <a:lnTo>
                  <a:pt x="568451" y="161543"/>
                </a:lnTo>
                <a:lnTo>
                  <a:pt x="568451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821429" y="1879336"/>
            <a:ext cx="568960" cy="160020"/>
          </a:xfrm>
          <a:custGeom>
            <a:avLst/>
            <a:gdLst/>
            <a:ahLst/>
            <a:cxnLst/>
            <a:rect l="l" t="t" r="r" b="b"/>
            <a:pathLst>
              <a:path w="568960" h="160019">
                <a:moveTo>
                  <a:pt x="0" y="160019"/>
                </a:moveTo>
                <a:lnTo>
                  <a:pt x="568451" y="160019"/>
                </a:lnTo>
                <a:lnTo>
                  <a:pt x="568451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1833119" y="1559480"/>
            <a:ext cx="551180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75" marR="5080" indent="-67310">
              <a:lnSpc>
                <a:spcPct val="95900"/>
              </a:lnSpc>
            </a:pPr>
            <a:r>
              <a:rPr sz="1100" b="1" spc="15" dirty="0">
                <a:latin typeface="Arial"/>
                <a:cs typeface="Arial"/>
              </a:rPr>
              <a:t>ا</a:t>
            </a:r>
            <a:r>
              <a:rPr sz="1100" b="1" spc="-330" dirty="0">
                <a:latin typeface="Arial"/>
                <a:cs typeface="Arial"/>
              </a:rPr>
              <a:t>ق</a:t>
            </a:r>
            <a:r>
              <a:rPr sz="1100" b="1" spc="-325" dirty="0">
                <a:latin typeface="Arial"/>
                <a:cs typeface="Arial"/>
              </a:rPr>
              <a:t>فϭ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5" dirty="0">
                <a:latin typeface="Arial"/>
                <a:cs typeface="Arial"/>
              </a:rPr>
              <a:t>ةج</a:t>
            </a:r>
            <a:r>
              <a:rPr sz="1100" b="1" spc="40" dirty="0">
                <a:latin typeface="Arial"/>
                <a:cs typeface="Arial"/>
              </a:rPr>
              <a:t>ر</a:t>
            </a:r>
            <a:r>
              <a:rPr sz="1100" b="1" spc="20" dirty="0">
                <a:latin typeface="Arial"/>
                <a:cs typeface="Arial"/>
              </a:rPr>
              <a:t>Ϊ</a:t>
            </a:r>
            <a:r>
              <a:rPr sz="1100" b="1" spc="-240" dirty="0">
                <a:latin typeface="Arial"/>
                <a:cs typeface="Arial"/>
              </a:rPr>
              <a:t>ل</a:t>
            </a:r>
            <a:r>
              <a:rPr sz="1100" b="1" dirty="0">
                <a:latin typeface="Arial"/>
                <a:cs typeface="Arial"/>
              </a:rPr>
              <a:t>ا </a:t>
            </a:r>
            <a:r>
              <a:rPr sz="1100" b="1" spc="-10" dirty="0">
                <a:latin typeface="Arial"/>
                <a:cs typeface="Arial"/>
              </a:rPr>
              <a:t>ة</a:t>
            </a:r>
            <a:r>
              <a:rPr sz="1100" b="1" spc="5" dirty="0">
                <a:latin typeface="Arial"/>
                <a:cs typeface="Arial"/>
              </a:rPr>
              <a:t>ر</a:t>
            </a:r>
            <a:r>
              <a:rPr sz="1100" b="1" spc="-5" dirty="0">
                <a:latin typeface="Arial"/>
                <a:cs typeface="Arial"/>
              </a:rPr>
              <a:t>ا</a:t>
            </a:r>
            <a:r>
              <a:rPr sz="1100" b="1" spc="-229" dirty="0">
                <a:latin typeface="Arial"/>
                <a:cs typeface="Arial"/>
              </a:rPr>
              <a:t>ϤΘسا</a:t>
            </a:r>
            <a:r>
              <a:rPr sz="1100" b="1" spc="-100" dirty="0">
                <a:latin typeface="Arial"/>
                <a:cs typeface="Arial"/>
              </a:rPr>
              <a:t> </a:t>
            </a:r>
            <a:r>
              <a:rPr sz="1100" b="1" spc="-30" dirty="0">
                <a:latin typeface="Arial"/>
                <a:cs typeface="Arial"/>
              </a:rPr>
              <a:t>ح</a:t>
            </a:r>
            <a:r>
              <a:rPr sz="1100" b="1" spc="-305" dirty="0">
                <a:latin typeface="Arial"/>
                <a:cs typeface="Arial"/>
              </a:rPr>
              <a:t>ي</a:t>
            </a:r>
            <a:r>
              <a:rPr sz="1100" b="1" spc="-440" dirty="0">
                <a:latin typeface="Arial"/>
                <a:cs typeface="Arial"/>
              </a:rPr>
              <a:t>ش</a:t>
            </a:r>
            <a:r>
              <a:rPr sz="1100" b="1" spc="-295" dirty="0">
                <a:latin typeface="Arial"/>
                <a:cs typeface="Arial"/>
              </a:rPr>
              <a:t>رΘ</a:t>
            </a:r>
            <a:r>
              <a:rPr sz="1100" b="1" spc="-215" dirty="0">
                <a:latin typeface="Arial"/>
                <a:cs typeface="Arial"/>
              </a:rPr>
              <a:t>ل</a:t>
            </a:r>
            <a:r>
              <a:rPr sz="1100" b="1" dirty="0">
                <a:latin typeface="Arial"/>
                <a:cs typeface="Arial"/>
              </a:rPr>
              <a:t>ا</a:t>
            </a:r>
            <a:endParaRPr sz="1100"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292607" y="1424422"/>
            <a:ext cx="1451610" cy="0"/>
          </a:xfrm>
          <a:custGeom>
            <a:avLst/>
            <a:gdLst/>
            <a:ahLst/>
            <a:cxnLst/>
            <a:rect l="l" t="t" r="r" b="b"/>
            <a:pathLst>
              <a:path w="1451610">
                <a:moveTo>
                  <a:pt x="0" y="0"/>
                </a:moveTo>
                <a:lnTo>
                  <a:pt x="1451158" y="0"/>
                </a:lnTo>
              </a:path>
            </a:pathLst>
          </a:custGeom>
          <a:ln w="302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077778" y="1438900"/>
            <a:ext cx="58419" cy="321945"/>
          </a:xfrm>
          <a:custGeom>
            <a:avLst/>
            <a:gdLst/>
            <a:ahLst/>
            <a:cxnLst/>
            <a:rect l="l" t="t" r="r" b="b"/>
            <a:pathLst>
              <a:path w="58419" h="321944">
                <a:moveTo>
                  <a:pt x="0" y="321563"/>
                </a:moveTo>
                <a:lnTo>
                  <a:pt x="57911" y="321563"/>
                </a:lnTo>
                <a:lnTo>
                  <a:pt x="57911" y="0"/>
                </a:lnTo>
                <a:lnTo>
                  <a:pt x="0" y="0"/>
                </a:lnTo>
                <a:lnTo>
                  <a:pt x="0" y="32156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684269" y="1438900"/>
            <a:ext cx="59690" cy="321945"/>
          </a:xfrm>
          <a:custGeom>
            <a:avLst/>
            <a:gdLst/>
            <a:ahLst/>
            <a:cxnLst/>
            <a:rect l="l" t="t" r="r" b="b"/>
            <a:pathLst>
              <a:path w="59689" h="321944">
                <a:moveTo>
                  <a:pt x="0" y="321563"/>
                </a:moveTo>
                <a:lnTo>
                  <a:pt x="59435" y="321563"/>
                </a:lnTo>
                <a:lnTo>
                  <a:pt x="59435" y="0"/>
                </a:lnTo>
                <a:lnTo>
                  <a:pt x="0" y="0"/>
                </a:lnTo>
                <a:lnTo>
                  <a:pt x="0" y="32156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92607" y="1774942"/>
            <a:ext cx="1451610" cy="0"/>
          </a:xfrm>
          <a:custGeom>
            <a:avLst/>
            <a:gdLst/>
            <a:ahLst/>
            <a:cxnLst/>
            <a:rect l="l" t="t" r="r" b="b"/>
            <a:pathLst>
              <a:path w="1451610">
                <a:moveTo>
                  <a:pt x="0" y="0"/>
                </a:moveTo>
                <a:lnTo>
                  <a:pt x="1451158" y="0"/>
                </a:lnTo>
              </a:path>
            </a:pathLst>
          </a:custGeom>
          <a:ln w="302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135690" y="1438900"/>
            <a:ext cx="548640" cy="160020"/>
          </a:xfrm>
          <a:custGeom>
            <a:avLst/>
            <a:gdLst/>
            <a:ahLst/>
            <a:cxnLst/>
            <a:rect l="l" t="t" r="r" b="b"/>
            <a:pathLst>
              <a:path w="548639" h="160019">
                <a:moveTo>
                  <a:pt x="0" y="160019"/>
                </a:moveTo>
                <a:lnTo>
                  <a:pt x="548639" y="160019"/>
                </a:lnTo>
                <a:lnTo>
                  <a:pt x="548639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135690" y="1598920"/>
            <a:ext cx="548640" cy="161925"/>
          </a:xfrm>
          <a:custGeom>
            <a:avLst/>
            <a:gdLst/>
            <a:ahLst/>
            <a:cxnLst/>
            <a:rect l="l" t="t" r="r" b="b"/>
            <a:pathLst>
              <a:path w="548639" h="161925">
                <a:moveTo>
                  <a:pt x="0" y="161543"/>
                </a:moveTo>
                <a:lnTo>
                  <a:pt x="548639" y="161543"/>
                </a:lnTo>
                <a:lnTo>
                  <a:pt x="548639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1214430" y="1440608"/>
            <a:ext cx="395605" cy="325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8425">
              <a:lnSpc>
                <a:spcPts val="1260"/>
              </a:lnSpc>
            </a:pPr>
            <a:r>
              <a:rPr sz="1100" b="1" spc="-515" dirty="0">
                <a:latin typeface="Arial"/>
                <a:cs typeface="Arial"/>
              </a:rPr>
              <a:t>Ω</a:t>
            </a:r>
            <a:r>
              <a:rPr sz="1100" b="1" spc="60" dirty="0">
                <a:latin typeface="Arial"/>
                <a:cs typeface="Arial"/>
              </a:rPr>
              <a:t>Ϊ</a:t>
            </a:r>
            <a:r>
              <a:rPr sz="1100" b="1" dirty="0">
                <a:latin typeface="Arial"/>
                <a:cs typeface="Arial"/>
              </a:rPr>
              <a:t>ع </a:t>
            </a:r>
            <a:r>
              <a:rPr sz="1100" b="1" spc="-10" dirty="0">
                <a:latin typeface="Arial"/>
                <a:cs typeface="Arial"/>
              </a:rPr>
              <a:t>ن</a:t>
            </a:r>
            <a:r>
              <a:rPr sz="1100" b="1" spc="-430" dirty="0">
                <a:latin typeface="Arial"/>
                <a:cs typeface="Arial"/>
              </a:rPr>
              <a:t>ي</a:t>
            </a:r>
            <a:r>
              <a:rPr sz="1100" b="1" spc="70" dirty="0">
                <a:latin typeface="Arial"/>
                <a:cs typeface="Arial"/>
              </a:rPr>
              <a:t>Ϊ</a:t>
            </a:r>
            <a:r>
              <a:rPr sz="1100" b="1" spc="-240" dirty="0">
                <a:latin typeface="Arial"/>
                <a:cs typeface="Arial"/>
              </a:rPr>
              <a:t>يعϤلا</a:t>
            </a:r>
            <a:endParaRPr sz="1100">
              <a:latin typeface="Arial"/>
              <a:cs typeface="Aria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292607" y="1438900"/>
            <a:ext cx="58419" cy="321945"/>
          </a:xfrm>
          <a:custGeom>
            <a:avLst/>
            <a:gdLst/>
            <a:ahLst/>
            <a:cxnLst/>
            <a:rect l="l" t="t" r="r" b="b"/>
            <a:pathLst>
              <a:path w="58420" h="321944">
                <a:moveTo>
                  <a:pt x="0" y="321563"/>
                </a:moveTo>
                <a:lnTo>
                  <a:pt x="57911" y="321563"/>
                </a:lnTo>
                <a:lnTo>
                  <a:pt x="57911" y="0"/>
                </a:lnTo>
                <a:lnTo>
                  <a:pt x="0" y="0"/>
                </a:lnTo>
                <a:lnTo>
                  <a:pt x="0" y="32156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023520" y="1438900"/>
            <a:ext cx="0" cy="321945"/>
          </a:xfrm>
          <a:custGeom>
            <a:avLst/>
            <a:gdLst/>
            <a:ahLst/>
            <a:cxnLst/>
            <a:rect l="l" t="t" r="r" b="b"/>
            <a:pathLst>
              <a:path h="321944">
                <a:moveTo>
                  <a:pt x="0" y="0"/>
                </a:moveTo>
                <a:lnTo>
                  <a:pt x="0" y="321563"/>
                </a:lnTo>
              </a:path>
            </a:pathLst>
          </a:custGeom>
          <a:ln w="51871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50519" y="1438900"/>
            <a:ext cx="647700" cy="160020"/>
          </a:xfrm>
          <a:custGeom>
            <a:avLst/>
            <a:gdLst/>
            <a:ahLst/>
            <a:cxnLst/>
            <a:rect l="l" t="t" r="r" b="b"/>
            <a:pathLst>
              <a:path w="647700" h="160019">
                <a:moveTo>
                  <a:pt x="0" y="160019"/>
                </a:moveTo>
                <a:lnTo>
                  <a:pt x="647699" y="160019"/>
                </a:lnTo>
                <a:lnTo>
                  <a:pt x="647699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50519" y="1598920"/>
            <a:ext cx="647700" cy="161925"/>
          </a:xfrm>
          <a:custGeom>
            <a:avLst/>
            <a:gdLst/>
            <a:ahLst/>
            <a:cxnLst/>
            <a:rect l="l" t="t" r="r" b="b"/>
            <a:pathLst>
              <a:path w="647700" h="161925">
                <a:moveTo>
                  <a:pt x="0" y="161543"/>
                </a:moveTo>
                <a:lnTo>
                  <a:pt x="647699" y="161543"/>
                </a:lnTo>
                <a:lnTo>
                  <a:pt x="647699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63652" y="1380988"/>
            <a:ext cx="10041890" cy="0"/>
          </a:xfrm>
          <a:custGeom>
            <a:avLst/>
            <a:gdLst/>
            <a:ahLst/>
            <a:cxnLst/>
            <a:rect l="l" t="t" r="r" b="b"/>
            <a:pathLst>
              <a:path w="10041890">
                <a:moveTo>
                  <a:pt x="0" y="0"/>
                </a:moveTo>
                <a:lnTo>
                  <a:pt x="10041635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91084" y="1404610"/>
            <a:ext cx="9987280" cy="0"/>
          </a:xfrm>
          <a:custGeom>
            <a:avLst/>
            <a:gdLst/>
            <a:ahLst/>
            <a:cxnLst/>
            <a:rect l="l" t="t" r="r" b="b"/>
            <a:pathLst>
              <a:path w="9987280">
                <a:moveTo>
                  <a:pt x="0" y="0"/>
                </a:moveTo>
                <a:lnTo>
                  <a:pt x="9986771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00227" y="1409182"/>
            <a:ext cx="758190" cy="0"/>
          </a:xfrm>
          <a:custGeom>
            <a:avLst/>
            <a:gdLst/>
            <a:ahLst/>
            <a:cxnLst/>
            <a:rect l="l" t="t" r="r" b="b"/>
            <a:pathLst>
              <a:path w="758190">
                <a:moveTo>
                  <a:pt x="0" y="0"/>
                </a:moveTo>
                <a:lnTo>
                  <a:pt x="757738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076254" y="1409182"/>
            <a:ext cx="668020" cy="0"/>
          </a:xfrm>
          <a:custGeom>
            <a:avLst/>
            <a:gdLst/>
            <a:ahLst/>
            <a:cxnLst/>
            <a:rect l="l" t="t" r="r" b="b"/>
            <a:pathLst>
              <a:path w="668019">
                <a:moveTo>
                  <a:pt x="0" y="0"/>
                </a:moveTo>
                <a:lnTo>
                  <a:pt x="667511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057966" y="1409182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761993" y="1409182"/>
            <a:ext cx="4297045" cy="0"/>
          </a:xfrm>
          <a:custGeom>
            <a:avLst/>
            <a:gdLst/>
            <a:ahLst/>
            <a:cxnLst/>
            <a:rect l="l" t="t" r="r" b="b"/>
            <a:pathLst>
              <a:path w="4297045">
                <a:moveTo>
                  <a:pt x="0" y="0"/>
                </a:moveTo>
                <a:lnTo>
                  <a:pt x="4296789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743705" y="1409182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453889" y="1409182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118743" y="1409182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781683" y="1409182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624456" y="1409182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308975" y="1409182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077071" y="1409182"/>
            <a:ext cx="2336800" cy="0"/>
          </a:xfrm>
          <a:custGeom>
            <a:avLst/>
            <a:gdLst/>
            <a:ahLst/>
            <a:cxnLst/>
            <a:rect l="l" t="t" r="r" b="b"/>
            <a:pathLst>
              <a:path w="2336800">
                <a:moveTo>
                  <a:pt x="0" y="0"/>
                </a:moveTo>
                <a:lnTo>
                  <a:pt x="2336688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058783" y="1409182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842260" y="1409182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432048" y="1409182"/>
            <a:ext cx="1837055" cy="0"/>
          </a:xfrm>
          <a:custGeom>
            <a:avLst/>
            <a:gdLst/>
            <a:ahLst/>
            <a:cxnLst/>
            <a:rect l="l" t="t" r="r" b="b"/>
            <a:pathLst>
              <a:path w="1837054">
                <a:moveTo>
                  <a:pt x="0" y="0"/>
                </a:moveTo>
                <a:lnTo>
                  <a:pt x="1836663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413760" y="1409182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880103" y="1409182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9925811" y="1409182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95655" y="1409944"/>
            <a:ext cx="0" cy="1938020"/>
          </a:xfrm>
          <a:custGeom>
            <a:avLst/>
            <a:gdLst/>
            <a:ahLst/>
            <a:cxnLst/>
            <a:rect l="l" t="t" r="r" b="b"/>
            <a:pathLst>
              <a:path h="1938020">
                <a:moveTo>
                  <a:pt x="0" y="0"/>
                </a:moveTo>
                <a:lnTo>
                  <a:pt x="0" y="193740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073206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061014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758945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746753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461509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455413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126364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120268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789303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783207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632075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625980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316595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310499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074023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061831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849879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843784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8429000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416807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887724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881627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9933431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9927335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0273283" y="1409944"/>
            <a:ext cx="0" cy="1938020"/>
          </a:xfrm>
          <a:custGeom>
            <a:avLst/>
            <a:gdLst/>
            <a:ahLst/>
            <a:cxnLst/>
            <a:rect l="l" t="t" r="r" b="b"/>
            <a:pathLst>
              <a:path h="1938020">
                <a:moveTo>
                  <a:pt x="0" y="0"/>
                </a:moveTo>
                <a:lnTo>
                  <a:pt x="0" y="193740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396233" y="1807708"/>
            <a:ext cx="347980" cy="109855"/>
          </a:xfrm>
          <a:custGeom>
            <a:avLst/>
            <a:gdLst/>
            <a:ahLst/>
            <a:cxnLst/>
            <a:rect l="l" t="t" r="r" b="b"/>
            <a:pathLst>
              <a:path w="347980" h="109855">
                <a:moveTo>
                  <a:pt x="0" y="109727"/>
                </a:moveTo>
                <a:lnTo>
                  <a:pt x="347471" y="109727"/>
                </a:lnTo>
                <a:lnTo>
                  <a:pt x="347471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396233" y="1917436"/>
            <a:ext cx="59690" cy="160020"/>
          </a:xfrm>
          <a:custGeom>
            <a:avLst/>
            <a:gdLst/>
            <a:ahLst/>
            <a:cxnLst/>
            <a:rect l="l" t="t" r="r" b="b"/>
            <a:pathLst>
              <a:path w="59690" h="160019">
                <a:moveTo>
                  <a:pt x="0" y="160019"/>
                </a:moveTo>
                <a:lnTo>
                  <a:pt x="59435" y="160019"/>
                </a:lnTo>
                <a:lnTo>
                  <a:pt x="59435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684269" y="1917436"/>
            <a:ext cx="59690" cy="160020"/>
          </a:xfrm>
          <a:custGeom>
            <a:avLst/>
            <a:gdLst/>
            <a:ahLst/>
            <a:cxnLst/>
            <a:rect l="l" t="t" r="r" b="b"/>
            <a:pathLst>
              <a:path w="59689" h="160019">
                <a:moveTo>
                  <a:pt x="0" y="160019"/>
                </a:moveTo>
                <a:lnTo>
                  <a:pt x="59435" y="160019"/>
                </a:lnTo>
                <a:lnTo>
                  <a:pt x="59435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396233" y="2077456"/>
            <a:ext cx="347980" cy="109855"/>
          </a:xfrm>
          <a:custGeom>
            <a:avLst/>
            <a:gdLst/>
            <a:ahLst/>
            <a:cxnLst/>
            <a:rect l="l" t="t" r="r" b="b"/>
            <a:pathLst>
              <a:path w="347980" h="109855">
                <a:moveTo>
                  <a:pt x="0" y="109727"/>
                </a:moveTo>
                <a:lnTo>
                  <a:pt x="347471" y="109727"/>
                </a:lnTo>
                <a:lnTo>
                  <a:pt x="347471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455669" y="1917436"/>
            <a:ext cx="228600" cy="160020"/>
          </a:xfrm>
          <a:custGeom>
            <a:avLst/>
            <a:gdLst/>
            <a:ahLst/>
            <a:cxnLst/>
            <a:rect l="l" t="t" r="r" b="b"/>
            <a:pathLst>
              <a:path w="228600" h="160019">
                <a:moveTo>
                  <a:pt x="0" y="160019"/>
                </a:moveTo>
                <a:lnTo>
                  <a:pt x="228599" y="160019"/>
                </a:lnTo>
                <a:lnTo>
                  <a:pt x="228599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077778" y="1807708"/>
            <a:ext cx="299085" cy="117475"/>
          </a:xfrm>
          <a:custGeom>
            <a:avLst/>
            <a:gdLst/>
            <a:ahLst/>
            <a:cxnLst/>
            <a:rect l="l" t="t" r="r" b="b"/>
            <a:pathLst>
              <a:path w="299084" h="117475">
                <a:moveTo>
                  <a:pt x="0" y="117347"/>
                </a:moveTo>
                <a:lnTo>
                  <a:pt x="298703" y="117347"/>
                </a:lnTo>
                <a:lnTo>
                  <a:pt x="298703" y="0"/>
                </a:lnTo>
                <a:lnTo>
                  <a:pt x="0" y="0"/>
                </a:lnTo>
                <a:lnTo>
                  <a:pt x="0" y="11734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077778" y="1925056"/>
            <a:ext cx="58419" cy="146685"/>
          </a:xfrm>
          <a:custGeom>
            <a:avLst/>
            <a:gdLst/>
            <a:ahLst/>
            <a:cxnLst/>
            <a:rect l="l" t="t" r="r" b="b"/>
            <a:pathLst>
              <a:path w="58419" h="146685">
                <a:moveTo>
                  <a:pt x="0" y="146303"/>
                </a:moveTo>
                <a:lnTo>
                  <a:pt x="57911" y="146303"/>
                </a:lnTo>
                <a:lnTo>
                  <a:pt x="57911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318509" y="1925056"/>
            <a:ext cx="58419" cy="146685"/>
          </a:xfrm>
          <a:custGeom>
            <a:avLst/>
            <a:gdLst/>
            <a:ahLst/>
            <a:cxnLst/>
            <a:rect l="l" t="t" r="r" b="b"/>
            <a:pathLst>
              <a:path w="58419" h="146685">
                <a:moveTo>
                  <a:pt x="0" y="146303"/>
                </a:moveTo>
                <a:lnTo>
                  <a:pt x="57911" y="146303"/>
                </a:lnTo>
                <a:lnTo>
                  <a:pt x="57911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077778" y="2071360"/>
            <a:ext cx="299085" cy="116205"/>
          </a:xfrm>
          <a:custGeom>
            <a:avLst/>
            <a:gdLst/>
            <a:ahLst/>
            <a:cxnLst/>
            <a:rect l="l" t="t" r="r" b="b"/>
            <a:pathLst>
              <a:path w="299084" h="116205">
                <a:moveTo>
                  <a:pt x="0" y="115823"/>
                </a:moveTo>
                <a:lnTo>
                  <a:pt x="298703" y="115823"/>
                </a:lnTo>
                <a:lnTo>
                  <a:pt x="298703" y="0"/>
                </a:lnTo>
                <a:lnTo>
                  <a:pt x="0" y="0"/>
                </a:lnTo>
                <a:lnTo>
                  <a:pt x="0" y="11582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135690" y="1925056"/>
            <a:ext cx="182880" cy="146685"/>
          </a:xfrm>
          <a:custGeom>
            <a:avLst/>
            <a:gdLst/>
            <a:ahLst/>
            <a:cxnLst/>
            <a:rect l="l" t="t" r="r" b="b"/>
            <a:pathLst>
              <a:path w="182880" h="146685">
                <a:moveTo>
                  <a:pt x="0" y="146303"/>
                </a:moveTo>
                <a:lnTo>
                  <a:pt x="182879" y="146303"/>
                </a:lnTo>
                <a:lnTo>
                  <a:pt x="182879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70559" y="1807708"/>
            <a:ext cx="392430" cy="109855"/>
          </a:xfrm>
          <a:custGeom>
            <a:avLst/>
            <a:gdLst/>
            <a:ahLst/>
            <a:cxnLst/>
            <a:rect l="l" t="t" r="r" b="b"/>
            <a:pathLst>
              <a:path w="392430" h="109855">
                <a:moveTo>
                  <a:pt x="0" y="109727"/>
                </a:moveTo>
                <a:lnTo>
                  <a:pt x="391978" y="109727"/>
                </a:lnTo>
                <a:lnTo>
                  <a:pt x="391978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70559" y="1917436"/>
            <a:ext cx="59690" cy="160020"/>
          </a:xfrm>
          <a:custGeom>
            <a:avLst/>
            <a:gdLst/>
            <a:ahLst/>
            <a:cxnLst/>
            <a:rect l="l" t="t" r="r" b="b"/>
            <a:pathLst>
              <a:path w="59690" h="160019">
                <a:moveTo>
                  <a:pt x="0" y="160019"/>
                </a:moveTo>
                <a:lnTo>
                  <a:pt x="59435" y="160019"/>
                </a:lnTo>
                <a:lnTo>
                  <a:pt x="59435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998219" y="1917436"/>
            <a:ext cx="64769" cy="160020"/>
          </a:xfrm>
          <a:custGeom>
            <a:avLst/>
            <a:gdLst/>
            <a:ahLst/>
            <a:cxnLst/>
            <a:rect l="l" t="t" r="r" b="b"/>
            <a:pathLst>
              <a:path w="64769" h="160019">
                <a:moveTo>
                  <a:pt x="0" y="160019"/>
                </a:moveTo>
                <a:lnTo>
                  <a:pt x="64317" y="160019"/>
                </a:lnTo>
                <a:lnTo>
                  <a:pt x="64317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70559" y="2077456"/>
            <a:ext cx="392430" cy="109855"/>
          </a:xfrm>
          <a:custGeom>
            <a:avLst/>
            <a:gdLst/>
            <a:ahLst/>
            <a:cxnLst/>
            <a:rect l="l" t="t" r="r" b="b"/>
            <a:pathLst>
              <a:path w="392430" h="109855">
                <a:moveTo>
                  <a:pt x="0" y="109727"/>
                </a:moveTo>
                <a:lnTo>
                  <a:pt x="391978" y="109727"/>
                </a:lnTo>
                <a:lnTo>
                  <a:pt x="391978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29995" y="1917436"/>
            <a:ext cx="268605" cy="160020"/>
          </a:xfrm>
          <a:custGeom>
            <a:avLst/>
            <a:gdLst/>
            <a:ahLst/>
            <a:cxnLst/>
            <a:rect l="l" t="t" r="r" b="b"/>
            <a:pathLst>
              <a:path w="268605" h="160019">
                <a:moveTo>
                  <a:pt x="0" y="160019"/>
                </a:moveTo>
                <a:lnTo>
                  <a:pt x="268223" y="160019"/>
                </a:lnTo>
                <a:lnTo>
                  <a:pt x="268223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92607" y="1807708"/>
            <a:ext cx="349250" cy="109855"/>
          </a:xfrm>
          <a:custGeom>
            <a:avLst/>
            <a:gdLst/>
            <a:ahLst/>
            <a:cxnLst/>
            <a:rect l="l" t="t" r="r" b="b"/>
            <a:pathLst>
              <a:path w="349250" h="109855">
                <a:moveTo>
                  <a:pt x="0" y="109727"/>
                </a:moveTo>
                <a:lnTo>
                  <a:pt x="348995" y="109727"/>
                </a:lnTo>
                <a:lnTo>
                  <a:pt x="348995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92607" y="1917436"/>
            <a:ext cx="58419" cy="160020"/>
          </a:xfrm>
          <a:custGeom>
            <a:avLst/>
            <a:gdLst/>
            <a:ahLst/>
            <a:cxnLst/>
            <a:rect l="l" t="t" r="r" b="b"/>
            <a:pathLst>
              <a:path w="58420" h="160019">
                <a:moveTo>
                  <a:pt x="0" y="160019"/>
                </a:moveTo>
                <a:lnTo>
                  <a:pt x="57911" y="160019"/>
                </a:lnTo>
                <a:lnTo>
                  <a:pt x="57911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17219" y="1917436"/>
            <a:ext cx="0" cy="160020"/>
          </a:xfrm>
          <a:custGeom>
            <a:avLst/>
            <a:gdLst/>
            <a:ahLst/>
            <a:cxnLst/>
            <a:rect l="l" t="t" r="r" b="b"/>
            <a:pathLst>
              <a:path h="160019">
                <a:moveTo>
                  <a:pt x="0" y="0"/>
                </a:moveTo>
                <a:lnTo>
                  <a:pt x="0" y="160019"/>
                </a:lnTo>
              </a:path>
            </a:pathLst>
          </a:custGeom>
          <a:ln w="50037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92607" y="2077456"/>
            <a:ext cx="349250" cy="109855"/>
          </a:xfrm>
          <a:custGeom>
            <a:avLst/>
            <a:gdLst/>
            <a:ahLst/>
            <a:cxnLst/>
            <a:rect l="l" t="t" r="r" b="b"/>
            <a:pathLst>
              <a:path w="349250" h="109855">
                <a:moveTo>
                  <a:pt x="0" y="109727"/>
                </a:moveTo>
                <a:lnTo>
                  <a:pt x="348995" y="109727"/>
                </a:lnTo>
                <a:lnTo>
                  <a:pt x="348995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50519" y="1917436"/>
            <a:ext cx="242570" cy="160020"/>
          </a:xfrm>
          <a:custGeom>
            <a:avLst/>
            <a:gdLst/>
            <a:ahLst/>
            <a:cxnLst/>
            <a:rect l="l" t="t" r="r" b="b"/>
            <a:pathLst>
              <a:path w="242570" h="160019">
                <a:moveTo>
                  <a:pt x="0" y="160019"/>
                </a:moveTo>
                <a:lnTo>
                  <a:pt x="242315" y="160019"/>
                </a:lnTo>
                <a:lnTo>
                  <a:pt x="242315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 txBox="1"/>
          <p:nvPr/>
        </p:nvSpPr>
        <p:spPr>
          <a:xfrm>
            <a:off x="365252" y="1440608"/>
            <a:ext cx="622935" cy="644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905" algn="ctr">
              <a:lnSpc>
                <a:spcPts val="1260"/>
              </a:lnSpc>
            </a:pPr>
            <a:r>
              <a:rPr sz="1100" b="1" spc="-515" dirty="0">
                <a:latin typeface="Arial"/>
                <a:cs typeface="Arial"/>
              </a:rPr>
              <a:t>Ω</a:t>
            </a:r>
            <a:r>
              <a:rPr sz="1100" b="1" spc="60" dirty="0">
                <a:latin typeface="Arial"/>
                <a:cs typeface="Arial"/>
              </a:rPr>
              <a:t>Ϊ</a:t>
            </a:r>
            <a:r>
              <a:rPr sz="1100" b="1" dirty="0">
                <a:latin typeface="Arial"/>
                <a:cs typeface="Arial"/>
              </a:rPr>
              <a:t>ع </a:t>
            </a:r>
            <a:r>
              <a:rPr sz="1100" b="1" spc="-10" dirty="0">
                <a:latin typeface="Arial"/>
                <a:cs typeface="Arial"/>
              </a:rPr>
              <a:t>ن</a:t>
            </a:r>
            <a:r>
              <a:rPr sz="1100" b="1" spc="-245" dirty="0">
                <a:latin typeface="Arial"/>
                <a:cs typeface="Arial"/>
              </a:rPr>
              <a:t>يرض</a:t>
            </a:r>
            <a:r>
              <a:rPr sz="1100" b="1" spc="5" dirty="0">
                <a:latin typeface="Arial"/>
                <a:cs typeface="Arial"/>
              </a:rPr>
              <a:t>ا</a:t>
            </a:r>
            <a:r>
              <a:rPr sz="1100" b="1" spc="-175" dirty="0">
                <a:latin typeface="Arial"/>
                <a:cs typeface="Arial"/>
              </a:rPr>
              <a:t>ح</a:t>
            </a:r>
            <a:r>
              <a:rPr sz="1100" b="1" spc="-215" dirty="0">
                <a:latin typeface="Arial"/>
                <a:cs typeface="Arial"/>
              </a:rPr>
              <a:t>Ϥ</a:t>
            </a:r>
            <a:r>
              <a:rPr sz="1100" b="1" spc="-240" dirty="0">
                <a:latin typeface="Arial"/>
                <a:cs typeface="Arial"/>
              </a:rPr>
              <a:t>ل</a:t>
            </a:r>
            <a:r>
              <a:rPr sz="1100" b="1" dirty="0">
                <a:latin typeface="Arial"/>
                <a:cs typeface="Arial"/>
              </a:rPr>
              <a:t>ا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375920" algn="l"/>
              </a:tabLst>
            </a:pPr>
            <a:r>
              <a:rPr sz="1100" b="1" spc="395" dirty="0">
                <a:latin typeface="Arial"/>
                <a:cs typeface="Arial"/>
              </a:rPr>
              <a:t>Ι</a:t>
            </a:r>
            <a:r>
              <a:rPr sz="1100" b="1" spc="15" dirty="0">
                <a:latin typeface="Arial"/>
                <a:cs typeface="Arial"/>
              </a:rPr>
              <a:t>ا</a:t>
            </a:r>
            <a:r>
              <a:rPr sz="1100" b="1" spc="-150" dirty="0">
                <a:latin typeface="Arial"/>
                <a:cs typeface="Arial"/>
              </a:rPr>
              <a:t>نإ</a:t>
            </a:r>
            <a:r>
              <a:rPr sz="1100" b="1" dirty="0">
                <a:latin typeface="Arial"/>
                <a:cs typeface="Arial"/>
              </a:rPr>
              <a:t>	</a:t>
            </a:r>
            <a:r>
              <a:rPr sz="1100" b="1" spc="-10" dirty="0">
                <a:latin typeface="Arial"/>
                <a:cs typeface="Arial"/>
              </a:rPr>
              <a:t>ر</a:t>
            </a:r>
            <a:r>
              <a:rPr sz="1100" b="1" spc="-75" dirty="0">
                <a:latin typeface="Arial"/>
                <a:cs typeface="Arial"/>
              </a:rPr>
              <a:t>Ϯ</a:t>
            </a:r>
            <a:r>
              <a:rPr sz="1100" b="1" spc="-280" dirty="0">
                <a:latin typeface="Arial"/>
                <a:cs typeface="Arial"/>
              </a:rPr>
              <a:t>كΫ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1447547" y="1919145"/>
            <a:ext cx="246379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10" dirty="0">
                <a:latin typeface="Arial"/>
                <a:cs typeface="Arial"/>
              </a:rPr>
              <a:t>ر</a:t>
            </a:r>
            <a:r>
              <a:rPr sz="1100" b="1" spc="-75" dirty="0">
                <a:latin typeface="Arial"/>
                <a:cs typeface="Arial"/>
              </a:rPr>
              <a:t>Ϯ</a:t>
            </a:r>
            <a:r>
              <a:rPr sz="1100" b="1" spc="-280" dirty="0">
                <a:latin typeface="Arial"/>
                <a:cs typeface="Arial"/>
              </a:rPr>
              <a:t>كΫ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1130610" y="1925687"/>
            <a:ext cx="19939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210" dirty="0">
                <a:latin typeface="Arial"/>
                <a:cs typeface="Arial"/>
              </a:rPr>
              <a:t>Ι</a:t>
            </a:r>
            <a:r>
              <a:rPr sz="1000" b="1" spc="160" dirty="0">
                <a:latin typeface="Arial"/>
                <a:cs typeface="Arial"/>
              </a:rPr>
              <a:t>ا</a:t>
            </a:r>
            <a:r>
              <a:rPr sz="1000" b="1" spc="-275" dirty="0">
                <a:latin typeface="Arial"/>
                <a:cs typeface="Arial"/>
              </a:rPr>
              <a:t>ن</a:t>
            </a:r>
            <a:r>
              <a:rPr sz="1000" b="1" spc="-5" dirty="0">
                <a:latin typeface="Arial"/>
                <a:cs typeface="Arial"/>
              </a:rPr>
              <a:t>إ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263652" y="1799326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210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300227" y="1798564"/>
            <a:ext cx="352425" cy="0"/>
          </a:xfrm>
          <a:custGeom>
            <a:avLst/>
            <a:gdLst/>
            <a:ahLst/>
            <a:cxnLst/>
            <a:rect l="l" t="t" r="r" b="b"/>
            <a:pathLst>
              <a:path w="352425">
                <a:moveTo>
                  <a:pt x="0" y="0"/>
                </a:moveTo>
                <a:lnTo>
                  <a:pt x="352043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300227" y="1808470"/>
            <a:ext cx="1443990" cy="0"/>
          </a:xfrm>
          <a:custGeom>
            <a:avLst/>
            <a:gdLst/>
            <a:ahLst/>
            <a:cxnLst/>
            <a:rect l="l" t="t" r="r" b="b"/>
            <a:pathLst>
              <a:path w="1443989">
                <a:moveTo>
                  <a:pt x="0" y="0"/>
                </a:moveTo>
                <a:lnTo>
                  <a:pt x="1443477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52272" y="1797103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66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64463" y="1798564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>
                <a:moveTo>
                  <a:pt x="0" y="0"/>
                </a:moveTo>
                <a:lnTo>
                  <a:pt x="393502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70559" y="1799326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>
                <a:moveTo>
                  <a:pt x="0" y="0"/>
                </a:moveTo>
                <a:lnTo>
                  <a:pt x="393502" y="0"/>
                </a:lnTo>
              </a:path>
            </a:pathLst>
          </a:custGeom>
          <a:ln w="210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057966" y="1798564"/>
            <a:ext cx="320040" cy="0"/>
          </a:xfrm>
          <a:custGeom>
            <a:avLst/>
            <a:gdLst/>
            <a:ahLst/>
            <a:cxnLst/>
            <a:rect l="l" t="t" r="r" b="b"/>
            <a:pathLst>
              <a:path w="320040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070158" y="1797103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>
                <a:moveTo>
                  <a:pt x="0" y="0"/>
                </a:moveTo>
                <a:lnTo>
                  <a:pt x="307847" y="0"/>
                </a:lnTo>
              </a:path>
            </a:pathLst>
          </a:custGeom>
          <a:ln w="166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377945" y="1797103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66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390137" y="1799326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>
                <a:moveTo>
                  <a:pt x="0" y="0"/>
                </a:moveTo>
                <a:lnTo>
                  <a:pt x="371855" y="0"/>
                </a:lnTo>
              </a:path>
            </a:pathLst>
          </a:custGeom>
          <a:ln w="210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453889" y="179932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210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3118743" y="179932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210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781683" y="179932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210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624456" y="179932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210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308975" y="179932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210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67511" y="1809232"/>
            <a:ext cx="0" cy="378460"/>
          </a:xfrm>
          <a:custGeom>
            <a:avLst/>
            <a:gdLst/>
            <a:ahLst/>
            <a:cxnLst/>
            <a:rect l="l" t="t" r="r" b="b"/>
            <a:pathLst>
              <a:path h="378460">
                <a:moveTo>
                  <a:pt x="0" y="0"/>
                </a:moveTo>
                <a:lnTo>
                  <a:pt x="0" y="37795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55319" y="1809232"/>
            <a:ext cx="0" cy="378460"/>
          </a:xfrm>
          <a:custGeom>
            <a:avLst/>
            <a:gdLst/>
            <a:ahLst/>
            <a:cxnLst/>
            <a:rect l="l" t="t" r="r" b="b"/>
            <a:pathLst>
              <a:path h="378460">
                <a:moveTo>
                  <a:pt x="0" y="0"/>
                </a:moveTo>
                <a:lnTo>
                  <a:pt x="0" y="37795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393185" y="1809232"/>
            <a:ext cx="0" cy="378460"/>
          </a:xfrm>
          <a:custGeom>
            <a:avLst/>
            <a:gdLst/>
            <a:ahLst/>
            <a:cxnLst/>
            <a:rect l="l" t="t" r="r" b="b"/>
            <a:pathLst>
              <a:path h="378460">
                <a:moveTo>
                  <a:pt x="0" y="0"/>
                </a:moveTo>
                <a:lnTo>
                  <a:pt x="0" y="37795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380993" y="1809232"/>
            <a:ext cx="0" cy="378460"/>
          </a:xfrm>
          <a:custGeom>
            <a:avLst/>
            <a:gdLst/>
            <a:ahLst/>
            <a:cxnLst/>
            <a:rect l="l" t="t" r="r" b="b"/>
            <a:pathLst>
              <a:path h="378460">
                <a:moveTo>
                  <a:pt x="0" y="0"/>
                </a:moveTo>
                <a:lnTo>
                  <a:pt x="0" y="37795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7213975" y="2196328"/>
            <a:ext cx="629920" cy="82550"/>
          </a:xfrm>
          <a:custGeom>
            <a:avLst/>
            <a:gdLst/>
            <a:ahLst/>
            <a:cxnLst/>
            <a:rect l="l" t="t" r="r" b="b"/>
            <a:pathLst>
              <a:path w="629920" h="82550">
                <a:moveTo>
                  <a:pt x="0" y="82295"/>
                </a:moveTo>
                <a:lnTo>
                  <a:pt x="629710" y="82295"/>
                </a:lnTo>
                <a:lnTo>
                  <a:pt x="629710" y="0"/>
                </a:lnTo>
                <a:lnTo>
                  <a:pt x="0" y="0"/>
                </a:lnTo>
                <a:lnTo>
                  <a:pt x="0" y="8229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7213975" y="2278722"/>
            <a:ext cx="66040" cy="217170"/>
          </a:xfrm>
          <a:custGeom>
            <a:avLst/>
            <a:gdLst/>
            <a:ahLst/>
            <a:cxnLst/>
            <a:rect l="l" t="t" r="r" b="b"/>
            <a:pathLst>
              <a:path w="66040" h="217169">
                <a:moveTo>
                  <a:pt x="0" y="216705"/>
                </a:moveTo>
                <a:lnTo>
                  <a:pt x="65829" y="216705"/>
                </a:lnTo>
                <a:lnTo>
                  <a:pt x="65829" y="0"/>
                </a:lnTo>
                <a:lnTo>
                  <a:pt x="0" y="0"/>
                </a:lnTo>
                <a:lnTo>
                  <a:pt x="0" y="21670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7778252" y="2278722"/>
            <a:ext cx="66040" cy="217170"/>
          </a:xfrm>
          <a:custGeom>
            <a:avLst/>
            <a:gdLst/>
            <a:ahLst/>
            <a:cxnLst/>
            <a:rect l="l" t="t" r="r" b="b"/>
            <a:pathLst>
              <a:path w="66040" h="217169">
                <a:moveTo>
                  <a:pt x="0" y="216705"/>
                </a:moveTo>
                <a:lnTo>
                  <a:pt x="65531" y="216705"/>
                </a:lnTo>
                <a:lnTo>
                  <a:pt x="65531" y="0"/>
                </a:lnTo>
                <a:lnTo>
                  <a:pt x="0" y="0"/>
                </a:lnTo>
                <a:lnTo>
                  <a:pt x="0" y="21670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7213975" y="2495428"/>
            <a:ext cx="629920" cy="81280"/>
          </a:xfrm>
          <a:custGeom>
            <a:avLst/>
            <a:gdLst/>
            <a:ahLst/>
            <a:cxnLst/>
            <a:rect l="l" t="t" r="r" b="b"/>
            <a:pathLst>
              <a:path w="629920" h="81280">
                <a:moveTo>
                  <a:pt x="0" y="80771"/>
                </a:moveTo>
                <a:lnTo>
                  <a:pt x="629710" y="80771"/>
                </a:lnTo>
                <a:lnTo>
                  <a:pt x="62971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7279903" y="2278722"/>
            <a:ext cx="498475" cy="217170"/>
          </a:xfrm>
          <a:custGeom>
            <a:avLst/>
            <a:gdLst/>
            <a:ahLst/>
            <a:cxnLst/>
            <a:rect l="l" t="t" r="r" b="b"/>
            <a:pathLst>
              <a:path w="498475" h="217169">
                <a:moveTo>
                  <a:pt x="0" y="216705"/>
                </a:moveTo>
                <a:lnTo>
                  <a:pt x="498347" y="216705"/>
                </a:lnTo>
                <a:lnTo>
                  <a:pt x="498347" y="0"/>
                </a:lnTo>
                <a:lnTo>
                  <a:pt x="0" y="0"/>
                </a:lnTo>
                <a:lnTo>
                  <a:pt x="0" y="21670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 txBox="1"/>
          <p:nvPr/>
        </p:nvSpPr>
        <p:spPr>
          <a:xfrm>
            <a:off x="7288535" y="2320737"/>
            <a:ext cx="2874010" cy="384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15"/>
              </a:lnSpc>
            </a:pPr>
            <a:r>
              <a:rPr sz="1100" b="1" spc="-145" dirty="0">
                <a:latin typeface="Arial"/>
                <a:cs typeface="Arial"/>
              </a:rPr>
              <a:t>س</a:t>
            </a:r>
            <a:r>
              <a:rPr sz="1100" b="1" spc="-185" dirty="0">
                <a:latin typeface="Arial"/>
                <a:cs typeface="Arial"/>
              </a:rPr>
              <a:t>ويرولاكب</a:t>
            </a:r>
            <a:endParaRPr sz="1100">
              <a:latin typeface="Arial"/>
              <a:cs typeface="Arial"/>
            </a:endParaRPr>
          </a:p>
          <a:p>
            <a:pPr marR="5080" algn="r">
              <a:lnSpc>
                <a:spcPts val="1675"/>
              </a:lnSpc>
            </a:pPr>
            <a:r>
              <a:rPr sz="1400" spc="-35" dirty="0">
                <a:latin typeface="Arial Narrow"/>
                <a:cs typeface="Arial Narrow"/>
              </a:rPr>
              <a:t>1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196" name="object 196"/>
          <p:cNvSpPr/>
          <p:nvPr/>
        </p:nvSpPr>
        <p:spPr>
          <a:xfrm>
            <a:off x="263652" y="2191756"/>
            <a:ext cx="10041890" cy="0"/>
          </a:xfrm>
          <a:custGeom>
            <a:avLst/>
            <a:gdLst/>
            <a:ahLst/>
            <a:cxnLst/>
            <a:rect l="l" t="t" r="r" b="b"/>
            <a:pathLst>
              <a:path w="10041890">
                <a:moveTo>
                  <a:pt x="0" y="0"/>
                </a:moveTo>
                <a:lnTo>
                  <a:pt x="10041635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300227" y="2194804"/>
            <a:ext cx="9968865" cy="0"/>
          </a:xfrm>
          <a:custGeom>
            <a:avLst/>
            <a:gdLst/>
            <a:ahLst/>
            <a:cxnLst/>
            <a:rect l="l" t="t" r="r" b="b"/>
            <a:pathLst>
              <a:path w="9968865">
                <a:moveTo>
                  <a:pt x="0" y="0"/>
                </a:moveTo>
                <a:lnTo>
                  <a:pt x="9968483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61415" y="2196425"/>
            <a:ext cx="0" cy="765810"/>
          </a:xfrm>
          <a:custGeom>
            <a:avLst/>
            <a:gdLst/>
            <a:ahLst/>
            <a:cxnLst/>
            <a:rect l="l" t="t" r="r" b="b"/>
            <a:pathLst>
              <a:path h="765810">
                <a:moveTo>
                  <a:pt x="0" y="0"/>
                </a:moveTo>
                <a:lnTo>
                  <a:pt x="0" y="7653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067110" y="2196425"/>
            <a:ext cx="0" cy="765810"/>
          </a:xfrm>
          <a:custGeom>
            <a:avLst/>
            <a:gdLst/>
            <a:ahLst/>
            <a:cxnLst/>
            <a:rect l="l" t="t" r="r" b="b"/>
            <a:pathLst>
              <a:path h="765810">
                <a:moveTo>
                  <a:pt x="0" y="0"/>
                </a:moveTo>
                <a:lnTo>
                  <a:pt x="0" y="7653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409949" y="2196425"/>
            <a:ext cx="0" cy="765810"/>
          </a:xfrm>
          <a:custGeom>
            <a:avLst/>
            <a:gdLst/>
            <a:ahLst/>
            <a:cxnLst/>
            <a:rect l="l" t="t" r="r" b="b"/>
            <a:pathLst>
              <a:path h="765810">
                <a:moveTo>
                  <a:pt x="0" y="0"/>
                </a:moveTo>
                <a:lnTo>
                  <a:pt x="0" y="7653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752849" y="2196425"/>
            <a:ext cx="0" cy="765810"/>
          </a:xfrm>
          <a:custGeom>
            <a:avLst/>
            <a:gdLst/>
            <a:ahLst/>
            <a:cxnLst/>
            <a:rect l="l" t="t" r="r" b="b"/>
            <a:pathLst>
              <a:path h="765810">
                <a:moveTo>
                  <a:pt x="0" y="0"/>
                </a:moveTo>
                <a:lnTo>
                  <a:pt x="0" y="7653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458461" y="2196425"/>
            <a:ext cx="0" cy="765810"/>
          </a:xfrm>
          <a:custGeom>
            <a:avLst/>
            <a:gdLst/>
            <a:ahLst/>
            <a:cxnLst/>
            <a:rect l="l" t="t" r="r" b="b"/>
            <a:pathLst>
              <a:path h="765810">
                <a:moveTo>
                  <a:pt x="0" y="0"/>
                </a:moveTo>
                <a:lnTo>
                  <a:pt x="0" y="7653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3123315" y="2196425"/>
            <a:ext cx="0" cy="765810"/>
          </a:xfrm>
          <a:custGeom>
            <a:avLst/>
            <a:gdLst/>
            <a:ahLst/>
            <a:cxnLst/>
            <a:rect l="l" t="t" r="r" b="b"/>
            <a:pathLst>
              <a:path h="765810">
                <a:moveTo>
                  <a:pt x="0" y="0"/>
                </a:moveTo>
                <a:lnTo>
                  <a:pt x="0" y="7653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3786256" y="2196425"/>
            <a:ext cx="0" cy="765810"/>
          </a:xfrm>
          <a:custGeom>
            <a:avLst/>
            <a:gdLst/>
            <a:ahLst/>
            <a:cxnLst/>
            <a:rect l="l" t="t" r="r" b="b"/>
            <a:pathLst>
              <a:path h="765810">
                <a:moveTo>
                  <a:pt x="0" y="0"/>
                </a:moveTo>
                <a:lnTo>
                  <a:pt x="0" y="7653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629027" y="2196425"/>
            <a:ext cx="0" cy="765810"/>
          </a:xfrm>
          <a:custGeom>
            <a:avLst/>
            <a:gdLst/>
            <a:ahLst/>
            <a:cxnLst/>
            <a:rect l="l" t="t" r="r" b="b"/>
            <a:pathLst>
              <a:path h="765810">
                <a:moveTo>
                  <a:pt x="0" y="0"/>
                </a:moveTo>
                <a:lnTo>
                  <a:pt x="0" y="7653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5313547" y="2196425"/>
            <a:ext cx="0" cy="765810"/>
          </a:xfrm>
          <a:custGeom>
            <a:avLst/>
            <a:gdLst/>
            <a:ahLst/>
            <a:cxnLst/>
            <a:rect l="l" t="t" r="r" b="b"/>
            <a:pathLst>
              <a:path h="765810">
                <a:moveTo>
                  <a:pt x="0" y="0"/>
                </a:moveTo>
                <a:lnTo>
                  <a:pt x="0" y="7653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067927" y="2196425"/>
            <a:ext cx="0" cy="765810"/>
          </a:xfrm>
          <a:custGeom>
            <a:avLst/>
            <a:gdLst/>
            <a:ahLst/>
            <a:cxnLst/>
            <a:rect l="l" t="t" r="r" b="b"/>
            <a:pathLst>
              <a:path h="765810">
                <a:moveTo>
                  <a:pt x="0" y="0"/>
                </a:moveTo>
                <a:lnTo>
                  <a:pt x="0" y="7653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7210928" y="2196425"/>
            <a:ext cx="0" cy="765810"/>
          </a:xfrm>
          <a:custGeom>
            <a:avLst/>
            <a:gdLst/>
            <a:ahLst/>
            <a:cxnLst/>
            <a:rect l="l" t="t" r="r" b="b"/>
            <a:pathLst>
              <a:path h="765810">
                <a:moveTo>
                  <a:pt x="0" y="0"/>
                </a:moveTo>
                <a:lnTo>
                  <a:pt x="0" y="7653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7846831" y="2196425"/>
            <a:ext cx="0" cy="765810"/>
          </a:xfrm>
          <a:custGeom>
            <a:avLst/>
            <a:gdLst/>
            <a:ahLst/>
            <a:cxnLst/>
            <a:rect l="l" t="t" r="r" b="b"/>
            <a:pathLst>
              <a:path h="765810">
                <a:moveTo>
                  <a:pt x="0" y="0"/>
                </a:moveTo>
                <a:lnTo>
                  <a:pt x="0" y="7653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8422903" y="2196425"/>
            <a:ext cx="0" cy="765810"/>
          </a:xfrm>
          <a:custGeom>
            <a:avLst/>
            <a:gdLst/>
            <a:ahLst/>
            <a:cxnLst/>
            <a:rect l="l" t="t" r="r" b="b"/>
            <a:pathLst>
              <a:path h="765810">
                <a:moveTo>
                  <a:pt x="0" y="0"/>
                </a:moveTo>
                <a:lnTo>
                  <a:pt x="0" y="7653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8884676" y="2196425"/>
            <a:ext cx="0" cy="1151255"/>
          </a:xfrm>
          <a:custGeom>
            <a:avLst/>
            <a:gdLst/>
            <a:ahLst/>
            <a:cxnLst/>
            <a:rect l="l" t="t" r="r" b="b"/>
            <a:pathLst>
              <a:path h="1151254">
                <a:moveTo>
                  <a:pt x="0" y="0"/>
                </a:moveTo>
                <a:lnTo>
                  <a:pt x="0" y="115091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9930383" y="2196425"/>
            <a:ext cx="0" cy="765810"/>
          </a:xfrm>
          <a:custGeom>
            <a:avLst/>
            <a:gdLst/>
            <a:ahLst/>
            <a:cxnLst/>
            <a:rect l="l" t="t" r="r" b="b"/>
            <a:pathLst>
              <a:path h="765810">
                <a:moveTo>
                  <a:pt x="0" y="0"/>
                </a:moveTo>
                <a:lnTo>
                  <a:pt x="0" y="7653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7213975" y="2582296"/>
            <a:ext cx="629920" cy="82550"/>
          </a:xfrm>
          <a:custGeom>
            <a:avLst/>
            <a:gdLst/>
            <a:ahLst/>
            <a:cxnLst/>
            <a:rect l="l" t="t" r="r" b="b"/>
            <a:pathLst>
              <a:path w="629920" h="82550">
                <a:moveTo>
                  <a:pt x="0" y="82295"/>
                </a:moveTo>
                <a:lnTo>
                  <a:pt x="629710" y="82295"/>
                </a:lnTo>
                <a:lnTo>
                  <a:pt x="629710" y="0"/>
                </a:lnTo>
                <a:lnTo>
                  <a:pt x="0" y="0"/>
                </a:lnTo>
                <a:lnTo>
                  <a:pt x="0" y="8229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7213975" y="2664592"/>
            <a:ext cx="66040" cy="215265"/>
          </a:xfrm>
          <a:custGeom>
            <a:avLst/>
            <a:gdLst/>
            <a:ahLst/>
            <a:cxnLst/>
            <a:rect l="l" t="t" r="r" b="b"/>
            <a:pathLst>
              <a:path w="66040" h="215264">
                <a:moveTo>
                  <a:pt x="0" y="214883"/>
                </a:moveTo>
                <a:lnTo>
                  <a:pt x="65829" y="214883"/>
                </a:lnTo>
                <a:lnTo>
                  <a:pt x="65829" y="0"/>
                </a:lnTo>
                <a:lnTo>
                  <a:pt x="0" y="0"/>
                </a:lnTo>
                <a:lnTo>
                  <a:pt x="0" y="21488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7778252" y="2664592"/>
            <a:ext cx="66040" cy="215265"/>
          </a:xfrm>
          <a:custGeom>
            <a:avLst/>
            <a:gdLst/>
            <a:ahLst/>
            <a:cxnLst/>
            <a:rect l="l" t="t" r="r" b="b"/>
            <a:pathLst>
              <a:path w="66040" h="215264">
                <a:moveTo>
                  <a:pt x="0" y="214883"/>
                </a:moveTo>
                <a:lnTo>
                  <a:pt x="65531" y="214883"/>
                </a:lnTo>
                <a:lnTo>
                  <a:pt x="65531" y="0"/>
                </a:lnTo>
                <a:lnTo>
                  <a:pt x="0" y="0"/>
                </a:lnTo>
                <a:lnTo>
                  <a:pt x="0" y="21488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7213975" y="2879476"/>
            <a:ext cx="629920" cy="82550"/>
          </a:xfrm>
          <a:custGeom>
            <a:avLst/>
            <a:gdLst/>
            <a:ahLst/>
            <a:cxnLst/>
            <a:rect l="l" t="t" r="r" b="b"/>
            <a:pathLst>
              <a:path w="629920" h="82550">
                <a:moveTo>
                  <a:pt x="0" y="82295"/>
                </a:moveTo>
                <a:lnTo>
                  <a:pt x="629710" y="82295"/>
                </a:lnTo>
                <a:lnTo>
                  <a:pt x="629710" y="0"/>
                </a:lnTo>
                <a:lnTo>
                  <a:pt x="0" y="0"/>
                </a:lnTo>
                <a:lnTo>
                  <a:pt x="0" y="8229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7279903" y="2664592"/>
            <a:ext cx="498475" cy="215265"/>
          </a:xfrm>
          <a:custGeom>
            <a:avLst/>
            <a:gdLst/>
            <a:ahLst/>
            <a:cxnLst/>
            <a:rect l="l" t="t" r="r" b="b"/>
            <a:pathLst>
              <a:path w="498475" h="215264">
                <a:moveTo>
                  <a:pt x="0" y="214883"/>
                </a:moveTo>
                <a:lnTo>
                  <a:pt x="498347" y="214883"/>
                </a:lnTo>
                <a:lnTo>
                  <a:pt x="498347" y="0"/>
                </a:lnTo>
                <a:lnTo>
                  <a:pt x="0" y="0"/>
                </a:lnTo>
                <a:lnTo>
                  <a:pt x="0" y="21488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 txBox="1"/>
          <p:nvPr/>
        </p:nvSpPr>
        <p:spPr>
          <a:xfrm>
            <a:off x="7320539" y="2706309"/>
            <a:ext cx="4191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185" dirty="0">
                <a:latin typeface="Arial"/>
                <a:cs typeface="Arial"/>
              </a:rPr>
              <a:t>ر</a:t>
            </a:r>
            <a:r>
              <a:rPr sz="1100" b="1" spc="-114" dirty="0">
                <a:latin typeface="Arial"/>
                <a:cs typeface="Arial"/>
              </a:rPr>
              <a:t>تسجام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3368169" y="2701633"/>
            <a:ext cx="800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25" dirty="0"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0" name="object 220"/>
          <p:cNvSpPr/>
          <p:nvPr/>
        </p:nvSpPr>
        <p:spPr>
          <a:xfrm>
            <a:off x="263652" y="2579248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3120268" y="2579248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61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8904488" y="2967868"/>
            <a:ext cx="1379855" cy="81280"/>
          </a:xfrm>
          <a:custGeom>
            <a:avLst/>
            <a:gdLst/>
            <a:ahLst/>
            <a:cxnLst/>
            <a:rect l="l" t="t" r="r" b="b"/>
            <a:pathLst>
              <a:path w="1379854" h="81280">
                <a:moveTo>
                  <a:pt x="0" y="80771"/>
                </a:moveTo>
                <a:lnTo>
                  <a:pt x="1379469" y="80771"/>
                </a:lnTo>
                <a:lnTo>
                  <a:pt x="1379469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8928872" y="3048640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7"/>
                </a:lnTo>
              </a:path>
            </a:pathLst>
          </a:custGeom>
          <a:ln w="50037">
            <a:solidFill>
              <a:srgbClr val="E5E5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10218419" y="3048640"/>
            <a:ext cx="66040" cy="216535"/>
          </a:xfrm>
          <a:custGeom>
            <a:avLst/>
            <a:gdLst/>
            <a:ahLst/>
            <a:cxnLst/>
            <a:rect l="l" t="t" r="r" b="b"/>
            <a:pathLst>
              <a:path w="66040" h="216535">
                <a:moveTo>
                  <a:pt x="0" y="216407"/>
                </a:moveTo>
                <a:lnTo>
                  <a:pt x="65531" y="216407"/>
                </a:lnTo>
                <a:lnTo>
                  <a:pt x="65531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8904488" y="3265048"/>
            <a:ext cx="1379855" cy="82550"/>
          </a:xfrm>
          <a:custGeom>
            <a:avLst/>
            <a:gdLst/>
            <a:ahLst/>
            <a:cxnLst/>
            <a:rect l="l" t="t" r="r" b="b"/>
            <a:pathLst>
              <a:path w="1379854" h="82550">
                <a:moveTo>
                  <a:pt x="0" y="82295"/>
                </a:moveTo>
                <a:lnTo>
                  <a:pt x="1379469" y="82295"/>
                </a:lnTo>
                <a:lnTo>
                  <a:pt x="1379469" y="0"/>
                </a:lnTo>
                <a:lnTo>
                  <a:pt x="0" y="0"/>
                </a:lnTo>
                <a:lnTo>
                  <a:pt x="0" y="82295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8953255" y="3048640"/>
            <a:ext cx="1265555" cy="216535"/>
          </a:xfrm>
          <a:custGeom>
            <a:avLst/>
            <a:gdLst/>
            <a:ahLst/>
            <a:cxnLst/>
            <a:rect l="l" t="t" r="r" b="b"/>
            <a:pathLst>
              <a:path w="1265554" h="216535">
                <a:moveTo>
                  <a:pt x="0" y="216407"/>
                </a:moveTo>
                <a:lnTo>
                  <a:pt x="1265218" y="216407"/>
                </a:lnTo>
                <a:lnTo>
                  <a:pt x="1265218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 txBox="1"/>
          <p:nvPr/>
        </p:nvSpPr>
        <p:spPr>
          <a:xfrm>
            <a:off x="9013708" y="3090358"/>
            <a:ext cx="114681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10" dirty="0">
                <a:latin typeface="Arial"/>
                <a:cs typeface="Arial"/>
              </a:rPr>
              <a:t>ة</a:t>
            </a:r>
            <a:r>
              <a:rPr sz="1100" b="1" spc="-245" dirty="0">
                <a:latin typeface="Arial"/>
                <a:cs typeface="Arial"/>
              </a:rPr>
              <a:t>صت</a:t>
            </a:r>
            <a:r>
              <a:rPr sz="1100" b="1" spc="-175" dirty="0">
                <a:latin typeface="Arial"/>
                <a:cs typeface="Arial"/>
              </a:rPr>
              <a:t>خ</a:t>
            </a:r>
            <a:r>
              <a:rPr sz="1100" b="1" spc="-55" dirty="0">
                <a:latin typeface="Arial"/>
                <a:cs typeface="Arial"/>
              </a:rPr>
              <a:t>م</a:t>
            </a:r>
            <a:r>
              <a:rPr sz="1100" b="1" spc="-15" dirty="0">
                <a:latin typeface="Arial"/>
                <a:cs typeface="Arial"/>
              </a:rPr>
              <a:t>ا</a:t>
            </a:r>
            <a:r>
              <a:rPr sz="1100" b="1" spc="-90" dirty="0">
                <a:latin typeface="Arial"/>
                <a:cs typeface="Arial"/>
              </a:rPr>
              <a:t> </a:t>
            </a:r>
            <a:r>
              <a:rPr sz="1100" b="1" spc="-100" dirty="0">
                <a:latin typeface="Arial"/>
                <a:cs typeface="Arial"/>
              </a:rPr>
              <a:t>س</a:t>
            </a:r>
            <a:r>
              <a:rPr sz="1100" b="1" spc="60" dirty="0">
                <a:latin typeface="Arial"/>
                <a:cs typeface="Arial"/>
              </a:rPr>
              <a:t>لا</a:t>
            </a:r>
            <a:r>
              <a:rPr sz="1100" b="1" spc="100" dirty="0">
                <a:latin typeface="Arial"/>
                <a:cs typeface="Arial"/>
              </a:rPr>
              <a:t>ج</a:t>
            </a:r>
            <a:r>
              <a:rPr sz="1100" b="1" spc="-15" dirty="0">
                <a:latin typeface="Arial"/>
                <a:cs typeface="Arial"/>
              </a:rPr>
              <a:t>ا</a:t>
            </a:r>
            <a:r>
              <a:rPr sz="1100" b="1" spc="-90" dirty="0">
                <a:latin typeface="Arial"/>
                <a:cs typeface="Arial"/>
              </a:rPr>
              <a:t> </a:t>
            </a:r>
            <a:r>
              <a:rPr sz="1100" b="1" spc="-165" dirty="0">
                <a:latin typeface="Arial"/>
                <a:cs typeface="Arial"/>
              </a:rPr>
              <a:t>تاق</a:t>
            </a:r>
            <a:r>
              <a:rPr sz="1100" b="1" spc="-265" dirty="0">
                <a:latin typeface="Arial"/>
                <a:cs typeface="Arial"/>
              </a:rPr>
              <a:t>ف</a:t>
            </a:r>
            <a:r>
              <a:rPr sz="1100" b="1" spc="-10" dirty="0">
                <a:latin typeface="Arial"/>
                <a:cs typeface="Arial"/>
              </a:rPr>
              <a:t>اوم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6821810" y="3087205"/>
            <a:ext cx="200913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25" dirty="0">
                <a:latin typeface="Arial"/>
                <a:cs typeface="Arial"/>
              </a:rPr>
              <a:t>-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 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250" dirty="0">
                <a:latin typeface="Arial"/>
                <a:cs typeface="Arial"/>
              </a:rPr>
              <a:t>خيراتب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spc="-45" dirty="0">
                <a:latin typeface="Arial"/>
                <a:cs typeface="Arial"/>
              </a:rPr>
              <a:t>)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spc="-45" dirty="0">
                <a:latin typeface="Arial"/>
                <a:cs typeface="Arial"/>
              </a:rPr>
              <a:t>(</a:t>
            </a:r>
            <a:r>
              <a:rPr sz="1200" b="1" spc="-95" dirty="0">
                <a:latin typeface="Arial"/>
                <a:cs typeface="Arial"/>
              </a:rPr>
              <a:t> م</a:t>
            </a:r>
            <a:r>
              <a:rPr sz="1200" b="1" spc="-225" dirty="0">
                <a:latin typeface="Arial"/>
                <a:cs typeface="Arial"/>
              </a:rPr>
              <a:t>س</a:t>
            </a:r>
            <a:r>
              <a:rPr sz="1200" b="1" spc="-229" dirty="0">
                <a:latin typeface="Arial"/>
                <a:cs typeface="Arial"/>
              </a:rPr>
              <a:t>ق</a:t>
            </a:r>
            <a:r>
              <a:rPr sz="1200" b="1" spc="-180" dirty="0">
                <a:latin typeface="Arial"/>
                <a:cs typeface="Arial"/>
              </a:rPr>
              <a:t>ل</a:t>
            </a:r>
            <a:r>
              <a:rPr sz="1200" b="1" spc="-20" dirty="0">
                <a:latin typeface="Arial"/>
                <a:cs typeface="Arial"/>
              </a:rPr>
              <a:t>ا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spc="-204" dirty="0">
                <a:latin typeface="Arial"/>
                <a:cs typeface="Arial"/>
              </a:rPr>
              <a:t>س</a:t>
            </a:r>
            <a:r>
              <a:rPr sz="1200" b="1" spc="-110" dirty="0">
                <a:latin typeface="Arial"/>
                <a:cs typeface="Arial"/>
              </a:rPr>
              <a:t>ل</a:t>
            </a:r>
            <a:r>
              <a:rPr sz="1200" b="1" spc="635" dirty="0">
                <a:latin typeface="Arial"/>
                <a:cs typeface="Arial"/>
              </a:rPr>
              <a:t>ج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ة</a:t>
            </a:r>
            <a:r>
              <a:rPr sz="1200" b="1" spc="-229" dirty="0">
                <a:latin typeface="Arial"/>
                <a:cs typeface="Arial"/>
              </a:rPr>
              <a:t>ق</a:t>
            </a:r>
            <a:r>
              <a:rPr sz="1200" b="1" spc="-210" dirty="0">
                <a:latin typeface="Arial"/>
                <a:cs typeface="Arial"/>
              </a:rPr>
              <a:t>فاو</a:t>
            </a:r>
            <a:r>
              <a:rPr sz="1200" b="1" spc="110" dirty="0">
                <a:latin typeface="Arial"/>
                <a:cs typeface="Arial"/>
              </a:rPr>
              <a:t>م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4078346" y="3087205"/>
            <a:ext cx="26746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72465" algn="l"/>
              </a:tabLst>
            </a:pPr>
            <a:r>
              <a:rPr sz="1200" b="1" spc="25" dirty="0">
                <a:latin typeface="Arial"/>
                <a:cs typeface="Arial"/>
              </a:rPr>
              <a:t>-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	</a:t>
            </a:r>
            <a:r>
              <a:rPr sz="1200" b="1" spc="-250" dirty="0">
                <a:latin typeface="Arial"/>
                <a:cs typeface="Arial"/>
              </a:rPr>
              <a:t>خيراتب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spc="-55" dirty="0">
                <a:latin typeface="Arial"/>
                <a:cs typeface="Arial"/>
              </a:rPr>
              <a:t>)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spc="-45" dirty="0">
                <a:latin typeface="Arial"/>
                <a:cs typeface="Arial"/>
              </a:rPr>
              <a:t>(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ة</a:t>
            </a:r>
            <a:r>
              <a:rPr sz="1200" b="1" spc="-350" dirty="0">
                <a:latin typeface="Arial"/>
                <a:cs typeface="Arial"/>
              </a:rPr>
              <a:t>ي</a:t>
            </a:r>
            <a:r>
              <a:rPr sz="1200" b="1" spc="-250" dirty="0">
                <a:latin typeface="Arial"/>
                <a:cs typeface="Arial"/>
              </a:rPr>
              <a:t>ل</a:t>
            </a:r>
            <a:r>
              <a:rPr sz="1200" b="1" spc="-180" dirty="0">
                <a:latin typeface="Arial"/>
                <a:cs typeface="Arial"/>
              </a:rPr>
              <a:t>كل</a:t>
            </a:r>
            <a:r>
              <a:rPr sz="1200" b="1" spc="-20" dirty="0">
                <a:latin typeface="Arial"/>
                <a:cs typeface="Arial"/>
              </a:rPr>
              <a:t>ا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spc="-204" dirty="0">
                <a:latin typeface="Arial"/>
                <a:cs typeface="Arial"/>
              </a:rPr>
              <a:t>س</a:t>
            </a:r>
            <a:r>
              <a:rPr sz="1200" b="1" spc="-110" dirty="0">
                <a:latin typeface="Arial"/>
                <a:cs typeface="Arial"/>
              </a:rPr>
              <a:t>ل</a:t>
            </a:r>
            <a:r>
              <a:rPr sz="1200" b="1" spc="635" dirty="0">
                <a:latin typeface="Arial"/>
                <a:cs typeface="Arial"/>
              </a:rPr>
              <a:t>ج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ة</a:t>
            </a:r>
            <a:r>
              <a:rPr sz="1200" b="1" spc="-229" dirty="0">
                <a:latin typeface="Arial"/>
                <a:cs typeface="Arial"/>
              </a:rPr>
              <a:t>ق</a:t>
            </a:r>
            <a:r>
              <a:rPr sz="1200" b="1" spc="-210" dirty="0">
                <a:latin typeface="Arial"/>
                <a:cs typeface="Arial"/>
              </a:rPr>
              <a:t>فاو</a:t>
            </a:r>
            <a:r>
              <a:rPr sz="1200" b="1" spc="110" dirty="0">
                <a:latin typeface="Arial"/>
                <a:cs typeface="Arial"/>
              </a:rPr>
              <a:t>م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0" name="object 230"/>
          <p:cNvSpPr/>
          <p:nvPr/>
        </p:nvSpPr>
        <p:spPr>
          <a:xfrm>
            <a:off x="263652" y="2964820"/>
            <a:ext cx="10041890" cy="0"/>
          </a:xfrm>
          <a:custGeom>
            <a:avLst/>
            <a:gdLst/>
            <a:ahLst/>
            <a:cxnLst/>
            <a:rect l="l" t="t" r="r" b="b"/>
            <a:pathLst>
              <a:path w="10041890">
                <a:moveTo>
                  <a:pt x="0" y="0"/>
                </a:moveTo>
                <a:lnTo>
                  <a:pt x="1004163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7213975" y="3385444"/>
            <a:ext cx="629920" cy="81280"/>
          </a:xfrm>
          <a:custGeom>
            <a:avLst/>
            <a:gdLst/>
            <a:ahLst/>
            <a:cxnLst/>
            <a:rect l="l" t="t" r="r" b="b"/>
            <a:pathLst>
              <a:path w="629920" h="81279">
                <a:moveTo>
                  <a:pt x="0" y="80771"/>
                </a:moveTo>
                <a:lnTo>
                  <a:pt x="629710" y="80771"/>
                </a:lnTo>
                <a:lnTo>
                  <a:pt x="62971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7213975" y="3466216"/>
            <a:ext cx="66040" cy="216535"/>
          </a:xfrm>
          <a:custGeom>
            <a:avLst/>
            <a:gdLst/>
            <a:ahLst/>
            <a:cxnLst/>
            <a:rect l="l" t="t" r="r" b="b"/>
            <a:pathLst>
              <a:path w="66040" h="216535">
                <a:moveTo>
                  <a:pt x="0" y="216407"/>
                </a:moveTo>
                <a:lnTo>
                  <a:pt x="65829" y="216407"/>
                </a:lnTo>
                <a:lnTo>
                  <a:pt x="65829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7778252" y="3466216"/>
            <a:ext cx="66040" cy="216535"/>
          </a:xfrm>
          <a:custGeom>
            <a:avLst/>
            <a:gdLst/>
            <a:ahLst/>
            <a:cxnLst/>
            <a:rect l="l" t="t" r="r" b="b"/>
            <a:pathLst>
              <a:path w="66040" h="216535">
                <a:moveTo>
                  <a:pt x="0" y="216407"/>
                </a:moveTo>
                <a:lnTo>
                  <a:pt x="65531" y="216407"/>
                </a:lnTo>
                <a:lnTo>
                  <a:pt x="65531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7213975" y="3682624"/>
            <a:ext cx="629920" cy="82550"/>
          </a:xfrm>
          <a:custGeom>
            <a:avLst/>
            <a:gdLst/>
            <a:ahLst/>
            <a:cxnLst/>
            <a:rect l="l" t="t" r="r" b="b"/>
            <a:pathLst>
              <a:path w="629920" h="82550">
                <a:moveTo>
                  <a:pt x="0" y="82295"/>
                </a:moveTo>
                <a:lnTo>
                  <a:pt x="629710" y="82295"/>
                </a:lnTo>
                <a:lnTo>
                  <a:pt x="629710" y="0"/>
                </a:lnTo>
                <a:lnTo>
                  <a:pt x="0" y="0"/>
                </a:lnTo>
                <a:lnTo>
                  <a:pt x="0" y="8229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7279903" y="3466216"/>
            <a:ext cx="498475" cy="216535"/>
          </a:xfrm>
          <a:custGeom>
            <a:avLst/>
            <a:gdLst/>
            <a:ahLst/>
            <a:cxnLst/>
            <a:rect l="l" t="t" r="r" b="b"/>
            <a:pathLst>
              <a:path w="498475" h="216535">
                <a:moveTo>
                  <a:pt x="0" y="216407"/>
                </a:moveTo>
                <a:lnTo>
                  <a:pt x="498347" y="216407"/>
                </a:lnTo>
                <a:lnTo>
                  <a:pt x="498347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63652" y="3384682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91084" y="3351916"/>
            <a:ext cx="9987280" cy="0"/>
          </a:xfrm>
          <a:custGeom>
            <a:avLst/>
            <a:gdLst/>
            <a:ahLst/>
            <a:cxnLst/>
            <a:rect l="l" t="t" r="r" b="b"/>
            <a:pathLst>
              <a:path w="9987280">
                <a:moveTo>
                  <a:pt x="0" y="0"/>
                </a:moveTo>
                <a:lnTo>
                  <a:pt x="9986771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91084" y="3374776"/>
            <a:ext cx="9987280" cy="0"/>
          </a:xfrm>
          <a:custGeom>
            <a:avLst/>
            <a:gdLst/>
            <a:ahLst/>
            <a:cxnLst/>
            <a:rect l="l" t="t" r="r" b="b"/>
            <a:pathLst>
              <a:path w="9987280">
                <a:moveTo>
                  <a:pt x="0" y="0"/>
                </a:moveTo>
                <a:lnTo>
                  <a:pt x="9986771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7213975" y="3384682"/>
            <a:ext cx="629920" cy="0"/>
          </a:xfrm>
          <a:custGeom>
            <a:avLst/>
            <a:gdLst/>
            <a:ahLst/>
            <a:cxnLst/>
            <a:rect l="l" t="t" r="r" b="b"/>
            <a:pathLst>
              <a:path w="629920">
                <a:moveTo>
                  <a:pt x="0" y="0"/>
                </a:moveTo>
                <a:lnTo>
                  <a:pt x="629710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95655" y="3385444"/>
            <a:ext cx="0" cy="1149350"/>
          </a:xfrm>
          <a:custGeom>
            <a:avLst/>
            <a:gdLst/>
            <a:ahLst/>
            <a:cxnLst/>
            <a:rect l="l" t="t" r="r" b="b"/>
            <a:pathLst>
              <a:path h="1149350">
                <a:moveTo>
                  <a:pt x="0" y="0"/>
                </a:moveTo>
                <a:lnTo>
                  <a:pt x="0" y="1149348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661415" y="3380872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3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1067110" y="3380872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3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1409949" y="3380872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3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1752849" y="3380872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3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2458461" y="3380872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3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3123315" y="3380872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3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3786256" y="3380872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3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4629027" y="3380872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3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313547" y="3380872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3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067927" y="3380872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3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7210928" y="3380872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3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7846831" y="3380872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3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8422903" y="3380872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3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8884676" y="3380872"/>
            <a:ext cx="0" cy="1154430"/>
          </a:xfrm>
          <a:custGeom>
            <a:avLst/>
            <a:gdLst/>
            <a:ahLst/>
            <a:cxnLst/>
            <a:rect l="l" t="t" r="r" b="b"/>
            <a:pathLst>
              <a:path h="1154429">
                <a:moveTo>
                  <a:pt x="0" y="0"/>
                </a:moveTo>
                <a:lnTo>
                  <a:pt x="0" y="11539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9930383" y="3380872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3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10273283" y="3379348"/>
            <a:ext cx="0" cy="1155700"/>
          </a:xfrm>
          <a:custGeom>
            <a:avLst/>
            <a:gdLst/>
            <a:ahLst/>
            <a:cxnLst/>
            <a:rect l="l" t="t" r="r" b="b"/>
            <a:pathLst>
              <a:path h="1155700">
                <a:moveTo>
                  <a:pt x="0" y="0"/>
                </a:moveTo>
                <a:lnTo>
                  <a:pt x="0" y="1155444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7213975" y="3771016"/>
            <a:ext cx="629920" cy="81280"/>
          </a:xfrm>
          <a:custGeom>
            <a:avLst/>
            <a:gdLst/>
            <a:ahLst/>
            <a:cxnLst/>
            <a:rect l="l" t="t" r="r" b="b"/>
            <a:pathLst>
              <a:path w="629920" h="81279">
                <a:moveTo>
                  <a:pt x="0" y="80771"/>
                </a:moveTo>
                <a:lnTo>
                  <a:pt x="629710" y="80771"/>
                </a:lnTo>
                <a:lnTo>
                  <a:pt x="62971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7213975" y="3851722"/>
            <a:ext cx="66040" cy="217170"/>
          </a:xfrm>
          <a:custGeom>
            <a:avLst/>
            <a:gdLst/>
            <a:ahLst/>
            <a:cxnLst/>
            <a:rect l="l" t="t" r="r" b="b"/>
            <a:pathLst>
              <a:path w="66040" h="217170">
                <a:moveTo>
                  <a:pt x="0" y="216717"/>
                </a:moveTo>
                <a:lnTo>
                  <a:pt x="65829" y="216717"/>
                </a:lnTo>
                <a:lnTo>
                  <a:pt x="65829" y="0"/>
                </a:lnTo>
                <a:lnTo>
                  <a:pt x="0" y="0"/>
                </a:lnTo>
                <a:lnTo>
                  <a:pt x="0" y="21671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7778252" y="3851722"/>
            <a:ext cx="66040" cy="217170"/>
          </a:xfrm>
          <a:custGeom>
            <a:avLst/>
            <a:gdLst/>
            <a:ahLst/>
            <a:cxnLst/>
            <a:rect l="l" t="t" r="r" b="b"/>
            <a:pathLst>
              <a:path w="66040" h="217170">
                <a:moveTo>
                  <a:pt x="0" y="216717"/>
                </a:moveTo>
                <a:lnTo>
                  <a:pt x="65531" y="216717"/>
                </a:lnTo>
                <a:lnTo>
                  <a:pt x="65531" y="0"/>
                </a:lnTo>
                <a:lnTo>
                  <a:pt x="0" y="0"/>
                </a:lnTo>
                <a:lnTo>
                  <a:pt x="0" y="21671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7213975" y="4068440"/>
            <a:ext cx="629920" cy="81280"/>
          </a:xfrm>
          <a:custGeom>
            <a:avLst/>
            <a:gdLst/>
            <a:ahLst/>
            <a:cxnLst/>
            <a:rect l="l" t="t" r="r" b="b"/>
            <a:pathLst>
              <a:path w="629920" h="81279">
                <a:moveTo>
                  <a:pt x="0" y="80771"/>
                </a:moveTo>
                <a:lnTo>
                  <a:pt x="629710" y="80771"/>
                </a:lnTo>
                <a:lnTo>
                  <a:pt x="62971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7279903" y="3851722"/>
            <a:ext cx="498475" cy="217170"/>
          </a:xfrm>
          <a:custGeom>
            <a:avLst/>
            <a:gdLst/>
            <a:ahLst/>
            <a:cxnLst/>
            <a:rect l="l" t="t" r="r" b="b"/>
            <a:pathLst>
              <a:path w="498475" h="217170">
                <a:moveTo>
                  <a:pt x="0" y="216717"/>
                </a:moveTo>
                <a:lnTo>
                  <a:pt x="498347" y="216717"/>
                </a:lnTo>
                <a:lnTo>
                  <a:pt x="498347" y="0"/>
                </a:lnTo>
                <a:lnTo>
                  <a:pt x="0" y="0"/>
                </a:lnTo>
                <a:lnTo>
                  <a:pt x="0" y="21671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 txBox="1"/>
          <p:nvPr/>
        </p:nvSpPr>
        <p:spPr>
          <a:xfrm>
            <a:off x="7288535" y="3507934"/>
            <a:ext cx="2874010" cy="551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15"/>
              </a:lnSpc>
            </a:pPr>
            <a:r>
              <a:rPr sz="1100" b="1" spc="-145" dirty="0">
                <a:latin typeface="Arial"/>
                <a:cs typeface="Arial"/>
              </a:rPr>
              <a:t>س</a:t>
            </a:r>
            <a:r>
              <a:rPr sz="1100" b="1" spc="-185" dirty="0">
                <a:latin typeface="Arial"/>
                <a:cs typeface="Arial"/>
              </a:rPr>
              <a:t>ويرولاكب</a:t>
            </a:r>
            <a:endParaRPr sz="1100">
              <a:latin typeface="Arial"/>
              <a:cs typeface="Arial"/>
            </a:endParaRPr>
          </a:p>
          <a:p>
            <a:pPr marR="5080" algn="r">
              <a:lnSpc>
                <a:spcPts val="1675"/>
              </a:lnSpc>
            </a:pPr>
            <a:r>
              <a:rPr sz="1400" spc="-35" dirty="0">
                <a:latin typeface="Arial Narrow"/>
                <a:cs typeface="Arial Narrow"/>
              </a:rPr>
              <a:t>2</a:t>
            </a:r>
            <a:endParaRPr sz="1400">
              <a:latin typeface="Arial Narrow"/>
              <a:cs typeface="Arial Narrow"/>
            </a:endParaRPr>
          </a:p>
          <a:p>
            <a:pPr marL="44450">
              <a:lnSpc>
                <a:spcPct val="100000"/>
              </a:lnSpc>
              <a:spcBef>
                <a:spcPts val="45"/>
              </a:spcBef>
            </a:pPr>
            <a:r>
              <a:rPr sz="1100" b="1" spc="185" dirty="0">
                <a:latin typeface="Arial"/>
                <a:cs typeface="Arial"/>
              </a:rPr>
              <a:t>ر</a:t>
            </a:r>
            <a:r>
              <a:rPr sz="1100" b="1" spc="-114" dirty="0">
                <a:latin typeface="Arial"/>
                <a:cs typeface="Arial"/>
              </a:rPr>
              <a:t>تسجام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3" name="object 263"/>
          <p:cNvSpPr/>
          <p:nvPr/>
        </p:nvSpPr>
        <p:spPr>
          <a:xfrm>
            <a:off x="263652" y="3767968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3120268" y="3767968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61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8904488" y="4156831"/>
            <a:ext cx="1379855" cy="81280"/>
          </a:xfrm>
          <a:custGeom>
            <a:avLst/>
            <a:gdLst/>
            <a:ahLst/>
            <a:cxnLst/>
            <a:rect l="l" t="t" r="r" b="b"/>
            <a:pathLst>
              <a:path w="1379854" h="81279">
                <a:moveTo>
                  <a:pt x="0" y="80771"/>
                </a:moveTo>
                <a:lnTo>
                  <a:pt x="1379469" y="80771"/>
                </a:lnTo>
                <a:lnTo>
                  <a:pt x="1379469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8928872" y="4237604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7"/>
                </a:lnTo>
              </a:path>
            </a:pathLst>
          </a:custGeom>
          <a:ln w="50037">
            <a:solidFill>
              <a:srgbClr val="E5E5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10218419" y="4237604"/>
            <a:ext cx="66040" cy="216535"/>
          </a:xfrm>
          <a:custGeom>
            <a:avLst/>
            <a:gdLst/>
            <a:ahLst/>
            <a:cxnLst/>
            <a:rect l="l" t="t" r="r" b="b"/>
            <a:pathLst>
              <a:path w="66040" h="216535">
                <a:moveTo>
                  <a:pt x="0" y="216407"/>
                </a:moveTo>
                <a:lnTo>
                  <a:pt x="65531" y="216407"/>
                </a:lnTo>
                <a:lnTo>
                  <a:pt x="65531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8904488" y="4454021"/>
            <a:ext cx="1379855" cy="81280"/>
          </a:xfrm>
          <a:custGeom>
            <a:avLst/>
            <a:gdLst/>
            <a:ahLst/>
            <a:cxnLst/>
            <a:rect l="l" t="t" r="r" b="b"/>
            <a:pathLst>
              <a:path w="1379854" h="81279">
                <a:moveTo>
                  <a:pt x="0" y="80771"/>
                </a:moveTo>
                <a:lnTo>
                  <a:pt x="1379469" y="80771"/>
                </a:lnTo>
                <a:lnTo>
                  <a:pt x="1379469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8953255" y="4237604"/>
            <a:ext cx="1265555" cy="216535"/>
          </a:xfrm>
          <a:custGeom>
            <a:avLst/>
            <a:gdLst/>
            <a:ahLst/>
            <a:cxnLst/>
            <a:rect l="l" t="t" r="r" b="b"/>
            <a:pathLst>
              <a:path w="1265554" h="216535">
                <a:moveTo>
                  <a:pt x="0" y="216407"/>
                </a:moveTo>
                <a:lnTo>
                  <a:pt x="1265218" y="216407"/>
                </a:lnTo>
                <a:lnTo>
                  <a:pt x="1265218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 txBox="1"/>
          <p:nvPr/>
        </p:nvSpPr>
        <p:spPr>
          <a:xfrm>
            <a:off x="9013708" y="4279332"/>
            <a:ext cx="114681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10" dirty="0">
                <a:latin typeface="Arial"/>
                <a:cs typeface="Arial"/>
              </a:rPr>
              <a:t>ة</a:t>
            </a:r>
            <a:r>
              <a:rPr sz="1100" b="1" spc="-245" dirty="0">
                <a:latin typeface="Arial"/>
                <a:cs typeface="Arial"/>
              </a:rPr>
              <a:t>صت</a:t>
            </a:r>
            <a:r>
              <a:rPr sz="1100" b="1" spc="-175" dirty="0">
                <a:latin typeface="Arial"/>
                <a:cs typeface="Arial"/>
              </a:rPr>
              <a:t>خ</a:t>
            </a:r>
            <a:r>
              <a:rPr sz="1100" b="1" spc="-55" dirty="0">
                <a:latin typeface="Arial"/>
                <a:cs typeface="Arial"/>
              </a:rPr>
              <a:t>م</a:t>
            </a:r>
            <a:r>
              <a:rPr sz="1100" b="1" spc="-15" dirty="0">
                <a:latin typeface="Arial"/>
                <a:cs typeface="Arial"/>
              </a:rPr>
              <a:t>ا</a:t>
            </a:r>
            <a:r>
              <a:rPr sz="1100" b="1" spc="-90" dirty="0">
                <a:latin typeface="Arial"/>
                <a:cs typeface="Arial"/>
              </a:rPr>
              <a:t> </a:t>
            </a:r>
            <a:r>
              <a:rPr sz="1100" b="1" spc="-100" dirty="0">
                <a:latin typeface="Arial"/>
                <a:cs typeface="Arial"/>
              </a:rPr>
              <a:t>س</a:t>
            </a:r>
            <a:r>
              <a:rPr sz="1100" b="1" spc="60" dirty="0">
                <a:latin typeface="Arial"/>
                <a:cs typeface="Arial"/>
              </a:rPr>
              <a:t>لا</a:t>
            </a:r>
            <a:r>
              <a:rPr sz="1100" b="1" spc="100" dirty="0">
                <a:latin typeface="Arial"/>
                <a:cs typeface="Arial"/>
              </a:rPr>
              <a:t>ج</a:t>
            </a:r>
            <a:r>
              <a:rPr sz="1100" b="1" spc="-15" dirty="0">
                <a:latin typeface="Arial"/>
                <a:cs typeface="Arial"/>
              </a:rPr>
              <a:t>ا</a:t>
            </a:r>
            <a:r>
              <a:rPr sz="1100" b="1" spc="-90" dirty="0">
                <a:latin typeface="Arial"/>
                <a:cs typeface="Arial"/>
              </a:rPr>
              <a:t> </a:t>
            </a:r>
            <a:r>
              <a:rPr sz="1100" b="1" spc="-165" dirty="0">
                <a:latin typeface="Arial"/>
                <a:cs typeface="Arial"/>
              </a:rPr>
              <a:t>تاق</a:t>
            </a:r>
            <a:r>
              <a:rPr sz="1100" b="1" spc="-265" dirty="0">
                <a:latin typeface="Arial"/>
                <a:cs typeface="Arial"/>
              </a:rPr>
              <a:t>ف</a:t>
            </a:r>
            <a:r>
              <a:rPr sz="1100" b="1" spc="-10" dirty="0">
                <a:latin typeface="Arial"/>
                <a:cs typeface="Arial"/>
              </a:rPr>
              <a:t>اوم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6821810" y="4276180"/>
            <a:ext cx="200913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25" dirty="0">
                <a:latin typeface="Arial"/>
                <a:cs typeface="Arial"/>
              </a:rPr>
              <a:t>-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 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250" dirty="0">
                <a:latin typeface="Arial"/>
                <a:cs typeface="Arial"/>
              </a:rPr>
              <a:t>خيراتب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spc="-45" dirty="0">
                <a:latin typeface="Arial"/>
                <a:cs typeface="Arial"/>
              </a:rPr>
              <a:t>)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spc="-45" dirty="0">
                <a:latin typeface="Arial"/>
                <a:cs typeface="Arial"/>
              </a:rPr>
              <a:t>(</a:t>
            </a:r>
            <a:r>
              <a:rPr sz="1200" b="1" spc="-95" dirty="0">
                <a:latin typeface="Arial"/>
                <a:cs typeface="Arial"/>
              </a:rPr>
              <a:t> م</a:t>
            </a:r>
            <a:r>
              <a:rPr sz="1200" b="1" spc="-225" dirty="0">
                <a:latin typeface="Arial"/>
                <a:cs typeface="Arial"/>
              </a:rPr>
              <a:t>س</a:t>
            </a:r>
            <a:r>
              <a:rPr sz="1200" b="1" spc="-229" dirty="0">
                <a:latin typeface="Arial"/>
                <a:cs typeface="Arial"/>
              </a:rPr>
              <a:t>ق</a:t>
            </a:r>
            <a:r>
              <a:rPr sz="1200" b="1" spc="-180" dirty="0">
                <a:latin typeface="Arial"/>
                <a:cs typeface="Arial"/>
              </a:rPr>
              <a:t>ل</a:t>
            </a:r>
            <a:r>
              <a:rPr sz="1200" b="1" spc="-20" dirty="0">
                <a:latin typeface="Arial"/>
                <a:cs typeface="Arial"/>
              </a:rPr>
              <a:t>ا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spc="-204" dirty="0">
                <a:latin typeface="Arial"/>
                <a:cs typeface="Arial"/>
              </a:rPr>
              <a:t>س</a:t>
            </a:r>
            <a:r>
              <a:rPr sz="1200" b="1" spc="-110" dirty="0">
                <a:latin typeface="Arial"/>
                <a:cs typeface="Arial"/>
              </a:rPr>
              <a:t>ل</a:t>
            </a:r>
            <a:r>
              <a:rPr sz="1200" b="1" spc="635" dirty="0">
                <a:latin typeface="Arial"/>
                <a:cs typeface="Arial"/>
              </a:rPr>
              <a:t>ج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ة</a:t>
            </a:r>
            <a:r>
              <a:rPr sz="1200" b="1" spc="-229" dirty="0">
                <a:latin typeface="Arial"/>
                <a:cs typeface="Arial"/>
              </a:rPr>
              <a:t>ق</a:t>
            </a:r>
            <a:r>
              <a:rPr sz="1200" b="1" spc="-210" dirty="0">
                <a:latin typeface="Arial"/>
                <a:cs typeface="Arial"/>
              </a:rPr>
              <a:t>فاو</a:t>
            </a:r>
            <a:r>
              <a:rPr sz="1200" b="1" spc="110" dirty="0">
                <a:latin typeface="Arial"/>
                <a:cs typeface="Arial"/>
              </a:rPr>
              <a:t>م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4078346" y="4276180"/>
            <a:ext cx="26746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72465" algn="l"/>
              </a:tabLst>
            </a:pPr>
            <a:r>
              <a:rPr sz="1200" b="1" spc="25" dirty="0">
                <a:latin typeface="Arial"/>
                <a:cs typeface="Arial"/>
              </a:rPr>
              <a:t>-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	</a:t>
            </a:r>
            <a:r>
              <a:rPr sz="1200" b="1" spc="-250" dirty="0">
                <a:latin typeface="Arial"/>
                <a:cs typeface="Arial"/>
              </a:rPr>
              <a:t>خيراتب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spc="-55" dirty="0">
                <a:latin typeface="Arial"/>
                <a:cs typeface="Arial"/>
              </a:rPr>
              <a:t>)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spc="-45" dirty="0">
                <a:latin typeface="Arial"/>
                <a:cs typeface="Arial"/>
              </a:rPr>
              <a:t>(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ة</a:t>
            </a:r>
            <a:r>
              <a:rPr sz="1200" b="1" spc="-350" dirty="0">
                <a:latin typeface="Arial"/>
                <a:cs typeface="Arial"/>
              </a:rPr>
              <a:t>ي</a:t>
            </a:r>
            <a:r>
              <a:rPr sz="1200" b="1" spc="-250" dirty="0">
                <a:latin typeface="Arial"/>
                <a:cs typeface="Arial"/>
              </a:rPr>
              <a:t>ل</a:t>
            </a:r>
            <a:r>
              <a:rPr sz="1200" b="1" spc="-180" dirty="0">
                <a:latin typeface="Arial"/>
                <a:cs typeface="Arial"/>
              </a:rPr>
              <a:t>كل</a:t>
            </a:r>
            <a:r>
              <a:rPr sz="1200" b="1" spc="-20" dirty="0">
                <a:latin typeface="Arial"/>
                <a:cs typeface="Arial"/>
              </a:rPr>
              <a:t>ا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spc="-204" dirty="0">
                <a:latin typeface="Arial"/>
                <a:cs typeface="Arial"/>
              </a:rPr>
              <a:t>س</a:t>
            </a:r>
            <a:r>
              <a:rPr sz="1200" b="1" spc="-110" dirty="0">
                <a:latin typeface="Arial"/>
                <a:cs typeface="Arial"/>
              </a:rPr>
              <a:t>ل</a:t>
            </a:r>
            <a:r>
              <a:rPr sz="1200" b="1" spc="635" dirty="0">
                <a:latin typeface="Arial"/>
                <a:cs typeface="Arial"/>
              </a:rPr>
              <a:t>ج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ة</a:t>
            </a:r>
            <a:r>
              <a:rPr sz="1200" b="1" spc="-229" dirty="0">
                <a:latin typeface="Arial"/>
                <a:cs typeface="Arial"/>
              </a:rPr>
              <a:t>ق</a:t>
            </a:r>
            <a:r>
              <a:rPr sz="1200" b="1" spc="-210" dirty="0">
                <a:latin typeface="Arial"/>
                <a:cs typeface="Arial"/>
              </a:rPr>
              <a:t>فاو</a:t>
            </a:r>
            <a:r>
              <a:rPr sz="1200" b="1" spc="110" dirty="0">
                <a:latin typeface="Arial"/>
                <a:cs typeface="Arial"/>
              </a:rPr>
              <a:t>م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3" name="object 273"/>
          <p:cNvSpPr/>
          <p:nvPr/>
        </p:nvSpPr>
        <p:spPr>
          <a:xfrm>
            <a:off x="263652" y="4152260"/>
            <a:ext cx="10041890" cy="0"/>
          </a:xfrm>
          <a:custGeom>
            <a:avLst/>
            <a:gdLst/>
            <a:ahLst/>
            <a:cxnLst/>
            <a:rect l="l" t="t" r="r" b="b"/>
            <a:pathLst>
              <a:path w="10041890">
                <a:moveTo>
                  <a:pt x="0" y="0"/>
                </a:moveTo>
                <a:lnTo>
                  <a:pt x="1004163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7213975" y="4572893"/>
            <a:ext cx="629920" cy="82550"/>
          </a:xfrm>
          <a:custGeom>
            <a:avLst/>
            <a:gdLst/>
            <a:ahLst/>
            <a:cxnLst/>
            <a:rect l="l" t="t" r="r" b="b"/>
            <a:pathLst>
              <a:path w="629920" h="82550">
                <a:moveTo>
                  <a:pt x="0" y="82295"/>
                </a:moveTo>
                <a:lnTo>
                  <a:pt x="629710" y="82295"/>
                </a:lnTo>
                <a:lnTo>
                  <a:pt x="629710" y="0"/>
                </a:lnTo>
                <a:lnTo>
                  <a:pt x="0" y="0"/>
                </a:lnTo>
                <a:lnTo>
                  <a:pt x="0" y="8229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7213975" y="4655189"/>
            <a:ext cx="66040" cy="216535"/>
          </a:xfrm>
          <a:custGeom>
            <a:avLst/>
            <a:gdLst/>
            <a:ahLst/>
            <a:cxnLst/>
            <a:rect l="l" t="t" r="r" b="b"/>
            <a:pathLst>
              <a:path w="66040" h="216535">
                <a:moveTo>
                  <a:pt x="0" y="216407"/>
                </a:moveTo>
                <a:lnTo>
                  <a:pt x="65829" y="216407"/>
                </a:lnTo>
                <a:lnTo>
                  <a:pt x="65829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7778252" y="4655189"/>
            <a:ext cx="66040" cy="216535"/>
          </a:xfrm>
          <a:custGeom>
            <a:avLst/>
            <a:gdLst/>
            <a:ahLst/>
            <a:cxnLst/>
            <a:rect l="l" t="t" r="r" b="b"/>
            <a:pathLst>
              <a:path w="66040" h="216535">
                <a:moveTo>
                  <a:pt x="0" y="216407"/>
                </a:moveTo>
                <a:lnTo>
                  <a:pt x="65531" y="216407"/>
                </a:lnTo>
                <a:lnTo>
                  <a:pt x="65531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7213975" y="4871597"/>
            <a:ext cx="629920" cy="81280"/>
          </a:xfrm>
          <a:custGeom>
            <a:avLst/>
            <a:gdLst/>
            <a:ahLst/>
            <a:cxnLst/>
            <a:rect l="l" t="t" r="r" b="b"/>
            <a:pathLst>
              <a:path w="629920" h="81279">
                <a:moveTo>
                  <a:pt x="0" y="80771"/>
                </a:moveTo>
                <a:lnTo>
                  <a:pt x="629710" y="80771"/>
                </a:lnTo>
                <a:lnTo>
                  <a:pt x="62971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7279903" y="4655189"/>
            <a:ext cx="498475" cy="216535"/>
          </a:xfrm>
          <a:custGeom>
            <a:avLst/>
            <a:gdLst/>
            <a:ahLst/>
            <a:cxnLst/>
            <a:rect l="l" t="t" r="r" b="b"/>
            <a:pathLst>
              <a:path w="498475" h="216535">
                <a:moveTo>
                  <a:pt x="0" y="216407"/>
                </a:moveTo>
                <a:lnTo>
                  <a:pt x="498347" y="216407"/>
                </a:lnTo>
                <a:lnTo>
                  <a:pt x="498347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63652" y="4572131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91084" y="4539365"/>
            <a:ext cx="9987280" cy="0"/>
          </a:xfrm>
          <a:custGeom>
            <a:avLst/>
            <a:gdLst/>
            <a:ahLst/>
            <a:cxnLst/>
            <a:rect l="l" t="t" r="r" b="b"/>
            <a:pathLst>
              <a:path w="9987280">
                <a:moveTo>
                  <a:pt x="0" y="0"/>
                </a:moveTo>
                <a:lnTo>
                  <a:pt x="9986771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91084" y="4562225"/>
            <a:ext cx="9987280" cy="0"/>
          </a:xfrm>
          <a:custGeom>
            <a:avLst/>
            <a:gdLst/>
            <a:ahLst/>
            <a:cxnLst/>
            <a:rect l="l" t="t" r="r" b="b"/>
            <a:pathLst>
              <a:path w="9987280">
                <a:moveTo>
                  <a:pt x="0" y="0"/>
                </a:moveTo>
                <a:lnTo>
                  <a:pt x="9986771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213975" y="4572131"/>
            <a:ext cx="629920" cy="0"/>
          </a:xfrm>
          <a:custGeom>
            <a:avLst/>
            <a:gdLst/>
            <a:ahLst/>
            <a:cxnLst/>
            <a:rect l="l" t="t" r="r" b="b"/>
            <a:pathLst>
              <a:path w="629920">
                <a:moveTo>
                  <a:pt x="0" y="0"/>
                </a:moveTo>
                <a:lnTo>
                  <a:pt x="629710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295655" y="4572893"/>
            <a:ext cx="0" cy="1152525"/>
          </a:xfrm>
          <a:custGeom>
            <a:avLst/>
            <a:gdLst/>
            <a:ahLst/>
            <a:cxnLst/>
            <a:rect l="l" t="t" r="r" b="b"/>
            <a:pathLst>
              <a:path h="1152525">
                <a:moveTo>
                  <a:pt x="0" y="0"/>
                </a:moveTo>
                <a:lnTo>
                  <a:pt x="0" y="1152524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272795" y="1362700"/>
            <a:ext cx="0" cy="4408805"/>
          </a:xfrm>
          <a:custGeom>
            <a:avLst/>
            <a:gdLst/>
            <a:ahLst/>
            <a:cxnLst/>
            <a:rect l="l" t="t" r="r" b="b"/>
            <a:pathLst>
              <a:path h="4408805">
                <a:moveTo>
                  <a:pt x="0" y="0"/>
                </a:moveTo>
                <a:lnTo>
                  <a:pt x="0" y="4408438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661415" y="4568321"/>
            <a:ext cx="0" cy="769620"/>
          </a:xfrm>
          <a:custGeom>
            <a:avLst/>
            <a:gdLst/>
            <a:ahLst/>
            <a:cxnLst/>
            <a:rect l="l" t="t" r="r" b="b"/>
            <a:pathLst>
              <a:path h="769620">
                <a:moveTo>
                  <a:pt x="0" y="0"/>
                </a:moveTo>
                <a:lnTo>
                  <a:pt x="0" y="7696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1067110" y="4568321"/>
            <a:ext cx="0" cy="769620"/>
          </a:xfrm>
          <a:custGeom>
            <a:avLst/>
            <a:gdLst/>
            <a:ahLst/>
            <a:cxnLst/>
            <a:rect l="l" t="t" r="r" b="b"/>
            <a:pathLst>
              <a:path h="769620">
                <a:moveTo>
                  <a:pt x="0" y="0"/>
                </a:moveTo>
                <a:lnTo>
                  <a:pt x="0" y="7696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1409949" y="4568321"/>
            <a:ext cx="0" cy="769620"/>
          </a:xfrm>
          <a:custGeom>
            <a:avLst/>
            <a:gdLst/>
            <a:ahLst/>
            <a:cxnLst/>
            <a:rect l="l" t="t" r="r" b="b"/>
            <a:pathLst>
              <a:path h="769620">
                <a:moveTo>
                  <a:pt x="0" y="0"/>
                </a:moveTo>
                <a:lnTo>
                  <a:pt x="0" y="7696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752849" y="4568321"/>
            <a:ext cx="0" cy="769620"/>
          </a:xfrm>
          <a:custGeom>
            <a:avLst/>
            <a:gdLst/>
            <a:ahLst/>
            <a:cxnLst/>
            <a:rect l="l" t="t" r="r" b="b"/>
            <a:pathLst>
              <a:path h="769620">
                <a:moveTo>
                  <a:pt x="0" y="0"/>
                </a:moveTo>
                <a:lnTo>
                  <a:pt x="0" y="7696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2458461" y="4568321"/>
            <a:ext cx="0" cy="769620"/>
          </a:xfrm>
          <a:custGeom>
            <a:avLst/>
            <a:gdLst/>
            <a:ahLst/>
            <a:cxnLst/>
            <a:rect l="l" t="t" r="r" b="b"/>
            <a:pathLst>
              <a:path h="769620">
                <a:moveTo>
                  <a:pt x="0" y="0"/>
                </a:moveTo>
                <a:lnTo>
                  <a:pt x="0" y="7696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3123315" y="4568321"/>
            <a:ext cx="0" cy="769620"/>
          </a:xfrm>
          <a:custGeom>
            <a:avLst/>
            <a:gdLst/>
            <a:ahLst/>
            <a:cxnLst/>
            <a:rect l="l" t="t" r="r" b="b"/>
            <a:pathLst>
              <a:path h="769620">
                <a:moveTo>
                  <a:pt x="0" y="0"/>
                </a:moveTo>
                <a:lnTo>
                  <a:pt x="0" y="7696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3786256" y="4568321"/>
            <a:ext cx="0" cy="769620"/>
          </a:xfrm>
          <a:custGeom>
            <a:avLst/>
            <a:gdLst/>
            <a:ahLst/>
            <a:cxnLst/>
            <a:rect l="l" t="t" r="r" b="b"/>
            <a:pathLst>
              <a:path h="769620">
                <a:moveTo>
                  <a:pt x="0" y="0"/>
                </a:moveTo>
                <a:lnTo>
                  <a:pt x="0" y="7696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4629027" y="4568321"/>
            <a:ext cx="0" cy="769620"/>
          </a:xfrm>
          <a:custGeom>
            <a:avLst/>
            <a:gdLst/>
            <a:ahLst/>
            <a:cxnLst/>
            <a:rect l="l" t="t" r="r" b="b"/>
            <a:pathLst>
              <a:path h="769620">
                <a:moveTo>
                  <a:pt x="0" y="0"/>
                </a:moveTo>
                <a:lnTo>
                  <a:pt x="0" y="7696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5313547" y="4568321"/>
            <a:ext cx="0" cy="769620"/>
          </a:xfrm>
          <a:custGeom>
            <a:avLst/>
            <a:gdLst/>
            <a:ahLst/>
            <a:cxnLst/>
            <a:rect l="l" t="t" r="r" b="b"/>
            <a:pathLst>
              <a:path h="769620">
                <a:moveTo>
                  <a:pt x="0" y="0"/>
                </a:moveTo>
                <a:lnTo>
                  <a:pt x="0" y="7696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067927" y="4568321"/>
            <a:ext cx="0" cy="769620"/>
          </a:xfrm>
          <a:custGeom>
            <a:avLst/>
            <a:gdLst/>
            <a:ahLst/>
            <a:cxnLst/>
            <a:rect l="l" t="t" r="r" b="b"/>
            <a:pathLst>
              <a:path h="769620">
                <a:moveTo>
                  <a:pt x="0" y="0"/>
                </a:moveTo>
                <a:lnTo>
                  <a:pt x="0" y="7696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7210928" y="4568321"/>
            <a:ext cx="0" cy="769620"/>
          </a:xfrm>
          <a:custGeom>
            <a:avLst/>
            <a:gdLst/>
            <a:ahLst/>
            <a:cxnLst/>
            <a:rect l="l" t="t" r="r" b="b"/>
            <a:pathLst>
              <a:path h="769620">
                <a:moveTo>
                  <a:pt x="0" y="0"/>
                </a:moveTo>
                <a:lnTo>
                  <a:pt x="0" y="7696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7846831" y="4568321"/>
            <a:ext cx="0" cy="769620"/>
          </a:xfrm>
          <a:custGeom>
            <a:avLst/>
            <a:gdLst/>
            <a:ahLst/>
            <a:cxnLst/>
            <a:rect l="l" t="t" r="r" b="b"/>
            <a:pathLst>
              <a:path h="769620">
                <a:moveTo>
                  <a:pt x="0" y="0"/>
                </a:moveTo>
                <a:lnTo>
                  <a:pt x="0" y="7696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422903" y="4568321"/>
            <a:ext cx="0" cy="769620"/>
          </a:xfrm>
          <a:custGeom>
            <a:avLst/>
            <a:gdLst/>
            <a:ahLst/>
            <a:cxnLst/>
            <a:rect l="l" t="t" r="r" b="b"/>
            <a:pathLst>
              <a:path h="769620">
                <a:moveTo>
                  <a:pt x="0" y="0"/>
                </a:moveTo>
                <a:lnTo>
                  <a:pt x="0" y="7696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8884676" y="4568321"/>
            <a:ext cx="0" cy="1157605"/>
          </a:xfrm>
          <a:custGeom>
            <a:avLst/>
            <a:gdLst/>
            <a:ahLst/>
            <a:cxnLst/>
            <a:rect l="l" t="t" r="r" b="b"/>
            <a:pathLst>
              <a:path h="1157604">
                <a:moveTo>
                  <a:pt x="0" y="0"/>
                </a:moveTo>
                <a:lnTo>
                  <a:pt x="0" y="11570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9934955" y="4568321"/>
            <a:ext cx="0" cy="769620"/>
          </a:xfrm>
          <a:custGeom>
            <a:avLst/>
            <a:gdLst/>
            <a:ahLst/>
            <a:cxnLst/>
            <a:rect l="l" t="t" r="r" b="b"/>
            <a:pathLst>
              <a:path h="769620">
                <a:moveTo>
                  <a:pt x="0" y="0"/>
                </a:moveTo>
                <a:lnTo>
                  <a:pt x="0" y="7696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0296143" y="1362700"/>
            <a:ext cx="0" cy="4408805"/>
          </a:xfrm>
          <a:custGeom>
            <a:avLst/>
            <a:gdLst/>
            <a:ahLst/>
            <a:cxnLst/>
            <a:rect l="l" t="t" r="r" b="b"/>
            <a:pathLst>
              <a:path h="4408805">
                <a:moveTo>
                  <a:pt x="0" y="0"/>
                </a:moveTo>
                <a:lnTo>
                  <a:pt x="0" y="4408438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10273283" y="4566797"/>
            <a:ext cx="0" cy="1158875"/>
          </a:xfrm>
          <a:custGeom>
            <a:avLst/>
            <a:gdLst/>
            <a:ahLst/>
            <a:cxnLst/>
            <a:rect l="l" t="t" r="r" b="b"/>
            <a:pathLst>
              <a:path h="1158875">
                <a:moveTo>
                  <a:pt x="0" y="0"/>
                </a:moveTo>
                <a:lnTo>
                  <a:pt x="0" y="115862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7213975" y="4958465"/>
            <a:ext cx="629920" cy="82550"/>
          </a:xfrm>
          <a:custGeom>
            <a:avLst/>
            <a:gdLst/>
            <a:ahLst/>
            <a:cxnLst/>
            <a:rect l="l" t="t" r="r" b="b"/>
            <a:pathLst>
              <a:path w="629920" h="82550">
                <a:moveTo>
                  <a:pt x="0" y="82295"/>
                </a:moveTo>
                <a:lnTo>
                  <a:pt x="629710" y="82295"/>
                </a:lnTo>
                <a:lnTo>
                  <a:pt x="629710" y="0"/>
                </a:lnTo>
                <a:lnTo>
                  <a:pt x="0" y="0"/>
                </a:lnTo>
                <a:lnTo>
                  <a:pt x="0" y="8229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7213975" y="5040761"/>
            <a:ext cx="66040" cy="216535"/>
          </a:xfrm>
          <a:custGeom>
            <a:avLst/>
            <a:gdLst/>
            <a:ahLst/>
            <a:cxnLst/>
            <a:rect l="l" t="t" r="r" b="b"/>
            <a:pathLst>
              <a:path w="66040" h="216535">
                <a:moveTo>
                  <a:pt x="0" y="216407"/>
                </a:moveTo>
                <a:lnTo>
                  <a:pt x="65829" y="216407"/>
                </a:lnTo>
                <a:lnTo>
                  <a:pt x="65829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7778252" y="5040761"/>
            <a:ext cx="66040" cy="216535"/>
          </a:xfrm>
          <a:custGeom>
            <a:avLst/>
            <a:gdLst/>
            <a:ahLst/>
            <a:cxnLst/>
            <a:rect l="l" t="t" r="r" b="b"/>
            <a:pathLst>
              <a:path w="66040" h="216535">
                <a:moveTo>
                  <a:pt x="0" y="216407"/>
                </a:moveTo>
                <a:lnTo>
                  <a:pt x="65531" y="216407"/>
                </a:lnTo>
                <a:lnTo>
                  <a:pt x="65531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7213975" y="5257169"/>
            <a:ext cx="629920" cy="81280"/>
          </a:xfrm>
          <a:custGeom>
            <a:avLst/>
            <a:gdLst/>
            <a:ahLst/>
            <a:cxnLst/>
            <a:rect l="l" t="t" r="r" b="b"/>
            <a:pathLst>
              <a:path w="629920" h="81279">
                <a:moveTo>
                  <a:pt x="0" y="80771"/>
                </a:moveTo>
                <a:lnTo>
                  <a:pt x="629710" y="80771"/>
                </a:lnTo>
                <a:lnTo>
                  <a:pt x="62971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7279903" y="5040761"/>
            <a:ext cx="498475" cy="216535"/>
          </a:xfrm>
          <a:custGeom>
            <a:avLst/>
            <a:gdLst/>
            <a:ahLst/>
            <a:cxnLst/>
            <a:rect l="l" t="t" r="r" b="b"/>
            <a:pathLst>
              <a:path w="498475" h="216535">
                <a:moveTo>
                  <a:pt x="0" y="216407"/>
                </a:moveTo>
                <a:lnTo>
                  <a:pt x="498347" y="216407"/>
                </a:lnTo>
                <a:lnTo>
                  <a:pt x="498347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 txBox="1"/>
          <p:nvPr/>
        </p:nvSpPr>
        <p:spPr>
          <a:xfrm>
            <a:off x="7288535" y="4696909"/>
            <a:ext cx="2876550" cy="551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15"/>
              </a:lnSpc>
            </a:pPr>
            <a:r>
              <a:rPr sz="1100" b="1" spc="-145" dirty="0">
                <a:latin typeface="Arial"/>
                <a:cs typeface="Arial"/>
              </a:rPr>
              <a:t>س</a:t>
            </a:r>
            <a:r>
              <a:rPr sz="1100" b="1" spc="-185" dirty="0">
                <a:latin typeface="Arial"/>
                <a:cs typeface="Arial"/>
              </a:rPr>
              <a:t>ويرولاكب</a:t>
            </a:r>
            <a:endParaRPr sz="1100">
              <a:latin typeface="Arial"/>
              <a:cs typeface="Arial"/>
            </a:endParaRPr>
          </a:p>
          <a:p>
            <a:pPr marR="5080" algn="r">
              <a:lnSpc>
                <a:spcPts val="1675"/>
              </a:lnSpc>
            </a:pPr>
            <a:r>
              <a:rPr sz="1400" spc="-35" dirty="0">
                <a:latin typeface="Arial Narrow"/>
                <a:cs typeface="Arial Narrow"/>
              </a:rPr>
              <a:t>3</a:t>
            </a:r>
            <a:endParaRPr sz="1400">
              <a:latin typeface="Arial Narrow"/>
              <a:cs typeface="Arial Narrow"/>
            </a:endParaRPr>
          </a:p>
          <a:p>
            <a:pPr marL="44450">
              <a:lnSpc>
                <a:spcPct val="100000"/>
              </a:lnSpc>
              <a:spcBef>
                <a:spcPts val="45"/>
              </a:spcBef>
            </a:pPr>
            <a:r>
              <a:rPr sz="1100" b="1" spc="185" dirty="0">
                <a:latin typeface="Arial"/>
                <a:cs typeface="Arial"/>
              </a:rPr>
              <a:t>ر</a:t>
            </a:r>
            <a:r>
              <a:rPr sz="1100" b="1" spc="-114" dirty="0">
                <a:latin typeface="Arial"/>
                <a:cs typeface="Arial"/>
              </a:rPr>
              <a:t>تسجام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8" name="object 308"/>
          <p:cNvSpPr/>
          <p:nvPr/>
        </p:nvSpPr>
        <p:spPr>
          <a:xfrm>
            <a:off x="263652" y="4955417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3120268" y="4955417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61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904488" y="5344037"/>
            <a:ext cx="1379855" cy="82550"/>
          </a:xfrm>
          <a:custGeom>
            <a:avLst/>
            <a:gdLst/>
            <a:ahLst/>
            <a:cxnLst/>
            <a:rect l="l" t="t" r="r" b="b"/>
            <a:pathLst>
              <a:path w="1379854" h="82550">
                <a:moveTo>
                  <a:pt x="0" y="82295"/>
                </a:moveTo>
                <a:lnTo>
                  <a:pt x="1379469" y="82295"/>
                </a:lnTo>
                <a:lnTo>
                  <a:pt x="1379469" y="0"/>
                </a:lnTo>
                <a:lnTo>
                  <a:pt x="0" y="0"/>
                </a:lnTo>
                <a:lnTo>
                  <a:pt x="0" y="82295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8928872" y="5426404"/>
            <a:ext cx="0" cy="217170"/>
          </a:xfrm>
          <a:custGeom>
            <a:avLst/>
            <a:gdLst/>
            <a:ahLst/>
            <a:cxnLst/>
            <a:rect l="l" t="t" r="r" b="b"/>
            <a:pathLst>
              <a:path h="217170">
                <a:moveTo>
                  <a:pt x="0" y="0"/>
                </a:moveTo>
                <a:lnTo>
                  <a:pt x="0" y="216717"/>
                </a:lnTo>
              </a:path>
            </a:pathLst>
          </a:custGeom>
          <a:ln w="50037">
            <a:solidFill>
              <a:srgbClr val="E5E5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10218419" y="5426404"/>
            <a:ext cx="66040" cy="217170"/>
          </a:xfrm>
          <a:custGeom>
            <a:avLst/>
            <a:gdLst/>
            <a:ahLst/>
            <a:cxnLst/>
            <a:rect l="l" t="t" r="r" b="b"/>
            <a:pathLst>
              <a:path w="66040" h="217170">
                <a:moveTo>
                  <a:pt x="0" y="216717"/>
                </a:moveTo>
                <a:lnTo>
                  <a:pt x="65531" y="216717"/>
                </a:lnTo>
                <a:lnTo>
                  <a:pt x="65531" y="0"/>
                </a:lnTo>
                <a:lnTo>
                  <a:pt x="0" y="0"/>
                </a:lnTo>
                <a:lnTo>
                  <a:pt x="0" y="21671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904488" y="5643122"/>
            <a:ext cx="1379855" cy="81280"/>
          </a:xfrm>
          <a:custGeom>
            <a:avLst/>
            <a:gdLst/>
            <a:ahLst/>
            <a:cxnLst/>
            <a:rect l="l" t="t" r="r" b="b"/>
            <a:pathLst>
              <a:path w="1379854" h="81279">
                <a:moveTo>
                  <a:pt x="0" y="80771"/>
                </a:moveTo>
                <a:lnTo>
                  <a:pt x="1379469" y="80771"/>
                </a:lnTo>
                <a:lnTo>
                  <a:pt x="1379469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953255" y="5426404"/>
            <a:ext cx="1265555" cy="217170"/>
          </a:xfrm>
          <a:custGeom>
            <a:avLst/>
            <a:gdLst/>
            <a:ahLst/>
            <a:cxnLst/>
            <a:rect l="l" t="t" r="r" b="b"/>
            <a:pathLst>
              <a:path w="1265554" h="217170">
                <a:moveTo>
                  <a:pt x="0" y="216717"/>
                </a:moveTo>
                <a:lnTo>
                  <a:pt x="1265218" y="216717"/>
                </a:lnTo>
                <a:lnTo>
                  <a:pt x="1265218" y="0"/>
                </a:lnTo>
                <a:lnTo>
                  <a:pt x="0" y="0"/>
                </a:lnTo>
                <a:lnTo>
                  <a:pt x="0" y="21671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 txBox="1"/>
          <p:nvPr/>
        </p:nvSpPr>
        <p:spPr>
          <a:xfrm>
            <a:off x="9013708" y="5468054"/>
            <a:ext cx="114681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10" dirty="0">
                <a:latin typeface="Arial"/>
                <a:cs typeface="Arial"/>
              </a:rPr>
              <a:t>ة</a:t>
            </a:r>
            <a:r>
              <a:rPr sz="1100" b="1" spc="-245" dirty="0">
                <a:latin typeface="Arial"/>
                <a:cs typeface="Arial"/>
              </a:rPr>
              <a:t>صت</a:t>
            </a:r>
            <a:r>
              <a:rPr sz="1100" b="1" spc="-175" dirty="0">
                <a:latin typeface="Arial"/>
                <a:cs typeface="Arial"/>
              </a:rPr>
              <a:t>خ</a:t>
            </a:r>
            <a:r>
              <a:rPr sz="1100" b="1" spc="-55" dirty="0">
                <a:latin typeface="Arial"/>
                <a:cs typeface="Arial"/>
              </a:rPr>
              <a:t>م</a:t>
            </a:r>
            <a:r>
              <a:rPr sz="1100" b="1" spc="-15" dirty="0">
                <a:latin typeface="Arial"/>
                <a:cs typeface="Arial"/>
              </a:rPr>
              <a:t>ا</a:t>
            </a:r>
            <a:r>
              <a:rPr sz="1100" b="1" spc="-90" dirty="0">
                <a:latin typeface="Arial"/>
                <a:cs typeface="Arial"/>
              </a:rPr>
              <a:t> </a:t>
            </a:r>
            <a:r>
              <a:rPr sz="1100" b="1" spc="-100" dirty="0">
                <a:latin typeface="Arial"/>
                <a:cs typeface="Arial"/>
              </a:rPr>
              <a:t>س</a:t>
            </a:r>
            <a:r>
              <a:rPr sz="1100" b="1" spc="60" dirty="0">
                <a:latin typeface="Arial"/>
                <a:cs typeface="Arial"/>
              </a:rPr>
              <a:t>لا</a:t>
            </a:r>
            <a:r>
              <a:rPr sz="1100" b="1" spc="100" dirty="0">
                <a:latin typeface="Arial"/>
                <a:cs typeface="Arial"/>
              </a:rPr>
              <a:t>ج</a:t>
            </a:r>
            <a:r>
              <a:rPr sz="1100" b="1" spc="-15" dirty="0">
                <a:latin typeface="Arial"/>
                <a:cs typeface="Arial"/>
              </a:rPr>
              <a:t>ا</a:t>
            </a:r>
            <a:r>
              <a:rPr sz="1100" b="1" spc="-90" dirty="0">
                <a:latin typeface="Arial"/>
                <a:cs typeface="Arial"/>
              </a:rPr>
              <a:t> </a:t>
            </a:r>
            <a:r>
              <a:rPr sz="1100" b="1" spc="-165" dirty="0">
                <a:latin typeface="Arial"/>
                <a:cs typeface="Arial"/>
              </a:rPr>
              <a:t>تاق</a:t>
            </a:r>
            <a:r>
              <a:rPr sz="1100" b="1" spc="-265" dirty="0">
                <a:latin typeface="Arial"/>
                <a:cs typeface="Arial"/>
              </a:rPr>
              <a:t>ف</a:t>
            </a:r>
            <a:r>
              <a:rPr sz="1100" b="1" spc="-10" dirty="0">
                <a:latin typeface="Arial"/>
                <a:cs typeface="Arial"/>
              </a:rPr>
              <a:t>اوم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6" name="object 316"/>
          <p:cNvSpPr txBox="1"/>
          <p:nvPr/>
        </p:nvSpPr>
        <p:spPr>
          <a:xfrm>
            <a:off x="6853814" y="5463377"/>
            <a:ext cx="197675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250" dirty="0">
                <a:latin typeface="Arial"/>
                <a:cs typeface="Arial"/>
              </a:rPr>
              <a:t>خيراتب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spc="-45" dirty="0">
                <a:latin typeface="Arial"/>
                <a:cs typeface="Arial"/>
              </a:rPr>
              <a:t>)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spc="-45" dirty="0">
                <a:latin typeface="Arial"/>
                <a:cs typeface="Arial"/>
              </a:rPr>
              <a:t>(</a:t>
            </a:r>
            <a:r>
              <a:rPr sz="1200" b="1" spc="-95" dirty="0">
                <a:latin typeface="Arial"/>
                <a:cs typeface="Arial"/>
              </a:rPr>
              <a:t> م</a:t>
            </a:r>
            <a:r>
              <a:rPr sz="1200" b="1" spc="-225" dirty="0">
                <a:latin typeface="Arial"/>
                <a:cs typeface="Arial"/>
              </a:rPr>
              <a:t>س</a:t>
            </a:r>
            <a:r>
              <a:rPr sz="1200" b="1" spc="-229" dirty="0">
                <a:latin typeface="Arial"/>
                <a:cs typeface="Arial"/>
              </a:rPr>
              <a:t>ق</a:t>
            </a:r>
            <a:r>
              <a:rPr sz="1200" b="1" spc="-180" dirty="0">
                <a:latin typeface="Arial"/>
                <a:cs typeface="Arial"/>
              </a:rPr>
              <a:t>ل</a:t>
            </a:r>
            <a:r>
              <a:rPr sz="1200" b="1" spc="-20" dirty="0">
                <a:latin typeface="Arial"/>
                <a:cs typeface="Arial"/>
              </a:rPr>
              <a:t>ا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spc="-204" dirty="0">
                <a:latin typeface="Arial"/>
                <a:cs typeface="Arial"/>
              </a:rPr>
              <a:t>س</a:t>
            </a:r>
            <a:r>
              <a:rPr sz="1200" b="1" spc="-110" dirty="0">
                <a:latin typeface="Arial"/>
                <a:cs typeface="Arial"/>
              </a:rPr>
              <a:t>ل</a:t>
            </a:r>
            <a:r>
              <a:rPr sz="1200" b="1" spc="635" dirty="0">
                <a:latin typeface="Arial"/>
                <a:cs typeface="Arial"/>
              </a:rPr>
              <a:t>ج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ة</a:t>
            </a:r>
            <a:r>
              <a:rPr sz="1200" b="1" spc="-229" dirty="0">
                <a:latin typeface="Arial"/>
                <a:cs typeface="Arial"/>
              </a:rPr>
              <a:t>ق</a:t>
            </a:r>
            <a:r>
              <a:rPr sz="1200" b="1" spc="-210" dirty="0">
                <a:latin typeface="Arial"/>
                <a:cs typeface="Arial"/>
              </a:rPr>
              <a:t>فاو</a:t>
            </a:r>
            <a:r>
              <a:rPr sz="1200" b="1" spc="110" dirty="0">
                <a:latin typeface="Arial"/>
                <a:cs typeface="Arial"/>
              </a:rPr>
              <a:t>م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7" name="object 317"/>
          <p:cNvSpPr txBox="1"/>
          <p:nvPr/>
        </p:nvSpPr>
        <p:spPr>
          <a:xfrm>
            <a:off x="3450457" y="5463377"/>
            <a:ext cx="33020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21690" algn="l"/>
              </a:tabLst>
            </a:pPr>
            <a:r>
              <a:rPr sz="1200" b="1" spc="25" dirty="0">
                <a:latin typeface="Arial"/>
                <a:cs typeface="Arial"/>
              </a:rPr>
              <a:t>-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	</a:t>
            </a:r>
            <a:r>
              <a:rPr sz="1200" b="1" spc="-250" dirty="0">
                <a:latin typeface="Arial"/>
                <a:cs typeface="Arial"/>
              </a:rPr>
              <a:t>خيراتب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spc="-55" dirty="0">
                <a:latin typeface="Arial"/>
                <a:cs typeface="Arial"/>
              </a:rPr>
              <a:t>)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 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45" dirty="0">
                <a:latin typeface="Arial"/>
                <a:cs typeface="Arial"/>
              </a:rPr>
              <a:t>(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ة</a:t>
            </a:r>
            <a:r>
              <a:rPr sz="1200" b="1" spc="-350" dirty="0">
                <a:latin typeface="Arial"/>
                <a:cs typeface="Arial"/>
              </a:rPr>
              <a:t>ي</a:t>
            </a:r>
            <a:r>
              <a:rPr sz="1200" b="1" spc="-250" dirty="0">
                <a:latin typeface="Arial"/>
                <a:cs typeface="Arial"/>
              </a:rPr>
              <a:t>ل</a:t>
            </a:r>
            <a:r>
              <a:rPr sz="1200" b="1" spc="-180" dirty="0">
                <a:latin typeface="Arial"/>
                <a:cs typeface="Arial"/>
              </a:rPr>
              <a:t>كل</a:t>
            </a:r>
            <a:r>
              <a:rPr sz="1200" b="1" spc="-20" dirty="0">
                <a:latin typeface="Arial"/>
                <a:cs typeface="Arial"/>
              </a:rPr>
              <a:t>ا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spc="-204" dirty="0">
                <a:latin typeface="Arial"/>
                <a:cs typeface="Arial"/>
              </a:rPr>
              <a:t>س</a:t>
            </a:r>
            <a:r>
              <a:rPr sz="1200" b="1" spc="-110" dirty="0">
                <a:latin typeface="Arial"/>
                <a:cs typeface="Arial"/>
              </a:rPr>
              <a:t>ل</a:t>
            </a:r>
            <a:r>
              <a:rPr sz="1200" b="1" spc="635" dirty="0">
                <a:latin typeface="Arial"/>
                <a:cs typeface="Arial"/>
              </a:rPr>
              <a:t>ج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ة</a:t>
            </a:r>
            <a:r>
              <a:rPr sz="1200" b="1" spc="-229" dirty="0">
                <a:latin typeface="Arial"/>
                <a:cs typeface="Arial"/>
              </a:rPr>
              <a:t>ق</a:t>
            </a:r>
            <a:r>
              <a:rPr sz="1200" b="1" spc="-210" dirty="0">
                <a:latin typeface="Arial"/>
                <a:cs typeface="Arial"/>
              </a:rPr>
              <a:t>فاو</a:t>
            </a:r>
            <a:r>
              <a:rPr sz="1200" b="1" spc="110" dirty="0">
                <a:latin typeface="Arial"/>
                <a:cs typeface="Arial"/>
              </a:rPr>
              <a:t>م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8" name="object 318"/>
          <p:cNvSpPr/>
          <p:nvPr/>
        </p:nvSpPr>
        <p:spPr>
          <a:xfrm>
            <a:off x="263652" y="5340989"/>
            <a:ext cx="10041890" cy="0"/>
          </a:xfrm>
          <a:custGeom>
            <a:avLst/>
            <a:gdLst/>
            <a:ahLst/>
            <a:cxnLst/>
            <a:rect l="l" t="t" r="r" b="b"/>
            <a:pathLst>
              <a:path w="10041890">
                <a:moveTo>
                  <a:pt x="0" y="0"/>
                </a:moveTo>
                <a:lnTo>
                  <a:pt x="1004163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263652" y="5752850"/>
            <a:ext cx="10041890" cy="0"/>
          </a:xfrm>
          <a:custGeom>
            <a:avLst/>
            <a:gdLst/>
            <a:ahLst/>
            <a:cxnLst/>
            <a:rect l="l" t="t" r="r" b="b"/>
            <a:pathLst>
              <a:path w="10041890">
                <a:moveTo>
                  <a:pt x="0" y="0"/>
                </a:moveTo>
                <a:lnTo>
                  <a:pt x="10041635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291084" y="5729990"/>
            <a:ext cx="9987280" cy="0"/>
          </a:xfrm>
          <a:custGeom>
            <a:avLst/>
            <a:gdLst/>
            <a:ahLst/>
            <a:cxnLst/>
            <a:rect l="l" t="t" r="r" b="b"/>
            <a:pathLst>
              <a:path w="9987280">
                <a:moveTo>
                  <a:pt x="0" y="0"/>
                </a:moveTo>
                <a:lnTo>
                  <a:pt x="9986771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 txBox="1"/>
          <p:nvPr/>
        </p:nvSpPr>
        <p:spPr>
          <a:xfrm>
            <a:off x="5517265" y="6857869"/>
            <a:ext cx="9969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210" dirty="0">
                <a:latin typeface="Arial"/>
                <a:cs typeface="Arial"/>
              </a:rPr>
              <a:t>˻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2" name="object 3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45" dirty="0"/>
              <a:t>ر</a:t>
            </a:r>
            <a:r>
              <a:rPr spc="-200" dirty="0"/>
              <a:t>ضا</a:t>
            </a:r>
            <a:r>
              <a:rPr spc="425" dirty="0"/>
              <a:t>ح</a:t>
            </a:r>
            <a:r>
              <a:rPr spc="-80" dirty="0"/>
              <a:t> </a:t>
            </a:r>
            <a:r>
              <a:rPr spc="-70" dirty="0"/>
              <a:t>ة</a:t>
            </a:r>
            <a:r>
              <a:rPr spc="-520" dirty="0"/>
              <a:t>ف</a:t>
            </a:r>
            <a:r>
              <a:rPr spc="-450" dirty="0"/>
              <a:t>ي</a:t>
            </a:r>
            <a:r>
              <a:rPr spc="-10" dirty="0"/>
              <a:t>ظ</a:t>
            </a:r>
            <a:r>
              <a:rPr spc="-150" dirty="0"/>
              <a:t>ول</a:t>
            </a:r>
            <a:r>
              <a:rPr spc="-65" dirty="0"/>
              <a:t> </a:t>
            </a:r>
            <a:r>
              <a:rPr spc="-50" dirty="0"/>
              <a:t>نو</a:t>
            </a:r>
            <a:r>
              <a:rPr spc="-60" dirty="0"/>
              <a:t>ح</a:t>
            </a:r>
            <a:r>
              <a:rPr spc="-500" dirty="0"/>
              <a:t>ش</a:t>
            </a:r>
            <a:r>
              <a:rPr spc="-40" dirty="0"/>
              <a:t>رما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144</Words>
  <Application>Microsoft Office PowerPoint</Application>
  <PresentationFormat>Benutzerdefiniert</PresentationFormat>
  <Paragraphs>49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2015-04-12T19:50:01Z</dcterms:created>
  <dcterms:modified xsi:type="dcterms:W3CDTF">2015-04-12T17:50:05Z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