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90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8503" y="3673297"/>
            <a:ext cx="3331210" cy="107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500" b="1" spc="180" dirty="0">
                <a:latin typeface="Arial"/>
                <a:cs typeface="Arial"/>
              </a:rPr>
              <a:t>ة</a:t>
            </a:r>
            <a:r>
              <a:rPr sz="2500" b="1" spc="-894" dirty="0">
                <a:latin typeface="Arial"/>
                <a:cs typeface="Arial"/>
              </a:rPr>
              <a:t>ي</a:t>
            </a:r>
            <a:r>
              <a:rPr sz="2500" b="1" spc="-1260" dirty="0">
                <a:latin typeface="Arial"/>
                <a:cs typeface="Arial"/>
              </a:rPr>
              <a:t>س</a:t>
            </a:r>
            <a:r>
              <a:rPr sz="2500" b="1" spc="-30" dirty="0">
                <a:latin typeface="Arial"/>
                <a:cs typeface="Arial"/>
              </a:rPr>
              <a:t>ا</a:t>
            </a:r>
            <a:r>
              <a:rPr sz="2500" b="1" spc="-390" dirty="0">
                <a:latin typeface="Arial"/>
                <a:cs typeface="Arial"/>
              </a:rPr>
              <a:t>ر</a:t>
            </a:r>
            <a:r>
              <a:rPr sz="2500" b="1" spc="250" dirty="0">
                <a:latin typeface="Arial"/>
                <a:cs typeface="Arial"/>
              </a:rPr>
              <a:t>د</a:t>
            </a:r>
            <a:r>
              <a:rPr sz="2500" b="1" spc="-509" dirty="0">
                <a:latin typeface="Arial"/>
                <a:cs typeface="Arial"/>
              </a:rPr>
              <a:t>ل</a:t>
            </a:r>
            <a:r>
              <a:rPr sz="2500" b="1" spc="-30" dirty="0">
                <a:latin typeface="Arial"/>
                <a:cs typeface="Arial"/>
              </a:rPr>
              <a:t>ا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75" dirty="0">
                <a:latin typeface="Arial"/>
                <a:cs typeface="Arial"/>
              </a:rPr>
              <a:t>ط</a:t>
            </a:r>
            <a:r>
              <a:rPr sz="2500" b="1" spc="-55" dirty="0">
                <a:latin typeface="Arial"/>
                <a:cs typeface="Arial"/>
              </a:rPr>
              <a:t>ط</a:t>
            </a:r>
            <a:r>
              <a:rPr sz="2500" b="1" spc="250" dirty="0">
                <a:latin typeface="Arial"/>
                <a:cs typeface="Arial"/>
              </a:rPr>
              <a:t>خ</a:t>
            </a:r>
            <a:r>
              <a:rPr sz="2500" b="1" spc="254" dirty="0">
                <a:latin typeface="Arial"/>
                <a:cs typeface="Arial"/>
              </a:rPr>
              <a:t>ا</a:t>
            </a:r>
            <a:r>
              <a:rPr sz="2500" b="1" spc="-350" dirty="0">
                <a:latin typeface="Arial"/>
                <a:cs typeface="Arial"/>
              </a:rPr>
              <a:t>و</a:t>
            </a:r>
            <a:r>
              <a:rPr sz="2500" b="1" spc="-345" dirty="0">
                <a:latin typeface="Arial"/>
                <a:cs typeface="Arial"/>
              </a:rPr>
              <a:t> </a:t>
            </a:r>
            <a:r>
              <a:rPr sz="2500" b="1" spc="-335" dirty="0">
                <a:latin typeface="Arial"/>
                <a:cs typeface="Arial"/>
              </a:rPr>
              <a:t>ج</a:t>
            </a:r>
            <a:r>
              <a:rPr sz="2500" b="1" spc="-225" dirty="0">
                <a:latin typeface="Arial"/>
                <a:cs typeface="Arial"/>
              </a:rPr>
              <a:t>م</a:t>
            </a:r>
            <a:r>
              <a:rPr sz="2500" b="1" spc="-30" dirty="0">
                <a:latin typeface="Arial"/>
                <a:cs typeface="Arial"/>
              </a:rPr>
              <a:t>ا</a:t>
            </a:r>
            <a:r>
              <a:rPr sz="2500" b="1" spc="320" dirty="0">
                <a:latin typeface="Arial"/>
                <a:cs typeface="Arial"/>
              </a:rPr>
              <a:t>ر</a:t>
            </a:r>
            <a:r>
              <a:rPr sz="2500" b="1" spc="-505" dirty="0">
                <a:latin typeface="Arial"/>
                <a:cs typeface="Arial"/>
              </a:rPr>
              <a:t>ل</a:t>
            </a:r>
            <a:r>
              <a:rPr sz="2500" b="1" spc="-30" dirty="0">
                <a:latin typeface="Arial"/>
                <a:cs typeface="Arial"/>
              </a:rPr>
              <a:t>ا</a:t>
            </a:r>
            <a:r>
              <a:rPr sz="2500" b="1" spc="-355" dirty="0">
                <a:latin typeface="Arial"/>
                <a:cs typeface="Arial"/>
              </a:rPr>
              <a:t> </a:t>
            </a:r>
            <a:r>
              <a:rPr sz="2500" b="1" spc="-85" dirty="0">
                <a:latin typeface="Arial"/>
                <a:cs typeface="Arial"/>
              </a:rPr>
              <a:t>د</a:t>
            </a:r>
            <a:r>
              <a:rPr sz="2500" b="1" spc="-30" dirty="0">
                <a:latin typeface="Arial"/>
                <a:cs typeface="Arial"/>
              </a:rPr>
              <a:t>ا</a:t>
            </a:r>
            <a:r>
              <a:rPr sz="2500" b="1" spc="245" dirty="0">
                <a:latin typeface="Arial"/>
                <a:cs typeface="Arial"/>
              </a:rPr>
              <a:t>د</a:t>
            </a:r>
            <a:r>
              <a:rPr sz="2500" b="1" spc="-300" dirty="0">
                <a:latin typeface="Arial"/>
                <a:cs typeface="Arial"/>
              </a:rPr>
              <a:t>ع</a:t>
            </a:r>
            <a:r>
              <a:rPr sz="2500" b="1" spc="-30" dirty="0">
                <a:latin typeface="Arial"/>
                <a:cs typeface="Arial"/>
              </a:rPr>
              <a:t>إ</a:t>
            </a:r>
            <a:r>
              <a:rPr sz="2500" b="1" spc="-345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ل</a:t>
            </a:r>
            <a:r>
              <a:rPr sz="2500" b="1" spc="-890" dirty="0">
                <a:latin typeface="Arial"/>
                <a:cs typeface="Arial"/>
              </a:rPr>
              <a:t>ي</a:t>
            </a:r>
            <a:r>
              <a:rPr sz="2500" b="1" spc="-509" dirty="0">
                <a:latin typeface="Arial"/>
                <a:cs typeface="Arial"/>
              </a:rPr>
              <a:t>ل</a:t>
            </a:r>
            <a:r>
              <a:rPr sz="2500" b="1" spc="-95" dirty="0">
                <a:latin typeface="Arial"/>
                <a:cs typeface="Arial"/>
              </a:rPr>
              <a:t>د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4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500" b="1" spc="-565" dirty="0">
                <a:latin typeface="Arial"/>
                <a:cs typeface="Arial"/>
              </a:rPr>
              <a:t>س</a:t>
            </a:r>
            <a:r>
              <a:rPr sz="2500" b="1" spc="-260" dirty="0">
                <a:latin typeface="Arial"/>
                <a:cs typeface="Arial"/>
              </a:rPr>
              <a:t>و</a:t>
            </a:r>
            <a:r>
              <a:rPr sz="2500" b="1" spc="-960" dirty="0">
                <a:latin typeface="Arial"/>
                <a:cs typeface="Arial"/>
              </a:rPr>
              <a:t>ي</a:t>
            </a:r>
            <a:r>
              <a:rPr sz="2500" b="1" spc="-390" dirty="0">
                <a:latin typeface="Arial"/>
                <a:cs typeface="Arial"/>
              </a:rPr>
              <a:t>ر</a:t>
            </a:r>
            <a:r>
              <a:rPr sz="2500" b="1" spc="-260" dirty="0">
                <a:latin typeface="Arial"/>
                <a:cs typeface="Arial"/>
              </a:rPr>
              <a:t>و</a:t>
            </a:r>
            <a:r>
              <a:rPr sz="2500" b="1" spc="-509" dirty="0">
                <a:latin typeface="Arial"/>
                <a:cs typeface="Arial"/>
              </a:rPr>
              <a:t>ل</a:t>
            </a:r>
            <a:r>
              <a:rPr sz="2500" b="1" spc="260" dirty="0">
                <a:latin typeface="Arial"/>
                <a:cs typeface="Arial"/>
              </a:rPr>
              <a:t>ا</a:t>
            </a:r>
            <a:r>
              <a:rPr sz="2500" b="1" spc="-465" dirty="0">
                <a:latin typeface="Arial"/>
                <a:cs typeface="Arial"/>
              </a:rPr>
              <a:t>ك</a:t>
            </a:r>
            <a:r>
              <a:rPr sz="2500" b="1" spc="-894" dirty="0">
                <a:latin typeface="Arial"/>
                <a:cs typeface="Arial"/>
              </a:rPr>
              <a:t>ب</a:t>
            </a:r>
            <a:r>
              <a:rPr sz="2500" b="1" spc="-505" dirty="0">
                <a:latin typeface="Arial"/>
                <a:cs typeface="Arial"/>
              </a:rPr>
              <a:t>ل</a:t>
            </a:r>
            <a:r>
              <a:rPr sz="2500" b="1" spc="-30" dirty="0">
                <a:latin typeface="Arial"/>
                <a:cs typeface="Arial"/>
              </a:rPr>
              <a:t>ا</a:t>
            </a:r>
            <a:r>
              <a:rPr sz="2500" b="1" spc="-355" dirty="0">
                <a:latin typeface="Arial"/>
                <a:cs typeface="Arial"/>
              </a:rPr>
              <a:t> </a:t>
            </a:r>
            <a:r>
              <a:rPr sz="2500" b="1" spc="180" dirty="0">
                <a:latin typeface="Arial"/>
                <a:cs typeface="Arial"/>
              </a:rPr>
              <a:t>ة</a:t>
            </a:r>
            <a:r>
              <a:rPr sz="2500" b="1" spc="-625" dirty="0">
                <a:latin typeface="Arial"/>
                <a:cs typeface="Arial"/>
              </a:rPr>
              <a:t>ل</a:t>
            </a:r>
            <a:r>
              <a:rPr sz="2500" b="1" spc="-350" dirty="0">
                <a:latin typeface="Arial"/>
                <a:cs typeface="Arial"/>
              </a:rPr>
              <a:t>ح</a:t>
            </a:r>
            <a:r>
              <a:rPr sz="2500" b="1" spc="-80" dirty="0">
                <a:latin typeface="Arial"/>
                <a:cs typeface="Arial"/>
              </a:rPr>
              <a:t>ر</a:t>
            </a:r>
            <a:r>
              <a:rPr sz="2500" b="1" spc="-245" dirty="0">
                <a:latin typeface="Arial"/>
                <a:cs typeface="Arial"/>
              </a:rPr>
              <a:t>م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2781" y="6652586"/>
            <a:ext cx="42290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latin typeface="Arial"/>
                <a:cs typeface="Arial"/>
              </a:rPr>
              <a:t>د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90" dirty="0">
                <a:latin typeface="Arial"/>
                <a:cs typeface="Arial"/>
              </a:rPr>
              <a:t>ع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932" y="7708751"/>
            <a:ext cx="19094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10" dirty="0">
                <a:latin typeface="Arial"/>
                <a:cs typeface="Arial"/>
              </a:rPr>
              <a:t>ي</a:t>
            </a:r>
            <a:r>
              <a:rPr sz="1600" b="1" spc="-475" dirty="0">
                <a:latin typeface="Arial"/>
                <a:cs typeface="Arial"/>
              </a:rPr>
              <a:t>س</a:t>
            </a:r>
            <a:r>
              <a:rPr sz="1600" b="1" spc="5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ر</a:t>
            </a:r>
            <a:r>
              <a:rPr sz="1600" b="1" spc="145" dirty="0">
                <a:latin typeface="Arial"/>
                <a:cs typeface="Arial"/>
              </a:rPr>
              <a:t>د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م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90" dirty="0">
                <a:latin typeface="Arial"/>
                <a:cs typeface="Arial"/>
              </a:rPr>
              <a:t>ظ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275" dirty="0">
                <a:latin typeface="Arial"/>
                <a:cs typeface="Arial"/>
              </a:rPr>
              <a:t>ط</a:t>
            </a:r>
            <a:r>
              <a:rPr sz="1600" b="1" spc="100" dirty="0">
                <a:latin typeface="Arial"/>
                <a:cs typeface="Arial"/>
              </a:rPr>
              <a:t>ط</a:t>
            </a:r>
            <a:r>
              <a:rPr sz="1600" b="1" spc="395" dirty="0">
                <a:latin typeface="Arial"/>
                <a:cs typeface="Arial"/>
              </a:rPr>
              <a:t>خ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70" dirty="0">
                <a:latin typeface="Arial"/>
                <a:cs typeface="Arial"/>
              </a:rPr>
              <a:t>ة</a:t>
            </a:r>
            <a:r>
              <a:rPr sz="1600" b="1" spc="-465" dirty="0">
                <a:latin typeface="Arial"/>
                <a:cs typeface="Arial"/>
              </a:rPr>
              <a:t>ن</a:t>
            </a:r>
            <a:r>
              <a:rPr sz="1600" b="1" spc="395" dirty="0">
                <a:latin typeface="Arial"/>
                <a:cs typeface="Arial"/>
              </a:rPr>
              <a:t>ج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3282" y="7708751"/>
            <a:ext cx="18510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5" dirty="0">
                <a:latin typeface="Arial"/>
                <a:cs typeface="Arial"/>
              </a:rPr>
              <a:t>ت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ر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25" dirty="0">
                <a:latin typeface="Arial"/>
                <a:cs typeface="Arial"/>
              </a:rPr>
              <a:t>ه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ر</a:t>
            </a:r>
            <a:r>
              <a:rPr sz="1600" b="1" spc="-625" dirty="0">
                <a:latin typeface="Arial"/>
                <a:cs typeface="Arial"/>
              </a:rPr>
              <a:t>ي</a:t>
            </a:r>
            <a:r>
              <a:rPr sz="1600" b="1" spc="-175" dirty="0">
                <a:latin typeface="Arial"/>
                <a:cs typeface="Arial"/>
              </a:rPr>
              <a:t>و</a:t>
            </a:r>
            <a:r>
              <a:rPr sz="1600" b="1" spc="90" dirty="0">
                <a:latin typeface="Arial"/>
                <a:cs typeface="Arial"/>
              </a:rPr>
              <a:t>ط</a:t>
            </a:r>
            <a:r>
              <a:rPr sz="1600" b="1" spc="-645" dirty="0">
                <a:latin typeface="Arial"/>
                <a:cs typeface="Arial"/>
              </a:rPr>
              <a:t>ت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10" dirty="0">
                <a:latin typeface="Arial"/>
                <a:cs typeface="Arial"/>
              </a:rPr>
              <a:t>د</a:t>
            </a:r>
            <a:r>
              <a:rPr sz="1600" b="1" spc="-185" dirty="0">
                <a:latin typeface="Arial"/>
                <a:cs typeface="Arial"/>
              </a:rPr>
              <a:t>و</a:t>
            </a:r>
            <a:r>
              <a:rPr sz="1600" b="1" spc="395" dirty="0">
                <a:latin typeface="Arial"/>
                <a:cs typeface="Arial"/>
              </a:rPr>
              <a:t>ج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ة</a:t>
            </a:r>
            <a:r>
              <a:rPr sz="1600" b="1" spc="10" dirty="0">
                <a:latin typeface="Arial"/>
                <a:cs typeface="Arial"/>
              </a:rPr>
              <a:t>د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90" dirty="0">
                <a:latin typeface="Arial"/>
                <a:cs typeface="Arial"/>
              </a:rPr>
              <a:t>م</a:t>
            </a:r>
            <a:r>
              <a:rPr sz="1600" b="1" spc="-90" dirty="0">
                <a:latin typeface="Arial"/>
                <a:cs typeface="Arial"/>
              </a:rPr>
              <a:t>ع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9521" y="773452"/>
            <a:ext cx="1429385" cy="675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04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440" dirty="0">
                <a:latin typeface="Times New Roman"/>
                <a:cs typeface="Times New Roman"/>
              </a:rPr>
              <a:t>يΩϮ</a:t>
            </a:r>
            <a:r>
              <a:rPr sz="1400" b="1" spc="-375" dirty="0">
                <a:latin typeface="Times New Roman"/>
                <a:cs typeface="Times New Roman"/>
              </a:rPr>
              <a:t>عس</a:t>
            </a:r>
            <a:r>
              <a:rPr sz="1400" b="1" spc="-24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5" dirty="0">
                <a:latin typeface="Times New Roman"/>
                <a:cs typeface="Times New Roman"/>
              </a:rPr>
              <a:t>Δ</a:t>
            </a:r>
            <a:r>
              <a:rPr sz="1400" b="1" spc="-430" dirty="0">
                <a:latin typeface="Times New Roman"/>
                <a:cs typeface="Times New Roman"/>
              </a:rPr>
              <a:t>ي</a:t>
            </a:r>
            <a:r>
              <a:rPr sz="1400" b="1" spc="-385" dirty="0">
                <a:latin typeface="Times New Roman"/>
                <a:cs typeface="Times New Roman"/>
              </a:rPr>
              <a:t>ب</a:t>
            </a:r>
            <a:r>
              <a:rPr sz="1400" b="1" spc="-330" dirty="0">
                <a:latin typeface="Times New Roman"/>
                <a:cs typeface="Times New Roman"/>
              </a:rPr>
              <a:t>ή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75" dirty="0">
                <a:latin typeface="Times New Roman"/>
                <a:cs typeface="Times New Roman"/>
              </a:rPr>
              <a:t>ΔϜلم</a:t>
            </a:r>
            <a:r>
              <a:rPr sz="1400" b="1" spc="-120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280" dirty="0">
                <a:latin typeface="Times New Roman"/>
                <a:cs typeface="Times New Roman"/>
              </a:rPr>
              <a:t> </a:t>
            </a:r>
            <a:r>
              <a:rPr sz="1400" b="1" spc="-100" dirty="0">
                <a:latin typeface="Times New Roman"/>
                <a:cs typeface="Times New Roman"/>
              </a:rPr>
              <a:t>ي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م</a:t>
            </a:r>
            <a:r>
              <a:rPr sz="1400" b="1" spc="-535" dirty="0">
                <a:latin typeface="Times New Roman"/>
                <a:cs typeface="Times New Roman"/>
              </a:rPr>
              <a:t>يلعΘل΍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15" dirty="0">
                <a:latin typeface="Times New Roman"/>
                <a:cs typeface="Times New Roman"/>
              </a:rPr>
              <a:t>Γ</a:t>
            </a:r>
            <a:r>
              <a:rPr sz="1400" b="1" spc="-254" dirty="0">
                <a:latin typeface="Times New Roman"/>
                <a:cs typeface="Times New Roman"/>
              </a:rPr>
              <a:t>έ΍ίϭ</a:t>
            </a:r>
            <a:r>
              <a:rPr sz="1400" b="1" spc="-114" dirty="0">
                <a:latin typeface="Times New Roman"/>
                <a:cs typeface="Times New Roman"/>
              </a:rPr>
              <a:t> </a:t>
            </a: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50" dirty="0">
                <a:latin typeface="Times New Roman"/>
                <a:cs typeface="Times New Roman"/>
              </a:rPr>
              <a:t>عمج</a:t>
            </a:r>
            <a:r>
              <a:rPr sz="1400" b="1" spc="-35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60" dirty="0">
                <a:latin typeface="Times New Roman"/>
                <a:cs typeface="Times New Roman"/>
              </a:rPr>
              <a:t>Δعم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85" dirty="0">
                <a:latin typeface="Times New Roman"/>
                <a:cs typeface="Times New Roman"/>
              </a:rPr>
              <a:t>ج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48180" y="755904"/>
            <a:ext cx="1171575" cy="799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Calibri"/>
                <a:cs typeface="Calibri"/>
              </a:rPr>
              <a:t>ϭ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0" y="985365"/>
            <a:ext cx="5545455" cy="8625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8615">
              <a:lnSpc>
                <a:spcPct val="148100"/>
              </a:lnSpc>
            </a:pPr>
            <a:r>
              <a:rPr sz="1600" spc="-605" dirty="0">
                <a:latin typeface="Tahoma"/>
                <a:cs typeface="Tahoma"/>
              </a:rPr>
              <a:t>يغ</a:t>
            </a:r>
            <a:r>
              <a:rPr sz="1600" spc="-650" dirty="0">
                <a:latin typeface="Tahoma"/>
                <a:cs typeface="Tahoma"/>
              </a:rPr>
              <a:t>ب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-320" dirty="0">
                <a:latin typeface="Tahoma"/>
                <a:cs typeface="Tahoma"/>
              </a:rPr>
              <a:t>ةع</a:t>
            </a:r>
            <a:r>
              <a:rPr sz="1600" spc="-335" dirty="0">
                <a:latin typeface="Tahoma"/>
                <a:cs typeface="Tahoma"/>
              </a:rPr>
              <a:t>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459" dirty="0">
                <a:latin typeface="Tahoma"/>
                <a:cs typeface="Tahoma"/>
              </a:rPr>
              <a:t>ةع</a:t>
            </a:r>
            <a:r>
              <a:rPr sz="1600" spc="-730" dirty="0">
                <a:latin typeface="Tahoma"/>
                <a:cs typeface="Tahoma"/>
              </a:rPr>
              <a:t>ي</a:t>
            </a:r>
            <a:r>
              <a:rPr sz="1600" spc="-509" dirty="0">
                <a:latin typeface="Tahoma"/>
                <a:cs typeface="Tahoma"/>
              </a:rPr>
              <a:t>بط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عم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229" dirty="0">
                <a:latin typeface="Tahoma"/>
                <a:cs typeface="Tahoma"/>
              </a:rPr>
              <a:t>اصصخ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459" dirty="0">
                <a:latin typeface="Tahoma"/>
                <a:cs typeface="Tahoma"/>
              </a:rPr>
              <a:t>ةع</a:t>
            </a:r>
            <a:r>
              <a:rPr sz="1600" spc="-730" dirty="0">
                <a:latin typeface="Tahoma"/>
                <a:cs typeface="Tahoma"/>
              </a:rPr>
              <a:t>ي</a:t>
            </a:r>
            <a:r>
              <a:rPr sz="1600" spc="-509" dirty="0">
                <a:latin typeface="Tahoma"/>
                <a:cs typeface="Tahoma"/>
              </a:rPr>
              <a:t>بط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545" dirty="0">
                <a:latin typeface="Tahoma"/>
                <a:cs typeface="Tahoma"/>
              </a:rPr>
              <a:t>فاوتت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300" dirty="0">
                <a:latin typeface="Tahoma"/>
                <a:cs typeface="Tahoma"/>
              </a:rPr>
              <a:t>ماسقأا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15" dirty="0">
                <a:latin typeface="Tahoma"/>
                <a:cs typeface="Tahoma"/>
              </a:rPr>
              <a:t>روكذ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240" dirty="0">
                <a:latin typeface="Tahoma"/>
                <a:cs typeface="Tahoma"/>
              </a:rPr>
              <a:t>عما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484" dirty="0">
                <a:latin typeface="Tahoma"/>
                <a:cs typeface="Tahoma"/>
              </a:rPr>
              <a:t>ابلطتم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نمض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ى</a:t>
            </a:r>
            <a:r>
              <a:rPr sz="1600" spc="-20" dirty="0">
                <a:latin typeface="Tahoma"/>
                <a:cs typeface="Tahoma"/>
              </a:rPr>
              <a:t>رخأ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95" dirty="0">
                <a:latin typeface="Tahoma"/>
                <a:cs typeface="Tahoma"/>
              </a:rPr>
              <a:t>تار</a:t>
            </a:r>
            <a:r>
              <a:rPr sz="1600" spc="-65" dirty="0">
                <a:latin typeface="Tahoma"/>
                <a:cs typeface="Tahoma"/>
              </a:rPr>
              <a:t>ر</a:t>
            </a:r>
            <a:r>
              <a:rPr sz="1600" spc="-330" dirty="0">
                <a:latin typeface="Tahoma"/>
                <a:cs typeface="Tahoma"/>
              </a:rPr>
              <a:t>قم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ت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5" dirty="0">
                <a:latin typeface="Tahoma"/>
                <a:cs typeface="Tahoma"/>
              </a:rPr>
              <a:t>ر</a:t>
            </a:r>
            <a:r>
              <a:rPr sz="1600" spc="-10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ه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335" dirty="0">
                <a:latin typeface="Tahoma"/>
                <a:cs typeface="Tahoma"/>
              </a:rPr>
              <a:t>ل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05" dirty="0">
                <a:latin typeface="Tahoma"/>
                <a:cs typeface="Tahoma"/>
              </a:rPr>
              <a:t>بتس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نإ</a:t>
            </a:r>
            <a:endParaRPr sz="1600">
              <a:latin typeface="Tahoma"/>
              <a:cs typeface="Tahoma"/>
            </a:endParaRPr>
          </a:p>
          <a:p>
            <a:pPr marL="12700" marR="461645" indent="4686935" algn="r">
              <a:lnSpc>
                <a:spcPct val="148100"/>
              </a:lnSpc>
              <a:spcBef>
                <a:spcPts val="10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865" dirty="0">
                <a:latin typeface="Tahoma"/>
                <a:cs typeface="Tahoma"/>
              </a:rPr>
              <a:t>ف</a:t>
            </a:r>
            <a:r>
              <a:rPr sz="1600" spc="-655" dirty="0">
                <a:latin typeface="Tahoma"/>
                <a:cs typeface="Tahoma"/>
              </a:rPr>
              <a:t>ل</a:t>
            </a:r>
            <a:r>
              <a:rPr sz="1600" spc="-969" dirty="0">
                <a:latin typeface="Tahoma"/>
                <a:cs typeface="Tahoma"/>
              </a:rPr>
              <a:t>س</a:t>
            </a:r>
            <a:r>
              <a:rPr sz="1600" spc="-254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ىرخأ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ةد</a:t>
            </a:r>
            <a:r>
              <a:rPr sz="1600" spc="-95" dirty="0">
                <a:latin typeface="Tahoma"/>
                <a:cs typeface="Tahoma"/>
              </a:rPr>
              <a:t>ا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670" dirty="0">
                <a:latin typeface="Tahoma"/>
                <a:cs typeface="Tahoma"/>
              </a:rPr>
              <a:t>ملس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10</a:t>
            </a:r>
            <a:r>
              <a:rPr sz="1600" spc="-185" dirty="0">
                <a:latin typeface="Tahoma"/>
                <a:cs typeface="Tahoma"/>
              </a:rPr>
              <a:t>1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ةدا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665" dirty="0">
                <a:latin typeface="Tahoma"/>
                <a:cs typeface="Tahoma"/>
              </a:rPr>
              <a:t>ضي</a:t>
            </a:r>
            <a:r>
              <a:rPr sz="1600" spc="-395" dirty="0">
                <a:latin typeface="Tahoma"/>
                <a:cs typeface="Tahoma"/>
              </a:rPr>
              <a:t>ع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985" dirty="0">
                <a:latin typeface="Tahoma"/>
                <a:cs typeface="Tahoma"/>
              </a:rPr>
              <a:t>سي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ب</a:t>
            </a:r>
            <a:r>
              <a:rPr sz="1600" spc="15" dirty="0">
                <a:latin typeface="Tahoma"/>
                <a:cs typeface="Tahoma"/>
              </a:rPr>
              <a:t>ج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ةي</a:t>
            </a:r>
            <a:r>
              <a:rPr sz="1600" spc="-470" dirty="0">
                <a:latin typeface="Tahoma"/>
                <a:cs typeface="Tahoma"/>
              </a:rPr>
              <a:t>م</a:t>
            </a:r>
            <a:r>
              <a:rPr sz="1600" spc="-65" dirty="0">
                <a:latin typeface="Tahoma"/>
                <a:cs typeface="Tahoma"/>
              </a:rPr>
              <a:t>ا</a:t>
            </a:r>
            <a:r>
              <a:rPr sz="1600" spc="-315" dirty="0">
                <a:latin typeface="Tahoma"/>
                <a:cs typeface="Tahoma"/>
              </a:rPr>
              <a:t>س</a:t>
            </a:r>
            <a:r>
              <a:rPr sz="1600" spc="185" dirty="0">
                <a:latin typeface="Tahoma"/>
                <a:cs typeface="Tahoma"/>
              </a:rPr>
              <a:t>إا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400" dirty="0">
                <a:latin typeface="Tahoma"/>
                <a:cs typeface="Tahoma"/>
              </a:rPr>
              <a:t>تاس</a:t>
            </a:r>
            <a:r>
              <a:rPr sz="1600" spc="-125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795" dirty="0">
                <a:latin typeface="Tahoma"/>
                <a:cs typeface="Tahoma"/>
              </a:rPr>
              <a:t>ق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اثمف</a:t>
            </a:r>
            <a:endParaRPr sz="1600">
              <a:latin typeface="Tahoma"/>
              <a:cs typeface="Tahoma"/>
            </a:endParaRPr>
          </a:p>
          <a:p>
            <a:pPr marL="12700" marR="348615" indent="1504315">
              <a:lnSpc>
                <a:spcPct val="148100"/>
              </a:lnSpc>
              <a:spcBef>
                <a:spcPts val="10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40" dirty="0">
                <a:latin typeface="Tahoma"/>
                <a:cs typeface="Tahoma"/>
              </a:rPr>
              <a:t>اذ</a:t>
            </a:r>
            <a:r>
              <a:rPr sz="1600" spc="345" dirty="0">
                <a:latin typeface="Tahoma"/>
                <a:cs typeface="Tahoma"/>
              </a:rPr>
              <a:t>ك</a:t>
            </a:r>
            <a:r>
              <a:rPr sz="1600" spc="-50" dirty="0">
                <a:latin typeface="Tahoma"/>
                <a:cs typeface="Tahoma"/>
              </a:rPr>
              <a:t>هو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70" dirty="0">
                <a:latin typeface="Tahoma"/>
                <a:cs typeface="Tahoma"/>
              </a:rPr>
              <a:t>قايللاو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245" dirty="0">
                <a:latin typeface="Tahoma"/>
                <a:cs typeface="Tahoma"/>
              </a:rPr>
              <a:t>ح</a:t>
            </a:r>
            <a:r>
              <a:rPr sz="1600" spc="-475" dirty="0">
                <a:latin typeface="Tahoma"/>
                <a:cs typeface="Tahoma"/>
              </a:rPr>
              <a:t>ص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تاي</a:t>
            </a:r>
            <a:r>
              <a:rPr sz="1600" spc="-815" dirty="0">
                <a:latin typeface="Tahoma"/>
                <a:cs typeface="Tahoma"/>
              </a:rPr>
              <a:t>س</a:t>
            </a:r>
            <a:r>
              <a:rPr sz="1600" spc="-160" dirty="0">
                <a:latin typeface="Tahoma"/>
                <a:cs typeface="Tahoma"/>
              </a:rPr>
              <a:t>ا</a:t>
            </a:r>
            <a:r>
              <a:rPr sz="1600" spc="-490" dirty="0">
                <a:latin typeface="Tahoma"/>
                <a:cs typeface="Tahoma"/>
              </a:rPr>
              <a:t>سأ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اثم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ة</a:t>
            </a:r>
            <a:r>
              <a:rPr sz="1600" spc="-320" dirty="0">
                <a:latin typeface="Tahoma"/>
                <a:cs typeface="Tahoma"/>
              </a:rPr>
              <a:t>م</a:t>
            </a:r>
            <a:r>
              <a:rPr sz="1600" spc="-305" dirty="0">
                <a:latin typeface="Tahoma"/>
                <a:cs typeface="Tahoma"/>
              </a:rPr>
              <a:t>اع</a:t>
            </a:r>
            <a:r>
              <a:rPr sz="1600" spc="-46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25" dirty="0">
                <a:latin typeface="Tahoma"/>
                <a:cs typeface="Tahoma"/>
              </a:rPr>
              <a:t>داو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60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ب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210" dirty="0">
                <a:latin typeface="Tahoma"/>
                <a:cs typeface="Tahoma"/>
              </a:rPr>
              <a:t>اطلا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445" dirty="0">
                <a:latin typeface="Tahoma"/>
                <a:cs typeface="Tahoma"/>
              </a:rPr>
              <a:t>هسردي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35" dirty="0">
                <a:latin typeface="Tahoma"/>
                <a:cs typeface="Tahoma"/>
              </a:rPr>
              <a:t>ةرح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ةي</a:t>
            </a:r>
            <a:r>
              <a:rPr sz="1600" spc="-290" dirty="0">
                <a:latin typeface="Tahoma"/>
                <a:cs typeface="Tahoma"/>
              </a:rPr>
              <a:t>ر</a:t>
            </a:r>
            <a:r>
              <a:rPr sz="1600" spc="-615" dirty="0">
                <a:latin typeface="Tahoma"/>
                <a:cs typeface="Tahoma"/>
              </a:rPr>
              <a:t>ايت</a:t>
            </a:r>
            <a:r>
              <a:rPr sz="1600" spc="-55" dirty="0">
                <a:latin typeface="Tahoma"/>
                <a:cs typeface="Tahoma"/>
              </a:rPr>
              <a:t>خا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6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ةيساردلا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ةطخا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30" dirty="0">
                <a:latin typeface="Tahoma"/>
                <a:cs typeface="Tahoma"/>
              </a:rPr>
              <a:t>نمض</a:t>
            </a:r>
            <a:r>
              <a:rPr sz="1600" spc="-520" dirty="0">
                <a:latin typeface="Tahoma"/>
                <a:cs typeface="Tahoma"/>
              </a:rPr>
              <a:t>ت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ب</a:t>
            </a:r>
            <a:r>
              <a:rPr sz="1600" spc="15" dirty="0">
                <a:latin typeface="Tahoma"/>
                <a:cs typeface="Tahoma"/>
              </a:rPr>
              <a:t>ج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R="462280" algn="r">
              <a:lnSpc>
                <a:spcPct val="100000"/>
              </a:lnSpc>
              <a:spcBef>
                <a:spcPts val="92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5" dirty="0">
                <a:latin typeface="Calibri"/>
                <a:cs typeface="Calibri"/>
              </a:rPr>
              <a:t>Se</a:t>
            </a:r>
            <a:r>
              <a:rPr sz="1600" spc="-10" dirty="0">
                <a:latin typeface="Calibri"/>
                <a:cs typeface="Calibri"/>
              </a:rPr>
              <a:t>lectiv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190" dirty="0">
                <a:latin typeface="Tahoma"/>
                <a:cs typeface="Tahoma"/>
              </a:rPr>
              <a:t>د</a:t>
            </a:r>
            <a:r>
              <a:rPr sz="1600" spc="565" dirty="0">
                <a:latin typeface="Tahoma"/>
                <a:cs typeface="Tahoma"/>
              </a:rPr>
              <a:t>ح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15" dirty="0">
                <a:latin typeface="Tahoma"/>
                <a:cs typeface="Tahoma"/>
              </a:rPr>
              <a:t>ار</a:t>
            </a:r>
            <a:r>
              <a:rPr sz="1600" spc="-25" dirty="0">
                <a:latin typeface="Tahoma"/>
                <a:cs typeface="Tahoma"/>
              </a:rPr>
              <a:t>ر</a:t>
            </a:r>
            <a:r>
              <a:rPr sz="1600" spc="-540" dirty="0">
                <a:latin typeface="Tahoma"/>
                <a:cs typeface="Tahoma"/>
              </a:rPr>
              <a:t>قم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750">
              <a:latin typeface="Times New Roman"/>
              <a:cs typeface="Times New Roman"/>
            </a:endParaRPr>
          </a:p>
          <a:p>
            <a:pPr marR="358775" algn="r">
              <a:lnSpc>
                <a:spcPct val="100000"/>
              </a:lnSpc>
            </a:pP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ز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160" dirty="0">
                <a:latin typeface="Arial"/>
                <a:cs typeface="Arial"/>
              </a:rPr>
              <a:t>م</a:t>
            </a:r>
            <a:r>
              <a:rPr sz="1800" b="1" spc="240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45" dirty="0">
                <a:latin typeface="Arial"/>
                <a:cs typeface="Arial"/>
              </a:rPr>
              <a:t>و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240" dirty="0">
                <a:latin typeface="Arial"/>
                <a:cs typeface="Arial"/>
              </a:rPr>
              <a:t>ر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5" dirty="0">
                <a:latin typeface="Arial"/>
                <a:cs typeface="Arial"/>
              </a:rPr>
              <a:t>ا</a:t>
            </a:r>
            <a:r>
              <a:rPr sz="1800" b="1" spc="19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spc="-57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185" dirty="0">
                <a:latin typeface="Tahoma"/>
                <a:cs typeface="Tahoma"/>
              </a:rPr>
              <a:t>ا</a:t>
            </a:r>
            <a:r>
              <a:rPr sz="1600" spc="190" dirty="0">
                <a:latin typeface="Tahoma"/>
                <a:cs typeface="Tahoma"/>
              </a:rPr>
              <a:t>ا</a:t>
            </a:r>
            <a:r>
              <a:rPr sz="1600" spc="-190" dirty="0">
                <a:latin typeface="Tahoma"/>
                <a:cs typeface="Tahoma"/>
              </a:rPr>
              <a:t>د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زمرلا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535" dirty="0">
                <a:latin typeface="Tahoma"/>
                <a:cs typeface="Tahoma"/>
              </a:rPr>
              <a:t>ةن</a:t>
            </a:r>
            <a:r>
              <a:rPr sz="1600" spc="-819" dirty="0">
                <a:latin typeface="Tahoma"/>
                <a:cs typeface="Tahoma"/>
              </a:rPr>
              <a:t>ي</a:t>
            </a:r>
            <a:r>
              <a:rPr sz="1600" spc="-355" dirty="0">
                <a:latin typeface="Tahoma"/>
                <a:cs typeface="Tahoma"/>
              </a:rPr>
              <a:t>عم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ةلاد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وذ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455" dirty="0">
                <a:latin typeface="Tahoma"/>
                <a:cs typeface="Tahoma"/>
              </a:rPr>
              <a:t>م</a:t>
            </a:r>
            <a:r>
              <a:rPr sz="1600" spc="-660" dirty="0">
                <a:latin typeface="Tahoma"/>
                <a:cs typeface="Tahoma"/>
              </a:rPr>
              <a:t>ق</a:t>
            </a:r>
            <a:r>
              <a:rPr sz="1600" spc="-215" dirty="0">
                <a:latin typeface="Tahoma"/>
                <a:cs typeface="Tahoma"/>
              </a:rPr>
              <a:t>رلا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170" dirty="0">
                <a:latin typeface="Tahoma"/>
                <a:cs typeface="Tahoma"/>
              </a:rPr>
              <a:t>ث</a:t>
            </a:r>
            <a:r>
              <a:rPr sz="1600" spc="-310" dirty="0">
                <a:latin typeface="Tahoma"/>
                <a:cs typeface="Tahoma"/>
              </a:rPr>
              <a:t>يح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90" dirty="0">
                <a:latin typeface="Tahoma"/>
                <a:cs typeface="Tahoma"/>
              </a:rPr>
              <a:t>ازم</a:t>
            </a:r>
            <a:r>
              <a:rPr sz="1600" spc="-75" dirty="0">
                <a:latin typeface="Tahoma"/>
                <a:cs typeface="Tahoma"/>
              </a:rPr>
              <a:t>ر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امقر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350" dirty="0">
                <a:latin typeface="Tahoma"/>
                <a:cs typeface="Tahoma"/>
              </a:rPr>
              <a:t>رقم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لك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-335" dirty="0">
                <a:latin typeface="Tahoma"/>
                <a:cs typeface="Tahoma"/>
              </a:rPr>
              <a:t>خأي</a:t>
            </a:r>
            <a:endParaRPr sz="1600">
              <a:latin typeface="Tahoma"/>
              <a:cs typeface="Tahoma"/>
            </a:endParaRPr>
          </a:p>
          <a:p>
            <a:pPr marL="654050">
              <a:lnSpc>
                <a:spcPct val="100000"/>
              </a:lnSpc>
              <a:spcBef>
                <a:spcPts val="925"/>
              </a:spcBef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يلا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45" dirty="0">
                <a:latin typeface="Tahoma"/>
                <a:cs typeface="Tahoma"/>
              </a:rPr>
              <a:t>ح</a:t>
            </a:r>
            <a:r>
              <a:rPr sz="1600" spc="-385" dirty="0">
                <a:latin typeface="Tahoma"/>
                <a:cs typeface="Tahoma"/>
              </a:rPr>
              <a:t>ن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40" dirty="0">
                <a:latin typeface="Tahoma"/>
                <a:cs typeface="Tahoma"/>
              </a:rPr>
              <a:t>ى</a:t>
            </a:r>
            <a:r>
              <a:rPr sz="1600" spc="-545" dirty="0">
                <a:latin typeface="Tahoma"/>
                <a:cs typeface="Tahoma"/>
              </a:rPr>
              <a:t>ل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زو</a:t>
            </a:r>
            <a:r>
              <a:rPr sz="1600" spc="-204" dirty="0">
                <a:latin typeface="Tahoma"/>
                <a:cs typeface="Tahoma"/>
              </a:rPr>
              <a:t>م</a:t>
            </a:r>
            <a:r>
              <a:rPr sz="1600" spc="-195" dirty="0">
                <a:latin typeface="Tahoma"/>
                <a:cs typeface="Tahoma"/>
              </a:rPr>
              <a:t>رلاو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ما</a:t>
            </a:r>
            <a:r>
              <a:rPr sz="1600" spc="-610" dirty="0">
                <a:latin typeface="Tahoma"/>
                <a:cs typeface="Tahoma"/>
              </a:rPr>
              <a:t>ق</a:t>
            </a:r>
            <a:r>
              <a:rPr sz="1600" spc="175" dirty="0">
                <a:latin typeface="Tahoma"/>
                <a:cs typeface="Tahoma"/>
              </a:rPr>
              <a:t>رأ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300" dirty="0">
                <a:latin typeface="Tahoma"/>
                <a:cs typeface="Tahoma"/>
              </a:rPr>
              <a:t>رقما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70" dirty="0">
                <a:latin typeface="Tahoma"/>
                <a:cs typeface="Tahoma"/>
              </a:rPr>
              <a:t>ه</a:t>
            </a:r>
            <a:r>
              <a:rPr sz="1600" spc="-500" dirty="0">
                <a:latin typeface="Tahoma"/>
                <a:cs typeface="Tahoma"/>
              </a:rPr>
              <a:t>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40" dirty="0">
                <a:latin typeface="Tahoma"/>
                <a:cs typeface="Tahoma"/>
              </a:rPr>
              <a:t>د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60" dirty="0">
                <a:latin typeface="Tahoma"/>
                <a:cs typeface="Tahoma"/>
              </a:rPr>
              <a:t>س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535" dirty="0">
                <a:latin typeface="Tahoma"/>
                <a:cs typeface="Tahoma"/>
              </a:rPr>
              <a:t>ي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505" dirty="0">
                <a:latin typeface="Tahoma"/>
                <a:cs typeface="Tahoma"/>
              </a:rPr>
              <a:t>ملع</a:t>
            </a:r>
            <a:r>
              <a:rPr sz="1600" spc="-53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490" dirty="0">
                <a:latin typeface="Tahoma"/>
                <a:cs typeface="Tahoma"/>
              </a:rPr>
              <a:t>قلا</a:t>
            </a:r>
            <a:endParaRPr sz="1600">
              <a:latin typeface="Tahoma"/>
              <a:cs typeface="Tahoma"/>
            </a:endParaRPr>
          </a:p>
          <a:p>
            <a:pPr marL="12700" marR="348615" indent="340995">
              <a:lnSpc>
                <a:spcPct val="148100"/>
              </a:lnSpc>
              <a:spcBef>
                <a:spcPts val="1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500" dirty="0">
                <a:latin typeface="Tahoma"/>
                <a:cs typeface="Tahoma"/>
              </a:rPr>
              <a:t>صص</a:t>
            </a:r>
            <a:r>
              <a:rPr sz="1600" spc="-409" dirty="0">
                <a:latin typeface="Tahoma"/>
                <a:cs typeface="Tahoma"/>
              </a:rPr>
              <a:t>خ</a:t>
            </a:r>
            <a:r>
              <a:rPr sz="1600" spc="-535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325" dirty="0">
                <a:latin typeface="Tahoma"/>
                <a:cs typeface="Tahoma"/>
              </a:rPr>
              <a:t>لادلل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00" dirty="0">
                <a:latin typeface="Tahoma"/>
                <a:cs typeface="Tahoma"/>
              </a:rPr>
              <a:t>فرح</a:t>
            </a:r>
            <a:r>
              <a:rPr sz="1600" dirty="0">
                <a:latin typeface="Tahoma"/>
                <a:cs typeface="Tahoma"/>
              </a:rPr>
              <a:t>أ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4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-140" dirty="0">
                <a:latin typeface="Tahoma"/>
                <a:cs typeface="Tahoma"/>
              </a:rPr>
              <a:t> )</a:t>
            </a:r>
            <a:r>
              <a:rPr sz="1600" spc="-180" dirty="0">
                <a:latin typeface="Tahoma"/>
                <a:cs typeface="Tahoma"/>
              </a:rPr>
              <a:t>3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ز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55" dirty="0">
                <a:latin typeface="Tahoma"/>
                <a:cs typeface="Tahoma"/>
              </a:rPr>
              <a:t>ر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795" dirty="0">
                <a:latin typeface="Tahoma"/>
                <a:cs typeface="Tahoma"/>
              </a:rPr>
              <a:t>ق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ه</a:t>
            </a:r>
            <a:r>
              <a:rPr sz="1600" spc="-110" dirty="0">
                <a:latin typeface="Tahoma"/>
                <a:cs typeface="Tahoma"/>
              </a:rPr>
              <a:t>زمر</a:t>
            </a:r>
            <a:r>
              <a:rPr sz="1600" spc="-45" dirty="0">
                <a:latin typeface="Tahoma"/>
                <a:cs typeface="Tahoma"/>
              </a:rPr>
              <a:t> 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ةيبرلا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صص</a:t>
            </a:r>
            <a:r>
              <a:rPr sz="1600" spc="105" dirty="0">
                <a:latin typeface="Tahoma"/>
                <a:cs typeface="Tahoma"/>
              </a:rPr>
              <a:t>خو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b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هزمر</a:t>
            </a:r>
            <a:r>
              <a:rPr sz="1600" spc="-45" dirty="0">
                <a:latin typeface="Tahoma"/>
                <a:cs typeface="Tahoma"/>
              </a:rPr>
              <a:t> 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459" dirty="0">
                <a:latin typeface="Tahoma"/>
                <a:cs typeface="Tahoma"/>
              </a:rPr>
              <a:t>ةيبرعلا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ةغللا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ص</a:t>
            </a:r>
            <a:r>
              <a:rPr sz="1600" spc="-505" dirty="0">
                <a:latin typeface="Tahoma"/>
                <a:cs typeface="Tahoma"/>
              </a:rPr>
              <a:t>ص</a:t>
            </a:r>
            <a:r>
              <a:rPr sz="1600" spc="340" dirty="0">
                <a:latin typeface="Tahoma"/>
                <a:cs typeface="Tahoma"/>
              </a:rPr>
              <a:t>خ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-455" dirty="0">
                <a:latin typeface="Tahoma"/>
                <a:cs typeface="Tahoma"/>
              </a:rPr>
              <a:t>اث</a:t>
            </a:r>
            <a:r>
              <a:rPr sz="1600" spc="-295" dirty="0">
                <a:latin typeface="Tahoma"/>
                <a:cs typeface="Tahoma"/>
              </a:rPr>
              <a:t>م</a:t>
            </a:r>
            <a:endParaRPr sz="1600">
              <a:latin typeface="Tahoma"/>
              <a:cs typeface="Tahoma"/>
            </a:endParaRPr>
          </a:p>
          <a:p>
            <a:pPr marL="12700" marR="234315" indent="4773930">
              <a:lnSpc>
                <a:spcPts val="2860"/>
              </a:lnSpc>
              <a:spcBef>
                <a:spcPts val="23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0" dirty="0">
                <a:latin typeface="Calibri"/>
                <a:cs typeface="Calibri"/>
              </a:rPr>
              <a:t>Edu</a:t>
            </a:r>
            <a:r>
              <a:rPr sz="1600" spc="-130" dirty="0">
                <a:latin typeface="Tahoma"/>
                <a:cs typeface="Tahoma"/>
              </a:rPr>
              <a:t>(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550" dirty="0">
                <a:latin typeface="Tahoma"/>
                <a:cs typeface="Tahoma"/>
              </a:rPr>
              <a:t>سلا</a:t>
            </a:r>
            <a:r>
              <a:rPr sz="1600" spc="204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نع</a:t>
            </a:r>
            <a:r>
              <a:rPr sz="1600" spc="220" dirty="0">
                <a:latin typeface="Tahoma"/>
                <a:cs typeface="Tahoma"/>
              </a:rPr>
              <a:t> </a:t>
            </a:r>
            <a:r>
              <a:rPr sz="1600" spc="-190" dirty="0">
                <a:latin typeface="Tahoma"/>
                <a:cs typeface="Tahoma"/>
              </a:rPr>
              <a:t>ةرعم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445" dirty="0">
                <a:latin typeface="Tahoma"/>
                <a:cs typeface="Tahoma"/>
              </a:rPr>
              <a:t>تائ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ةناخ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175" dirty="0">
                <a:latin typeface="Tahoma"/>
                <a:cs typeface="Tahoma"/>
              </a:rPr>
              <a:t>ث</a:t>
            </a:r>
            <a:r>
              <a:rPr sz="1600" spc="-955" dirty="0">
                <a:latin typeface="Tahoma"/>
                <a:cs typeface="Tahoma"/>
              </a:rPr>
              <a:t>ي</a:t>
            </a:r>
            <a:r>
              <a:rPr sz="1600" spc="340" dirty="0">
                <a:latin typeface="Tahoma"/>
                <a:cs typeface="Tahoma"/>
              </a:rPr>
              <a:t>ح</a:t>
            </a:r>
            <a:r>
              <a:rPr sz="1600" spc="20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تاناخ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3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ماقر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204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94" dirty="0">
                <a:latin typeface="Tahoma"/>
                <a:cs typeface="Tahoma"/>
              </a:rPr>
              <a:t>تت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ص</a:t>
            </a:r>
            <a:r>
              <a:rPr sz="1600" spc="-505" dirty="0">
                <a:latin typeface="Tahoma"/>
                <a:cs typeface="Tahoma"/>
              </a:rPr>
              <a:t>ص</a:t>
            </a:r>
            <a:r>
              <a:rPr sz="1600" spc="-65" dirty="0">
                <a:latin typeface="Tahoma"/>
                <a:cs typeface="Tahoma"/>
              </a:rPr>
              <a:t>خ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ةلاد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345" dirty="0">
                <a:latin typeface="Tahoma"/>
                <a:cs typeface="Tahoma"/>
              </a:rPr>
              <a:t>ارشعلا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ةن</a:t>
            </a:r>
            <a:r>
              <a:rPr sz="1600" spc="-160" dirty="0">
                <a:latin typeface="Tahoma"/>
                <a:cs typeface="Tahoma"/>
              </a:rPr>
              <a:t>ا</a:t>
            </a:r>
            <a:r>
              <a:rPr sz="1600" spc="-80" dirty="0">
                <a:latin typeface="Tahoma"/>
                <a:cs typeface="Tahoma"/>
              </a:rPr>
              <a:t>خ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300" dirty="0">
                <a:latin typeface="Tahoma"/>
                <a:cs typeface="Tahoma"/>
              </a:rPr>
              <a:t>رقما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535" dirty="0">
                <a:latin typeface="Tahoma"/>
                <a:cs typeface="Tahoma"/>
              </a:rPr>
              <a:t>هب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675" dirty="0">
                <a:latin typeface="Tahoma"/>
                <a:cs typeface="Tahoma"/>
              </a:rPr>
              <a:t>س</a:t>
            </a:r>
            <a:r>
              <a:rPr sz="1600" spc="-365" dirty="0">
                <a:latin typeface="Tahoma"/>
                <a:cs typeface="Tahoma"/>
              </a:rPr>
              <a:t>ردي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ةيساردلا</a:t>
            </a:r>
            <a:endParaRPr sz="1600">
              <a:latin typeface="Tahoma"/>
              <a:cs typeface="Tahoma"/>
            </a:endParaRPr>
          </a:p>
          <a:p>
            <a:pPr marR="462915" algn="r">
              <a:lnSpc>
                <a:spcPct val="100000"/>
              </a:lnSpc>
              <a:spcBef>
                <a:spcPts val="93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صص</a:t>
            </a:r>
            <a:r>
              <a:rPr sz="1600" spc="-409" dirty="0">
                <a:latin typeface="Tahoma"/>
                <a:cs typeface="Tahoma"/>
              </a:rPr>
              <a:t>خ</a:t>
            </a:r>
            <a:r>
              <a:rPr sz="1600" spc="-535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نمض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300" dirty="0">
                <a:latin typeface="Tahoma"/>
                <a:cs typeface="Tahoma"/>
              </a:rPr>
              <a:t>رقما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745" dirty="0">
                <a:latin typeface="Tahoma"/>
                <a:cs typeface="Tahoma"/>
              </a:rPr>
              <a:t>لس</a:t>
            </a:r>
            <a:r>
              <a:rPr sz="1600" spc="-515" dirty="0">
                <a:latin typeface="Tahoma"/>
                <a:cs typeface="Tahoma"/>
              </a:rPr>
              <a:t>ل</a:t>
            </a:r>
            <a:r>
              <a:rPr sz="1600" spc="-919" dirty="0">
                <a:latin typeface="Tahoma"/>
                <a:cs typeface="Tahoma"/>
              </a:rPr>
              <a:t>ست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ةلاد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د</a:t>
            </a:r>
            <a:r>
              <a:rPr sz="1600" spc="-50" dirty="0">
                <a:latin typeface="Tahoma"/>
                <a:cs typeface="Tahoma"/>
              </a:rPr>
              <a:t>اح</a:t>
            </a:r>
            <a:r>
              <a:rPr sz="1600" spc="415" dirty="0">
                <a:latin typeface="Tahoma"/>
                <a:cs typeface="Tahoma"/>
              </a:rPr>
              <a:t>آ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50" dirty="0">
                <a:latin typeface="Tahoma"/>
                <a:cs typeface="Tahoma"/>
              </a:rPr>
              <a:t>اخ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endParaRPr sz="1600">
              <a:latin typeface="Tahoma"/>
              <a:cs typeface="Tahoma"/>
            </a:endParaRPr>
          </a:p>
          <a:p>
            <a:pPr marL="12700" marR="461645">
              <a:lnSpc>
                <a:spcPct val="148100"/>
              </a:lnSpc>
            </a:pPr>
            <a:r>
              <a:rPr sz="1600" spc="-155" dirty="0">
                <a:latin typeface="Tahoma"/>
                <a:cs typeface="Tahoma"/>
              </a:rPr>
              <a:t>)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0" dirty="0">
                <a:latin typeface="Calibri"/>
                <a:cs typeface="Calibri"/>
              </a:rPr>
              <a:t>b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ف</a:t>
            </a:r>
            <a:r>
              <a:rPr sz="1600" spc="-20" dirty="0">
                <a:latin typeface="Tahoma"/>
                <a:cs typeface="Tahoma"/>
              </a:rPr>
              <a:t>رح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يلا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و</a:t>
            </a:r>
            <a:r>
              <a:rPr sz="1600" spc="-345" dirty="0">
                <a:latin typeface="Tahoma"/>
                <a:cs typeface="Tahoma"/>
              </a:rPr>
              <a:t>ح</a:t>
            </a:r>
            <a:r>
              <a:rPr sz="1600" spc="-385" dirty="0">
                <a:latin typeface="Tahoma"/>
                <a:cs typeface="Tahoma"/>
              </a:rPr>
              <a:t>ن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740" dirty="0">
                <a:latin typeface="Tahoma"/>
                <a:cs typeface="Tahoma"/>
              </a:rPr>
              <a:t>ى</a:t>
            </a:r>
            <a:r>
              <a:rPr sz="1600" spc="-545" dirty="0">
                <a:latin typeface="Tahoma"/>
                <a:cs typeface="Tahoma"/>
              </a:rPr>
              <a:t>ل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ز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215" dirty="0">
                <a:latin typeface="Tahoma"/>
                <a:cs typeface="Tahoma"/>
              </a:rPr>
              <a:t>رلا</a:t>
            </a:r>
            <a:r>
              <a:rPr sz="1600" spc="-11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45" dirty="0">
                <a:latin typeface="Tahoma"/>
                <a:cs typeface="Tahoma"/>
              </a:rPr>
              <a:t>لاد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ab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3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dirty="0">
                <a:latin typeface="Calibri"/>
                <a:cs typeface="Calibri"/>
              </a:rPr>
              <a:t>1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: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-455" dirty="0">
                <a:latin typeface="Tahoma"/>
                <a:cs typeface="Tahoma"/>
              </a:rPr>
              <a:t>اث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6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60" dirty="0">
                <a:latin typeface="Tahoma"/>
                <a:cs typeface="Tahoma"/>
              </a:rPr>
              <a:t>س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س</a:t>
            </a:r>
            <a:r>
              <a:rPr sz="1600" spc="-165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300" dirty="0">
                <a:latin typeface="Tahoma"/>
                <a:cs typeface="Tahoma"/>
              </a:rPr>
              <a:t>رقما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40" dirty="0">
                <a:latin typeface="Tahoma"/>
                <a:cs typeface="Tahoma"/>
              </a:rPr>
              <a:t>اذ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740" dirty="0">
                <a:latin typeface="Tahoma"/>
                <a:cs typeface="Tahoma"/>
              </a:rPr>
              <a:t>ى</a:t>
            </a:r>
            <a:r>
              <a:rPr sz="1600" spc="-545" dirty="0">
                <a:latin typeface="Tahoma"/>
                <a:cs typeface="Tahoma"/>
              </a:rPr>
              <a:t>ل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3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445" dirty="0">
                <a:latin typeface="Tahoma"/>
                <a:cs typeface="Tahoma"/>
              </a:rPr>
              <a:t>مق</a:t>
            </a:r>
            <a:r>
              <a:rPr sz="1600" spc="-21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600" dirty="0">
                <a:latin typeface="Tahoma"/>
                <a:cs typeface="Tahoma"/>
              </a:rPr>
              <a:t>ةيب</a:t>
            </a:r>
            <a:r>
              <a:rPr sz="1600" spc="-300" dirty="0">
                <a:latin typeface="Tahoma"/>
                <a:cs typeface="Tahoma"/>
              </a:rPr>
              <a:t>ر</a:t>
            </a:r>
            <a:r>
              <a:rPr sz="1600" spc="-515" dirty="0">
                <a:latin typeface="Tahoma"/>
                <a:cs typeface="Tahoma"/>
              </a:rPr>
              <a:t>ع</a:t>
            </a:r>
            <a:r>
              <a:rPr sz="1600" spc="-54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440" dirty="0">
                <a:latin typeface="Tahoma"/>
                <a:cs typeface="Tahoma"/>
              </a:rPr>
              <a:t>ةغ</a:t>
            </a:r>
            <a:r>
              <a:rPr sz="1600" spc="-525" dirty="0">
                <a:latin typeface="Tahoma"/>
                <a:cs typeface="Tahoma"/>
              </a:rPr>
              <a:t>ل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795" dirty="0">
                <a:latin typeface="Tahoma"/>
                <a:cs typeface="Tahoma"/>
              </a:rPr>
              <a:t>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25" dirty="0">
                <a:latin typeface="Tahoma"/>
                <a:cs typeface="Tahoma"/>
              </a:rPr>
              <a:t>رشت</a:t>
            </a:r>
            <a:endParaRPr sz="1600">
              <a:latin typeface="Tahoma"/>
              <a:cs typeface="Tahoma"/>
            </a:endParaRPr>
          </a:p>
          <a:p>
            <a:pPr marL="12700" marR="462280">
              <a:lnSpc>
                <a:spcPct val="148100"/>
              </a:lnSpc>
              <a:spcBef>
                <a:spcPts val="10"/>
              </a:spcBef>
            </a:pPr>
            <a:r>
              <a:rPr sz="1600" spc="-145" dirty="0">
                <a:latin typeface="Tahoma"/>
                <a:cs typeface="Tahoma"/>
              </a:rPr>
              <a:t>)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و</a:t>
            </a:r>
            <a:r>
              <a:rPr sz="1600" spc="-345" dirty="0">
                <a:latin typeface="Tahoma"/>
                <a:cs typeface="Tahoma"/>
              </a:rPr>
              <a:t>ح</a:t>
            </a:r>
            <a:r>
              <a:rPr sz="1600" spc="-385" dirty="0">
                <a:latin typeface="Tahoma"/>
                <a:cs typeface="Tahoma"/>
              </a:rPr>
              <a:t>ن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00" dirty="0">
                <a:latin typeface="Tahoma"/>
                <a:cs typeface="Tahoma"/>
              </a:rPr>
              <a:t>ا</a:t>
            </a:r>
            <a:r>
              <a:rPr sz="1600" spc="-595" dirty="0">
                <a:latin typeface="Tahoma"/>
                <a:cs typeface="Tahoma"/>
              </a:rPr>
              <a:t>ثم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د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565" dirty="0">
                <a:latin typeface="Tahoma"/>
                <a:cs typeface="Tahoma"/>
              </a:rPr>
              <a:t>ح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صص</a:t>
            </a:r>
            <a:r>
              <a:rPr sz="1600" spc="340" dirty="0">
                <a:latin typeface="Tahoma"/>
                <a:cs typeface="Tahoma"/>
              </a:rPr>
              <a:t>خ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لد</a:t>
            </a:r>
            <a:r>
              <a:rPr sz="1600" spc="-6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2</a:t>
            </a:r>
            <a:r>
              <a:rPr sz="1600" spc="-140" dirty="0">
                <a:latin typeface="Tahoma"/>
                <a:cs typeface="Tahoma"/>
              </a:rPr>
              <a:t>(</a:t>
            </a:r>
            <a:r>
              <a:rPr sz="1600" spc="-445" dirty="0">
                <a:latin typeface="Tahoma"/>
                <a:cs typeface="Tahoma"/>
              </a:rPr>
              <a:t>مق</a:t>
            </a:r>
            <a:r>
              <a:rPr sz="1600" spc="-210" dirty="0">
                <a:latin typeface="Tahoma"/>
                <a:cs typeface="Tahoma"/>
              </a:rPr>
              <a:t>ر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675" dirty="0">
                <a:latin typeface="Tahoma"/>
                <a:cs typeface="Tahoma"/>
              </a:rPr>
              <a:t>لل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85" dirty="0">
                <a:latin typeface="Tahoma"/>
                <a:cs typeface="Tahoma"/>
              </a:rPr>
              <a:t>ةث</a:t>
            </a:r>
            <a:r>
              <a:rPr sz="1600" spc="-450" dirty="0">
                <a:latin typeface="Tahoma"/>
                <a:cs typeface="Tahoma"/>
              </a:rPr>
              <a:t>لاثلا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-320" dirty="0">
                <a:latin typeface="Tahoma"/>
                <a:cs typeface="Tahoma"/>
              </a:rPr>
              <a:t>ن</a:t>
            </a:r>
            <a:r>
              <a:rPr sz="1600" spc="-450" dirty="0">
                <a:latin typeface="Tahoma"/>
                <a:cs typeface="Tahoma"/>
              </a:rPr>
              <a:t>مض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ررقما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770" dirty="0">
                <a:latin typeface="Tahoma"/>
                <a:cs typeface="Tahoma"/>
              </a:rPr>
              <a:t>لسلست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1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360" dirty="0">
                <a:latin typeface="Tahoma"/>
                <a:cs typeface="Tahoma"/>
              </a:rPr>
              <a:t>مقرلا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580" dirty="0">
                <a:latin typeface="Tahoma"/>
                <a:cs typeface="Tahoma"/>
              </a:rPr>
              <a:t>يبر</a:t>
            </a:r>
            <a:r>
              <a:rPr sz="1600" spc="-525" dirty="0">
                <a:latin typeface="Tahoma"/>
                <a:cs typeface="Tahoma"/>
              </a:rPr>
              <a:t>ع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310" dirty="0">
                <a:latin typeface="Tahoma"/>
                <a:cs typeface="Tahoma"/>
              </a:rPr>
              <a:t>ة</a:t>
            </a:r>
            <a:r>
              <a:rPr sz="1600" spc="-390" dirty="0">
                <a:latin typeface="Tahoma"/>
                <a:cs typeface="Tahoma"/>
              </a:rPr>
              <a:t>غ</a:t>
            </a:r>
            <a:r>
              <a:rPr sz="1600" spc="-459" dirty="0">
                <a:latin typeface="Tahoma"/>
                <a:cs typeface="Tahoma"/>
              </a:rPr>
              <a:t>للا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795" dirty="0">
                <a:latin typeface="Tahoma"/>
                <a:cs typeface="Tahoma"/>
              </a:rPr>
              <a:t>ق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تاصص</a:t>
            </a:r>
            <a:r>
              <a:rPr sz="1600" spc="340" dirty="0">
                <a:latin typeface="Tahoma"/>
                <a:cs typeface="Tahoma"/>
              </a:rPr>
              <a:t>خ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endParaRPr sz="1600">
              <a:latin typeface="Tahoma"/>
              <a:cs typeface="Tahoma"/>
            </a:endParaRPr>
          </a:p>
          <a:p>
            <a:pPr marL="12700" marR="348615" indent="3602990">
              <a:lnSpc>
                <a:spcPct val="148100"/>
              </a:lnSpc>
              <a:spcBef>
                <a:spcPts val="10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45" dirty="0">
                <a:latin typeface="Tahoma"/>
                <a:cs typeface="Tahoma"/>
              </a:rPr>
              <a:t>ح</a:t>
            </a:r>
            <a:r>
              <a:rPr sz="1600" spc="-385" dirty="0">
                <a:latin typeface="Tahoma"/>
                <a:cs typeface="Tahoma"/>
              </a:rPr>
              <a:t>ن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0" dirty="0">
                <a:latin typeface="Tahoma"/>
                <a:cs typeface="Tahoma"/>
              </a:rPr>
              <a:t>ص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340" dirty="0">
                <a:latin typeface="Tahoma"/>
                <a:cs typeface="Tahoma"/>
              </a:rPr>
              <a:t>خ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50" dirty="0">
                <a:latin typeface="Tahoma"/>
                <a:cs typeface="Tahoma"/>
              </a:rPr>
              <a:t>ن</a:t>
            </a:r>
            <a:r>
              <a:rPr sz="1600" spc="-595" dirty="0">
                <a:latin typeface="Tahoma"/>
                <a:cs typeface="Tahoma"/>
              </a:rPr>
              <a:t>تغللاب</a:t>
            </a:r>
            <a:r>
              <a:rPr sz="1600" spc="190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195" dirty="0">
                <a:latin typeface="Tahoma"/>
                <a:cs typeface="Tahoma"/>
              </a:rPr>
              <a:t> </a:t>
            </a:r>
            <a:r>
              <a:rPr sz="1600" spc="-450" dirty="0">
                <a:latin typeface="Tahoma"/>
                <a:cs typeface="Tahoma"/>
              </a:rPr>
              <a:t>مسا</a:t>
            </a:r>
            <a:r>
              <a:rPr sz="1600" spc="204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19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365" dirty="0">
                <a:latin typeface="Tahoma"/>
                <a:cs typeface="Tahoma"/>
              </a:rPr>
              <a:t>مئاد</a:t>
            </a:r>
            <a:r>
              <a:rPr sz="1600" spc="19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325" dirty="0">
                <a:latin typeface="Tahoma"/>
                <a:cs typeface="Tahoma"/>
              </a:rPr>
              <a:t>زيل</a:t>
            </a:r>
            <a:r>
              <a:rPr sz="1600" spc="-310" dirty="0">
                <a:latin typeface="Tahoma"/>
                <a:cs typeface="Tahoma"/>
              </a:rPr>
              <a:t>ج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19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585" dirty="0">
                <a:latin typeface="Tahoma"/>
                <a:cs typeface="Tahoma"/>
              </a:rPr>
              <a:t>غل</a:t>
            </a:r>
            <a:r>
              <a:rPr sz="1600" spc="-610" dirty="0">
                <a:latin typeface="Tahoma"/>
                <a:cs typeface="Tahoma"/>
              </a:rPr>
              <a:t>ل</a:t>
            </a:r>
            <a:r>
              <a:rPr sz="1600" spc="-445" dirty="0">
                <a:latin typeface="Tahoma"/>
                <a:cs typeface="Tahoma"/>
              </a:rPr>
              <a:t>اب</a:t>
            </a:r>
            <a:r>
              <a:rPr sz="1600" spc="190" dirty="0">
                <a:latin typeface="Tahoma"/>
                <a:cs typeface="Tahoma"/>
              </a:rPr>
              <a:t> </a:t>
            </a:r>
            <a:r>
              <a:rPr sz="1600" spc="-409" dirty="0">
                <a:latin typeface="Tahoma"/>
                <a:cs typeface="Tahoma"/>
              </a:rPr>
              <a:t>زيم</a:t>
            </a:r>
            <a:r>
              <a:rPr sz="1600" spc="-150" dirty="0">
                <a:latin typeface="Tahoma"/>
                <a:cs typeface="Tahoma"/>
              </a:rPr>
              <a:t>رل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195" dirty="0">
                <a:latin typeface="Tahoma"/>
                <a:cs typeface="Tahoma"/>
              </a:rPr>
              <a:t> </a:t>
            </a:r>
            <a:r>
              <a:rPr sz="1600" spc="-645" dirty="0">
                <a:latin typeface="Tahoma"/>
                <a:cs typeface="Tahoma"/>
              </a:rPr>
              <a:t>مي</a:t>
            </a:r>
            <a:r>
              <a:rPr sz="1600" spc="-290" dirty="0">
                <a:latin typeface="Tahoma"/>
                <a:cs typeface="Tahoma"/>
              </a:rPr>
              <a:t>قرلا</a:t>
            </a:r>
            <a:r>
              <a:rPr sz="1600" spc="19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R="462280" algn="r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484" dirty="0">
                <a:latin typeface="Tahoma"/>
                <a:cs typeface="Tahoma"/>
              </a:rPr>
              <a:t>ةي</a:t>
            </a:r>
            <a:r>
              <a:rPr sz="1600" spc="-260" dirty="0">
                <a:latin typeface="Tahoma"/>
                <a:cs typeface="Tahoma"/>
              </a:rPr>
              <a:t>ز</a:t>
            </a:r>
            <a:r>
              <a:rPr sz="1600" spc="-229" dirty="0">
                <a:latin typeface="Tahoma"/>
                <a:cs typeface="Tahoma"/>
              </a:rPr>
              <a:t>يلجا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580" dirty="0">
                <a:latin typeface="Tahoma"/>
                <a:cs typeface="Tahoma"/>
              </a:rPr>
              <a:t>يبر</a:t>
            </a:r>
            <a:r>
              <a:rPr sz="1600" spc="-525" dirty="0">
                <a:latin typeface="Tahoma"/>
                <a:cs typeface="Tahoma"/>
              </a:rPr>
              <a:t>ع</a:t>
            </a:r>
            <a:r>
              <a:rPr sz="1600" spc="-335" dirty="0">
                <a:latin typeface="Tahoma"/>
                <a:cs typeface="Tahoma"/>
              </a:rPr>
              <a:t>لا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14702" y="9890251"/>
            <a:ext cx="1803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Calibri"/>
                <a:cs typeface="Calibri"/>
              </a:rPr>
              <a:t>ϭ</a:t>
            </a:r>
            <a:r>
              <a:rPr sz="1200" spc="-204" dirty="0">
                <a:latin typeface="Calibri"/>
                <a:cs typeface="Calibri"/>
              </a:rPr>
              <a:t>Ϭ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7201" y="950681"/>
            <a:ext cx="4686300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Princi</a:t>
            </a:r>
            <a:r>
              <a:rPr sz="1600" spc="-15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ta</a:t>
            </a:r>
            <a:r>
              <a:rPr sz="1600" spc="-5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tics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– </a:t>
            </a:r>
            <a:r>
              <a:rPr sz="1600" spc="-135" dirty="0">
                <a:latin typeface="Tahoma"/>
                <a:cs typeface="Tahoma"/>
              </a:rPr>
              <a:t>ء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95" dirty="0">
                <a:latin typeface="Tahoma"/>
                <a:cs typeface="Tahoma"/>
              </a:rPr>
              <a:t>حإا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65" dirty="0">
                <a:latin typeface="Tahoma"/>
                <a:cs typeface="Tahoma"/>
              </a:rPr>
              <a:t>ئدابم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155" dirty="0">
                <a:latin typeface="Tahoma"/>
                <a:cs typeface="Tahoma"/>
              </a:rPr>
              <a:t>)</a:t>
            </a:r>
            <a:r>
              <a:rPr sz="1600" spc="-15" dirty="0">
                <a:latin typeface="Calibri"/>
                <a:cs typeface="Calibri"/>
              </a:rPr>
              <a:t>St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Calibri"/>
                <a:cs typeface="Calibri"/>
              </a:rPr>
              <a:t>1</a:t>
            </a:r>
            <a:r>
              <a:rPr sz="1600" spc="-5" dirty="0">
                <a:latin typeface="Calibri"/>
                <a:cs typeface="Calibri"/>
              </a:rPr>
              <a:t>0</a:t>
            </a:r>
            <a:r>
              <a:rPr sz="1600" dirty="0">
                <a:latin typeface="Calibri"/>
                <a:cs typeface="Calibri"/>
              </a:rPr>
              <a:t>1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-455" dirty="0">
                <a:latin typeface="Tahoma"/>
                <a:cs typeface="Tahoma"/>
              </a:rPr>
              <a:t>اث</a:t>
            </a:r>
            <a:r>
              <a:rPr sz="1600" spc="-295" dirty="0">
                <a:latin typeface="Tahoma"/>
                <a:cs typeface="Tahoma"/>
              </a:rPr>
              <a:t>م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575" dirty="0">
                <a:latin typeface="Tahoma"/>
                <a:cs typeface="Tahoma"/>
              </a:rPr>
              <a:t>لاتلل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34" dirty="0">
                <a:latin typeface="Tahoma"/>
                <a:cs typeface="Tahoma"/>
              </a:rPr>
              <a:t>اقفو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ص</a:t>
            </a:r>
            <a:r>
              <a:rPr sz="1600" spc="-505" dirty="0">
                <a:latin typeface="Tahoma"/>
                <a:cs typeface="Tahoma"/>
              </a:rPr>
              <a:t>ص</a:t>
            </a:r>
            <a:r>
              <a:rPr sz="1600" spc="-65" dirty="0">
                <a:latin typeface="Tahoma"/>
                <a:cs typeface="Tahoma"/>
              </a:rPr>
              <a:t>خ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585" dirty="0">
                <a:latin typeface="Tahoma"/>
                <a:cs typeface="Tahoma"/>
              </a:rPr>
              <a:t>يسا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65" dirty="0">
                <a:latin typeface="Tahoma"/>
                <a:cs typeface="Tahoma"/>
              </a:rPr>
              <a:t>ةن</a:t>
            </a:r>
            <a:r>
              <a:rPr sz="1600" spc="-985" dirty="0">
                <a:latin typeface="Tahoma"/>
                <a:cs typeface="Tahoma"/>
              </a:rPr>
              <a:t>س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50" dirty="0">
                <a:latin typeface="Tahoma"/>
                <a:cs typeface="Tahoma"/>
              </a:rPr>
              <a:t>بسح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45" dirty="0">
                <a:latin typeface="Tahoma"/>
                <a:cs typeface="Tahoma"/>
              </a:rPr>
              <a:t>تائ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50" dirty="0">
                <a:latin typeface="Tahoma"/>
                <a:cs typeface="Tahoma"/>
              </a:rPr>
              <a:t>اخ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09" dirty="0">
                <a:latin typeface="Tahoma"/>
                <a:cs typeface="Tahoma"/>
              </a:rPr>
              <a:t>زيم</a:t>
            </a:r>
            <a:r>
              <a:rPr sz="1600" spc="-434" dirty="0">
                <a:latin typeface="Tahoma"/>
                <a:cs typeface="Tahoma"/>
              </a:rPr>
              <a:t>رت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Calibri"/>
                <a:cs typeface="Calibri"/>
              </a:rPr>
              <a:t>ϭϭ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7999" y="2009764"/>
          <a:ext cx="5676900" cy="2938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083"/>
                <a:gridCol w="1903866"/>
                <a:gridCol w="727191"/>
                <a:gridCol w="1800240"/>
                <a:gridCol w="454151"/>
              </a:tblGrid>
              <a:tr h="493013"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30225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ةيس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ردلا</a:t>
                      </a:r>
                      <a:r>
                        <a:rPr sz="16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30225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30225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ةيس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ردلا</a:t>
                      </a:r>
                      <a:r>
                        <a:rPr sz="16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30225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م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30225">
                      <a:solidFill>
                        <a:srgbClr val="4F80BC"/>
                      </a:solidFill>
                      <a:prstDash val="solid"/>
                    </a:lnB>
                  </a:tcPr>
                </a:tc>
              </a:tr>
              <a:tr h="49148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5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30225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ةس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اخا</a:t>
                      </a:r>
                      <a:r>
                        <a:rPr sz="16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ةنسلا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30225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0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30225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ر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ض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حتلا</a:t>
                      </a:r>
                      <a:r>
                        <a:rPr sz="16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ةنسلا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30225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30225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</a:tr>
              <a:tr h="48547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6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Tahoma"/>
                          <a:cs typeface="Tahoma"/>
                        </a:rPr>
                        <a:t>ر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متس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6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ميل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تلاو</a:t>
                      </a:r>
                      <a:r>
                        <a:rPr sz="16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ميلعتلا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1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sz="1600" spc="15" dirty="0">
                          <a:latin typeface="Tahoma"/>
                          <a:cs typeface="Tahoma"/>
                        </a:rPr>
                        <a:t>ى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وأا</a:t>
                      </a:r>
                      <a:r>
                        <a:rPr sz="16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ةنسلا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</a:tr>
              <a:tr h="48418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7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لاع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6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مولبدلا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520065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يناثلا</a:t>
                      </a:r>
                      <a:r>
                        <a:rPr sz="16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ةنسلا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</a:tr>
              <a:tr h="485076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8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رتسجاما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2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ةثلاثلا</a:t>
                      </a:r>
                      <a:r>
                        <a:rPr sz="16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ةنسلا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</a:tcPr>
                </a:tc>
              </a:tr>
              <a:tr h="485266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9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617855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Tahoma"/>
                          <a:cs typeface="Tahoma"/>
                        </a:rPr>
                        <a:t>ه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اروتك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ahoma"/>
                          <a:cs typeface="Tahoma"/>
                        </a:rPr>
                        <a:t>4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ct val="100000"/>
                        </a:lnSpc>
                      </a:pPr>
                      <a:r>
                        <a:rPr sz="1600" spc="1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عبارلا</a:t>
                      </a:r>
                      <a:r>
                        <a:rPr sz="16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ةنسلا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461">
                      <a:solidFill>
                        <a:srgbClr val="4F80BC"/>
                      </a:solidFill>
                      <a:prstDash val="solid"/>
                    </a:lnL>
                    <a:lnR w="13461">
                      <a:solidFill>
                        <a:srgbClr val="4F80BC"/>
                      </a:solidFill>
                      <a:prstDash val="solid"/>
                    </a:lnR>
                    <a:lnT w="13461">
                      <a:solidFill>
                        <a:srgbClr val="4F80BC"/>
                      </a:solidFill>
                      <a:prstDash val="solid"/>
                    </a:lnT>
                    <a:lnB w="13461">
                      <a:solidFill>
                        <a:srgbClr val="4F80BC"/>
                      </a:solidFill>
                      <a:prstDash val="solid"/>
                    </a:lnB>
                    <a:solidFill>
                      <a:srgbClr val="D2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3223" y="4255220"/>
            <a:ext cx="3789679" cy="767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8185" marR="5080" indent="-706120">
              <a:lnSpc>
                <a:spcPct val="138200"/>
              </a:lnSpc>
            </a:pPr>
            <a:r>
              <a:rPr sz="2200" b="1" spc="-150" dirty="0">
                <a:latin typeface="Arial"/>
                <a:cs typeface="Arial"/>
              </a:rPr>
              <a:t>ة</a:t>
            </a:r>
            <a:r>
              <a:rPr sz="2200" b="1" spc="215" dirty="0">
                <a:latin typeface="Arial"/>
                <a:cs typeface="Arial"/>
              </a:rPr>
              <a:t>د</a:t>
            </a:r>
            <a:r>
              <a:rPr sz="2200" b="1" spc="-844" dirty="0">
                <a:latin typeface="Arial"/>
                <a:cs typeface="Arial"/>
              </a:rPr>
              <a:t>ي</a:t>
            </a:r>
            <a:r>
              <a:rPr sz="2200" b="1" spc="215" dirty="0">
                <a:latin typeface="Arial"/>
                <a:cs typeface="Arial"/>
              </a:rPr>
              <a:t>د</a:t>
            </a:r>
            <a:r>
              <a:rPr sz="2200" b="1" spc="-305" dirty="0">
                <a:latin typeface="Arial"/>
                <a:cs typeface="Arial"/>
              </a:rPr>
              <a:t>ج</a:t>
            </a:r>
            <a:r>
              <a:rPr sz="2200" b="1" spc="-320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785" dirty="0">
                <a:latin typeface="Arial"/>
                <a:cs typeface="Arial"/>
              </a:rPr>
              <a:t>ي</a:t>
            </a:r>
            <a:r>
              <a:rPr sz="2200" b="1" spc="-1110" dirty="0">
                <a:latin typeface="Arial"/>
                <a:cs typeface="Arial"/>
              </a:rPr>
              <a:t>س</a:t>
            </a:r>
            <a:r>
              <a:rPr sz="2200" b="1" spc="-10" dirty="0">
                <a:latin typeface="Arial"/>
                <a:cs typeface="Arial"/>
              </a:rPr>
              <a:t>ا</a:t>
            </a:r>
            <a:r>
              <a:rPr sz="2200" b="1" spc="-345" dirty="0">
                <a:latin typeface="Arial"/>
                <a:cs typeface="Arial"/>
              </a:rPr>
              <a:t>ر</a:t>
            </a:r>
            <a:r>
              <a:rPr sz="2200" b="1" spc="-85" dirty="0">
                <a:latin typeface="Arial"/>
                <a:cs typeface="Arial"/>
              </a:rPr>
              <a:t>د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50" dirty="0">
                <a:latin typeface="Arial"/>
                <a:cs typeface="Arial"/>
              </a:rPr>
              <a:t>ط</a:t>
            </a:r>
            <a:r>
              <a:rPr sz="2200" b="1" spc="-305" dirty="0">
                <a:latin typeface="Arial"/>
                <a:cs typeface="Arial"/>
              </a:rPr>
              <a:t>خ</a:t>
            </a:r>
            <a:r>
              <a:rPr sz="2200" b="1" spc="-320" dirty="0">
                <a:latin typeface="Arial"/>
                <a:cs typeface="Arial"/>
              </a:rPr>
              <a:t> </a:t>
            </a:r>
            <a:r>
              <a:rPr sz="2200" b="1" spc="-310" dirty="0">
                <a:latin typeface="Arial"/>
                <a:cs typeface="Arial"/>
              </a:rPr>
              <a:t>و </a:t>
            </a:r>
            <a:r>
              <a:rPr sz="2200" b="1" spc="-300" dirty="0">
                <a:latin typeface="Arial"/>
                <a:cs typeface="Arial"/>
              </a:rPr>
              <a:t>ج</a:t>
            </a:r>
            <a:r>
              <a:rPr sz="2200" b="1" spc="-200" dirty="0">
                <a:latin typeface="Arial"/>
                <a:cs typeface="Arial"/>
              </a:rPr>
              <a:t>م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630" dirty="0">
                <a:latin typeface="Arial"/>
                <a:cs typeface="Arial"/>
              </a:rPr>
              <a:t>ن</a:t>
            </a:r>
            <a:r>
              <a:rPr sz="2200" b="1" spc="-70" dirty="0">
                <a:latin typeface="Arial"/>
                <a:cs typeface="Arial"/>
              </a:rPr>
              <a:t>ر</a:t>
            </a:r>
            <a:r>
              <a:rPr sz="2200" b="1" spc="-875" dirty="0">
                <a:latin typeface="Arial"/>
                <a:cs typeface="Arial"/>
              </a:rPr>
              <a:t>ب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-345" dirty="0">
                <a:latin typeface="Arial"/>
                <a:cs typeface="Arial"/>
              </a:rPr>
              <a:t>ر</a:t>
            </a:r>
            <a:r>
              <a:rPr sz="2200" b="1" spc="-25" dirty="0">
                <a:latin typeface="Arial"/>
                <a:cs typeface="Arial"/>
              </a:rPr>
              <a:t>ا</a:t>
            </a:r>
            <a:r>
              <a:rPr sz="2200" b="1" spc="-65" dirty="0">
                <a:latin typeface="Arial"/>
                <a:cs typeface="Arial"/>
              </a:rPr>
              <a:t>ر</a:t>
            </a:r>
            <a:r>
              <a:rPr sz="2200" b="1" spc="-515" dirty="0">
                <a:latin typeface="Arial"/>
                <a:cs typeface="Arial"/>
              </a:rPr>
              <a:t>ق</a:t>
            </a:r>
            <a:r>
              <a:rPr sz="2200" b="1" spc="-25" dirty="0">
                <a:latin typeface="Arial"/>
                <a:cs typeface="Arial"/>
              </a:rPr>
              <a:t>إ</a:t>
            </a:r>
            <a:r>
              <a:rPr sz="2200" b="1" spc="-315" dirty="0">
                <a:latin typeface="Arial"/>
                <a:cs typeface="Arial"/>
              </a:rPr>
              <a:t> </a:t>
            </a:r>
            <a:r>
              <a:rPr sz="2200" b="1" spc="-229" dirty="0">
                <a:latin typeface="Arial"/>
                <a:cs typeface="Arial"/>
              </a:rPr>
              <a:t>ج</a:t>
            </a:r>
            <a:r>
              <a:rPr sz="2200" b="1" spc="-85" dirty="0">
                <a:latin typeface="Arial"/>
                <a:cs typeface="Arial"/>
              </a:rPr>
              <a:t>ذ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570" dirty="0">
                <a:latin typeface="Arial"/>
                <a:cs typeface="Arial"/>
              </a:rPr>
              <a:t>م</a:t>
            </a:r>
            <a:r>
              <a:rPr sz="2200" b="1" spc="-310" dirty="0">
                <a:latin typeface="Arial"/>
                <a:cs typeface="Arial"/>
              </a:rPr>
              <a:t> </a:t>
            </a:r>
            <a:r>
              <a:rPr sz="2200" b="1" dirty="0">
                <a:latin typeface="Arial"/>
                <a:cs typeface="Arial"/>
              </a:rPr>
              <a:t>: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785" dirty="0">
                <a:latin typeface="Arial"/>
                <a:cs typeface="Arial"/>
              </a:rPr>
              <a:t>ي</a:t>
            </a:r>
            <a:r>
              <a:rPr sz="2200" b="1" spc="-630" dirty="0">
                <a:latin typeface="Arial"/>
                <a:cs typeface="Arial"/>
              </a:rPr>
              <a:t>ن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715" dirty="0">
                <a:latin typeface="Arial"/>
                <a:cs typeface="Arial"/>
              </a:rPr>
              <a:t>ث</a:t>
            </a:r>
            <a:r>
              <a:rPr sz="2200" b="1" spc="-310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90" dirty="0">
                <a:latin typeface="Arial"/>
                <a:cs typeface="Arial"/>
              </a:rPr>
              <a:t>م</a:t>
            </a:r>
            <a:r>
              <a:rPr sz="2200" b="1" spc="-925" dirty="0">
                <a:latin typeface="Arial"/>
                <a:cs typeface="Arial"/>
              </a:rPr>
              <a:t>ئ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515" dirty="0">
                <a:latin typeface="Arial"/>
                <a:cs typeface="Arial"/>
              </a:rPr>
              <a:t>ق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50" dirty="0">
                <a:latin typeface="Arial"/>
                <a:cs typeface="Arial"/>
              </a:rPr>
              <a:t>ط</a:t>
            </a:r>
            <a:r>
              <a:rPr sz="2200" b="1" spc="-300" dirty="0">
                <a:latin typeface="Arial"/>
                <a:cs typeface="Arial"/>
              </a:rPr>
              <a:t>خ</a:t>
            </a:r>
            <a:r>
              <a:rPr sz="2200" b="1" spc="-310" dirty="0">
                <a:latin typeface="Arial"/>
                <a:cs typeface="Arial"/>
              </a:rPr>
              <a:t>و</a:t>
            </a:r>
            <a:r>
              <a:rPr sz="2200" b="1" spc="-325" dirty="0">
                <a:latin typeface="Arial"/>
                <a:cs typeface="Arial"/>
              </a:rPr>
              <a:t> </a:t>
            </a:r>
            <a:r>
              <a:rPr sz="2200" b="1" spc="-300" dirty="0">
                <a:latin typeface="Arial"/>
                <a:cs typeface="Arial"/>
              </a:rPr>
              <a:t>ج</a:t>
            </a:r>
            <a:r>
              <a:rPr sz="2200" b="1" spc="-200" dirty="0">
                <a:latin typeface="Arial"/>
                <a:cs typeface="Arial"/>
              </a:rPr>
              <a:t>م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630" dirty="0">
                <a:latin typeface="Arial"/>
                <a:cs typeface="Arial"/>
              </a:rPr>
              <a:t>ن</a:t>
            </a:r>
            <a:r>
              <a:rPr sz="2200" b="1" spc="-70" dirty="0">
                <a:latin typeface="Arial"/>
                <a:cs typeface="Arial"/>
              </a:rPr>
              <a:t>ر</a:t>
            </a:r>
            <a:r>
              <a:rPr sz="2200" b="1" spc="-875" dirty="0">
                <a:latin typeface="Arial"/>
                <a:cs typeface="Arial"/>
              </a:rPr>
              <a:t>ب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530" dirty="0">
                <a:latin typeface="Arial"/>
                <a:cs typeface="Arial"/>
              </a:rPr>
              <a:t> </a:t>
            </a:r>
            <a:r>
              <a:rPr sz="2200" b="1" spc="-844" dirty="0">
                <a:latin typeface="Arial"/>
                <a:cs typeface="Arial"/>
              </a:rPr>
              <a:t>ي</a:t>
            </a:r>
            <a:r>
              <a:rPr sz="2200" b="1" spc="215" dirty="0">
                <a:latin typeface="Arial"/>
                <a:cs typeface="Arial"/>
              </a:rPr>
              <a:t>د</a:t>
            </a:r>
            <a:r>
              <a:rPr sz="2200" b="1" spc="355" dirty="0">
                <a:latin typeface="Arial"/>
                <a:cs typeface="Arial"/>
              </a:rPr>
              <a:t>ح</a:t>
            </a:r>
            <a:r>
              <a:rPr sz="2200" b="1" spc="-310" dirty="0">
                <a:latin typeface="Arial"/>
                <a:cs typeface="Arial"/>
              </a:rPr>
              <a:t> و</a:t>
            </a:r>
            <a:r>
              <a:rPr sz="2200" b="1" spc="-25" dirty="0">
                <a:latin typeface="Arial"/>
                <a:cs typeface="Arial"/>
              </a:rPr>
              <a:t>أ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ϭϮ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8149" y="1034483"/>
            <a:ext cx="11652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229" dirty="0">
                <a:latin typeface="Arial"/>
                <a:cs typeface="Arial"/>
              </a:rPr>
              <a:t>ت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180" dirty="0">
                <a:latin typeface="Arial"/>
                <a:cs typeface="Arial"/>
              </a:rPr>
              <a:t>و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310" dirty="0">
                <a:latin typeface="Arial"/>
                <a:cs typeface="Arial"/>
              </a:rPr>
              <a:t>ح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0" dirty="0">
                <a:latin typeface="Calibri"/>
                <a:cs typeface="Calibri"/>
              </a:rPr>
              <a:t>ϭϯ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31067" y="1672960"/>
          <a:ext cx="5279390" cy="6965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139"/>
                <a:gridCol w="579500"/>
                <a:gridCol w="3133993"/>
                <a:gridCol w="335279"/>
              </a:tblGrid>
              <a:tr h="832103"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ةجرد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54610" indent="124460">
                        <a:lnSpc>
                          <a:spcPct val="129299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قر ةحف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وض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ئاق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جمانرب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جمانرب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عإ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قتلا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لط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60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لوأا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تانا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897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ةلا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رو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ةيؤر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مانرلا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8980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جرخا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صئاصخ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572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90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انرلا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عجرما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ةنراقما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ةف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تسما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انرلل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تاررقما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989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انرلاب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حتل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ورش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60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963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اماو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ةير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امزل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5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35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رخلل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تاهج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187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مانرلا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رقإ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قحاما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6" y="995770"/>
            <a:ext cx="5525770" cy="5127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430" algn="ctr">
              <a:lnSpc>
                <a:spcPct val="100000"/>
              </a:lnSpc>
            </a:pPr>
            <a:r>
              <a:rPr sz="1450" b="1" spc="-35" dirty="0">
                <a:latin typeface="Traditional Arabic"/>
                <a:cs typeface="Traditional Arabic"/>
              </a:rPr>
              <a:t>)1</a:t>
            </a:r>
            <a:r>
              <a:rPr sz="1450" b="1" spc="-20" dirty="0">
                <a:latin typeface="Traditional Arabic"/>
                <a:cs typeface="Traditional Arabic"/>
              </a:rPr>
              <a:t>(</a:t>
            </a:r>
            <a:r>
              <a:rPr sz="1450" b="1" spc="-15" dirty="0">
                <a:latin typeface="Traditional Arabic"/>
                <a:cs typeface="Traditional Arabic"/>
              </a:rPr>
              <a:t> </a:t>
            </a:r>
            <a:r>
              <a:rPr sz="1450" b="1" spc="-10" dirty="0">
                <a:latin typeface="Traditional Arabic"/>
                <a:cs typeface="Traditional Arabic"/>
              </a:rPr>
              <a:t>ج</a:t>
            </a:r>
            <a:r>
              <a:rPr sz="1450" b="1" spc="145" dirty="0">
                <a:latin typeface="Traditional Arabic"/>
                <a:cs typeface="Traditional Arabic"/>
              </a:rPr>
              <a:t>ذ</a:t>
            </a:r>
            <a:r>
              <a:rPr sz="1450" b="1" spc="35" dirty="0">
                <a:latin typeface="Traditional Arabic"/>
                <a:cs typeface="Traditional Arabic"/>
              </a:rPr>
              <a:t>و</a:t>
            </a:r>
            <a:r>
              <a:rPr sz="1450" b="1" spc="685" dirty="0">
                <a:latin typeface="Traditional Arabic"/>
                <a:cs typeface="Traditional Arabic"/>
              </a:rPr>
              <a:t>م</a:t>
            </a:r>
            <a:endParaRPr sz="1450">
              <a:latin typeface="Traditional Arabic"/>
              <a:cs typeface="Traditional Arabic"/>
            </a:endParaRPr>
          </a:p>
          <a:p>
            <a:pPr marR="10160" algn="ctr">
              <a:lnSpc>
                <a:spcPct val="100000"/>
              </a:lnSpc>
              <a:spcBef>
                <a:spcPts val="745"/>
              </a:spcBef>
            </a:pP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-320" dirty="0">
                <a:latin typeface="Traditional Arabic"/>
                <a:cs typeface="Traditional Arabic"/>
              </a:rPr>
              <a:t>ي</a:t>
            </a: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80" dirty="0">
                <a:latin typeface="Traditional Arabic"/>
                <a:cs typeface="Traditional Arabic"/>
              </a:rPr>
              <a:t>ج</a:t>
            </a:r>
            <a:r>
              <a:rPr sz="1450" b="1" spc="-10" dirty="0">
                <a:latin typeface="Traditional Arabic"/>
                <a:cs typeface="Traditional Arabic"/>
              </a:rPr>
              <a:t> ج</a:t>
            </a:r>
            <a:r>
              <a:rPr sz="1450" b="1" spc="415" dirty="0">
                <a:latin typeface="Traditional Arabic"/>
                <a:cs typeface="Traditional Arabic"/>
              </a:rPr>
              <a:t>م</a:t>
            </a:r>
            <a:r>
              <a:rPr sz="1450" b="1" spc="-10" dirty="0">
                <a:latin typeface="Traditional Arabic"/>
                <a:cs typeface="Traditional Arabic"/>
              </a:rPr>
              <a:t>ا</a:t>
            </a:r>
            <a:r>
              <a:rPr sz="1450" b="1" spc="-90" dirty="0">
                <a:latin typeface="Traditional Arabic"/>
                <a:cs typeface="Traditional Arabic"/>
              </a:rPr>
              <a:t>ن</a:t>
            </a:r>
            <a:r>
              <a:rPr sz="1450" b="1" spc="85" dirty="0">
                <a:latin typeface="Traditional Arabic"/>
                <a:cs typeface="Traditional Arabic"/>
              </a:rPr>
              <a:t>ر</a:t>
            </a:r>
            <a:r>
              <a:rPr sz="1450" b="1" spc="-480" dirty="0">
                <a:latin typeface="Traditional Arabic"/>
                <a:cs typeface="Traditional Arabic"/>
              </a:rPr>
              <a:t>ب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135" dirty="0">
                <a:latin typeface="Traditional Arabic"/>
                <a:cs typeface="Traditional Arabic"/>
              </a:rPr>
              <a:t>د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-75" dirty="0">
                <a:latin typeface="Traditional Arabic"/>
                <a:cs typeface="Traditional Arabic"/>
              </a:rPr>
              <a:t>ع</a:t>
            </a:r>
            <a:r>
              <a:rPr sz="1450" b="1" spc="370" dirty="0">
                <a:latin typeface="Traditional Arabic"/>
                <a:cs typeface="Traditional Arabic"/>
              </a:rPr>
              <a:t>إ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215" dirty="0">
                <a:latin typeface="Traditional Arabic"/>
                <a:cs typeface="Traditional Arabic"/>
              </a:rPr>
              <a:t>ي</a:t>
            </a:r>
            <a:r>
              <a:rPr sz="1450" b="1" spc="10" dirty="0">
                <a:latin typeface="Traditional Arabic"/>
                <a:cs typeface="Traditional Arabic"/>
              </a:rPr>
              <a:t>س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35" dirty="0">
                <a:latin typeface="Traditional Arabic"/>
                <a:cs typeface="Traditional Arabic"/>
              </a:rPr>
              <a:t>ر</a:t>
            </a: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-204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355" dirty="0">
                <a:latin typeface="Traditional Arabic"/>
                <a:cs typeface="Traditional Arabic"/>
              </a:rPr>
              <a:t>م</a:t>
            </a:r>
            <a:r>
              <a:rPr sz="1450" b="1" spc="-10" dirty="0">
                <a:latin typeface="Traditional Arabic"/>
                <a:cs typeface="Traditional Arabic"/>
              </a:rPr>
              <a:t>ا</a:t>
            </a:r>
            <a:r>
              <a:rPr sz="1450" b="1" spc="-20" dirty="0">
                <a:latin typeface="Traditional Arabic"/>
                <a:cs typeface="Traditional Arabic"/>
              </a:rPr>
              <a:t>ظ</a:t>
            </a:r>
            <a:r>
              <a:rPr sz="1450" b="1" spc="-45" dirty="0">
                <a:latin typeface="Traditional Arabic"/>
                <a:cs typeface="Traditional Arabic"/>
              </a:rPr>
              <a:t>ن</a:t>
            </a:r>
            <a:r>
              <a:rPr sz="1450" b="1" spc="-215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20" dirty="0">
                <a:latin typeface="Traditional Arabic"/>
                <a:cs typeface="Traditional Arabic"/>
              </a:rPr>
              <a:t>و</a:t>
            </a:r>
            <a:r>
              <a:rPr sz="1450" b="1" dirty="0">
                <a:latin typeface="Traditional Arabic"/>
                <a:cs typeface="Traditional Arabic"/>
              </a:rPr>
              <a:t> </a:t>
            </a:r>
            <a:r>
              <a:rPr sz="1450" b="1" spc="40" dirty="0">
                <a:latin typeface="Traditional Arabic"/>
                <a:cs typeface="Traditional Arabic"/>
              </a:rPr>
              <a:t>ط</a:t>
            </a:r>
            <a:r>
              <a:rPr sz="1450" b="1" spc="-20" dirty="0">
                <a:latin typeface="Traditional Arabic"/>
                <a:cs typeface="Traditional Arabic"/>
              </a:rPr>
              <a:t>ط</a:t>
            </a:r>
            <a:r>
              <a:rPr sz="1450" b="1" spc="-85" dirty="0">
                <a:latin typeface="Traditional Arabic"/>
                <a:cs typeface="Traditional Arabic"/>
              </a:rPr>
              <a:t>خ</a:t>
            </a:r>
            <a:r>
              <a:rPr sz="1450" b="1" spc="-290" dirty="0">
                <a:latin typeface="Traditional Arabic"/>
                <a:cs typeface="Traditional Arabic"/>
              </a:rPr>
              <a:t>ل</a:t>
            </a:r>
            <a:r>
              <a:rPr sz="1450" b="1" spc="-204" dirty="0">
                <a:latin typeface="Traditional Arabic"/>
                <a:cs typeface="Traditional Arabic"/>
              </a:rPr>
              <a:t>ل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145" dirty="0">
                <a:latin typeface="Traditional Arabic"/>
                <a:cs typeface="Traditional Arabic"/>
              </a:rPr>
              <a:t>ة</a:t>
            </a:r>
            <a:r>
              <a:rPr sz="1450" b="1" spc="390" dirty="0">
                <a:latin typeface="Traditional Arabic"/>
                <a:cs typeface="Traditional Arabic"/>
              </a:rPr>
              <a:t>م</a:t>
            </a:r>
            <a:r>
              <a:rPr sz="1450" b="1" spc="-295" dirty="0">
                <a:latin typeface="Traditional Arabic"/>
                <a:cs typeface="Traditional Arabic"/>
              </a:rPr>
              <a:t>ئ</a:t>
            </a:r>
            <a:r>
              <a:rPr sz="1450" b="1" spc="50" dirty="0">
                <a:latin typeface="Traditional Arabic"/>
                <a:cs typeface="Traditional Arabic"/>
              </a:rPr>
              <a:t>ا</a:t>
            </a: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-204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145" dirty="0">
                <a:latin typeface="Traditional Arabic"/>
                <a:cs typeface="Traditional Arabic"/>
              </a:rPr>
              <a:t>ة</a:t>
            </a:r>
            <a:r>
              <a:rPr sz="1450" b="1" spc="-45" dirty="0">
                <a:latin typeface="Traditional Arabic"/>
                <a:cs typeface="Traditional Arabic"/>
              </a:rPr>
              <a:t>ن</a:t>
            </a:r>
            <a:r>
              <a:rPr sz="1450" b="1" spc="-85" dirty="0">
                <a:latin typeface="Traditional Arabic"/>
                <a:cs typeface="Traditional Arabic"/>
              </a:rPr>
              <a:t>ج</a:t>
            </a:r>
            <a:r>
              <a:rPr sz="1450" b="1" spc="-280" dirty="0">
                <a:latin typeface="Traditional Arabic"/>
                <a:cs typeface="Traditional Arabic"/>
              </a:rPr>
              <a:t>ل</a:t>
            </a:r>
            <a:r>
              <a:rPr sz="1450" b="1" spc="-204" dirty="0">
                <a:latin typeface="Traditional Arabic"/>
                <a:cs typeface="Traditional Arabic"/>
              </a:rPr>
              <a:t>ل</a:t>
            </a:r>
            <a:r>
              <a:rPr sz="1450" b="1" dirty="0">
                <a:latin typeface="Traditional Arabic"/>
                <a:cs typeface="Traditional Arabic"/>
              </a:rPr>
              <a:t> </a:t>
            </a:r>
            <a:r>
              <a:rPr sz="1450" b="1" spc="-20" dirty="0">
                <a:latin typeface="Traditional Arabic"/>
                <a:cs typeface="Traditional Arabic"/>
              </a:rPr>
              <a:t> </a:t>
            </a:r>
            <a:r>
              <a:rPr sz="1450" b="1" spc="355" dirty="0">
                <a:latin typeface="Traditional Arabic"/>
                <a:cs typeface="Traditional Arabic"/>
              </a:rPr>
              <a:t>م</a:t>
            </a: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-275" dirty="0">
                <a:latin typeface="Traditional Arabic"/>
                <a:cs typeface="Traditional Arabic"/>
              </a:rPr>
              <a:t>ق</a:t>
            </a:r>
            <a:r>
              <a:rPr sz="1450" b="1" spc="-400" dirty="0">
                <a:latin typeface="Traditional Arabic"/>
                <a:cs typeface="Traditional Arabic"/>
              </a:rPr>
              <a:t>ت</a:t>
            </a:r>
            <a:r>
              <a:rPr sz="1450" b="1" spc="-215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-5" dirty="0">
                <a:latin typeface="Traditional Arabic"/>
                <a:cs typeface="Traditional Arabic"/>
              </a:rPr>
              <a:t> </a:t>
            </a:r>
            <a:r>
              <a:rPr sz="1450" b="1" spc="170" dirty="0">
                <a:latin typeface="Traditional Arabic"/>
                <a:cs typeface="Traditional Arabic"/>
              </a:rPr>
              <a:t>ب</a:t>
            </a:r>
            <a:r>
              <a:rPr sz="1450" b="1" spc="-280" dirty="0">
                <a:latin typeface="Traditional Arabic"/>
                <a:cs typeface="Traditional Arabic"/>
              </a:rPr>
              <a:t>ل</a:t>
            </a:r>
            <a:r>
              <a:rPr sz="1450" b="1" spc="95" dirty="0">
                <a:latin typeface="Traditional Arabic"/>
                <a:cs typeface="Traditional Arabic"/>
              </a:rPr>
              <a:t>ط</a:t>
            </a:r>
            <a:endParaRPr sz="145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45" dirty="0">
                <a:latin typeface="Times New Roman"/>
                <a:cs typeface="Times New Roman"/>
              </a:rPr>
              <a:t>مس</a:t>
            </a:r>
            <a:r>
              <a:rPr sz="1600" spc="-610" dirty="0">
                <a:latin typeface="Times New Roman"/>
                <a:cs typeface="Times New Roman"/>
              </a:rPr>
              <a:t>Ϙل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65" dirty="0">
                <a:latin typeface="Times New Roman"/>
                <a:cs typeface="Times New Roman"/>
              </a:rPr>
              <a:t>ΔيϠك</a:t>
            </a: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</a:t>
            </a: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0" dirty="0">
                <a:latin typeface="Times New Roman"/>
                <a:cs typeface="Times New Roman"/>
              </a:rPr>
              <a:t>/</a:t>
            </a:r>
            <a:r>
              <a:rPr sz="1400" b="1" spc="-13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ل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285"/>
              </a:spcBef>
            </a:pP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10" dirty="0">
                <a:latin typeface="Times New Roman"/>
                <a:cs typeface="Times New Roman"/>
              </a:rPr>
              <a:t>/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دم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750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600" spc="-245" dirty="0">
                <a:latin typeface="Times New Roman"/>
                <a:cs typeface="Times New Roman"/>
              </a:rPr>
              <a:t>مس</a:t>
            </a:r>
            <a:r>
              <a:rPr sz="1600" spc="-610" dirty="0">
                <a:latin typeface="Times New Roman"/>
                <a:cs typeface="Times New Roman"/>
              </a:rPr>
              <a:t>Ϙل</a:t>
            </a:r>
            <a:r>
              <a:rPr sz="1600" spc="-1280" dirty="0">
                <a:latin typeface="Times New Roman"/>
                <a:cs typeface="Times New Roman"/>
              </a:rPr>
              <a:t>΍ </a:t>
            </a:r>
            <a:r>
              <a:rPr sz="1600" spc="-680" dirty="0">
                <a:latin typeface="Times New Roman"/>
                <a:cs typeface="Times New Roman"/>
              </a:rPr>
              <a:t>ΔϘف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-85" dirty="0">
                <a:latin typeface="Times New Roman"/>
                <a:cs typeface="Times New Roman"/>
              </a:rPr>
              <a:t>Ϯ</a:t>
            </a:r>
            <a:r>
              <a:rPr sz="1600" spc="85" dirty="0">
                <a:latin typeface="Times New Roman"/>
                <a:cs typeface="Times New Roman"/>
              </a:rPr>
              <a:t>م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700">
              <a:latin typeface="Times New Roman"/>
              <a:cs typeface="Times New Roman"/>
            </a:endParaRPr>
          </a:p>
          <a:p>
            <a:pPr marR="11430" algn="r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</a:t>
            </a:r>
            <a:r>
              <a:rPr sz="1800" b="1" spc="-14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05"/>
              </a:spcBef>
            </a:pPr>
            <a:r>
              <a:rPr sz="1600" spc="-425" dirty="0">
                <a:latin typeface="Times New Roman"/>
                <a:cs typeface="Times New Roman"/>
              </a:rPr>
              <a:t>Δ</a:t>
            </a:r>
            <a:r>
              <a:rPr sz="1600" spc="-640" dirty="0">
                <a:latin typeface="Times New Roman"/>
                <a:cs typeface="Times New Roman"/>
              </a:rPr>
              <a:t>ي</a:t>
            </a:r>
            <a:r>
              <a:rPr sz="1600" spc="-844" dirty="0">
                <a:latin typeface="Times New Roman"/>
                <a:cs typeface="Times New Roman"/>
              </a:rPr>
              <a:t>Ϡ</a:t>
            </a:r>
            <a:r>
              <a:rPr sz="1600" spc="-275" dirty="0">
                <a:latin typeface="Times New Roman"/>
                <a:cs typeface="Times New Roman"/>
              </a:rPr>
              <a:t>Ϝ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75" dirty="0">
                <a:latin typeface="Times New Roman"/>
                <a:cs typeface="Times New Roman"/>
              </a:rPr>
              <a:t>سϠΠم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80" dirty="0">
                <a:latin typeface="Times New Roman"/>
                <a:cs typeface="Times New Roman"/>
              </a:rPr>
              <a:t>ΔϘف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-85" dirty="0">
                <a:latin typeface="Times New Roman"/>
                <a:cs typeface="Times New Roman"/>
              </a:rPr>
              <a:t>Ϯ</a:t>
            </a:r>
            <a:r>
              <a:rPr sz="1600" spc="85" dirty="0">
                <a:latin typeface="Times New Roman"/>
                <a:cs typeface="Times New Roman"/>
              </a:rPr>
              <a:t>م</a:t>
            </a:r>
            <a:endParaRPr sz="1600">
              <a:latin typeface="Times New Roman"/>
              <a:cs typeface="Times New Roman"/>
            </a:endParaRPr>
          </a:p>
          <a:p>
            <a:pPr marR="11430" algn="r">
              <a:lnSpc>
                <a:spcPct val="100000"/>
              </a:lnSpc>
              <a:spcBef>
                <a:spcPts val="150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8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620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7394" y="6224342"/>
            <a:ext cx="889000" cy="961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0" dirty="0">
                <a:latin typeface="Arial"/>
                <a:cs typeface="Arial"/>
              </a:rPr>
              <a:t>م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-430" dirty="0">
                <a:latin typeface="Arial"/>
                <a:cs typeface="Arial"/>
              </a:rPr>
              <a:t>ق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80" dirty="0">
                <a:latin typeface="Arial"/>
                <a:cs typeface="Arial"/>
              </a:rPr>
              <a:t>س</a:t>
            </a:r>
            <a:r>
              <a:rPr sz="1800" b="1" spc="-675" dirty="0">
                <a:latin typeface="Arial"/>
                <a:cs typeface="Arial"/>
              </a:rPr>
              <a:t>يئ</a:t>
            </a:r>
            <a:r>
              <a:rPr sz="1800" b="1" spc="-190" dirty="0">
                <a:latin typeface="Arial"/>
                <a:cs typeface="Arial"/>
              </a:rPr>
              <a:t>ر</a:t>
            </a:r>
            <a:endParaRPr sz="1800">
              <a:latin typeface="Arial"/>
              <a:cs typeface="Arial"/>
            </a:endParaRPr>
          </a:p>
          <a:p>
            <a:pPr marL="317500" algn="ctr">
              <a:lnSpc>
                <a:spcPct val="100000"/>
              </a:lnSpc>
              <a:spcBef>
                <a:spcPts val="625"/>
              </a:spcBef>
            </a:pPr>
            <a:r>
              <a:rPr sz="1800" b="1" spc="260" dirty="0">
                <a:latin typeface="Arial"/>
                <a:cs typeface="Arial"/>
              </a:rPr>
              <a:t>/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م</a:t>
            </a:r>
            <a:r>
              <a:rPr sz="1800" b="1" spc="-525" dirty="0">
                <a:latin typeface="Arial"/>
                <a:cs typeface="Arial"/>
              </a:rPr>
              <a:t>س</a:t>
            </a:r>
            <a:r>
              <a:rPr sz="1800" b="1" spc="500" dirty="0">
                <a:latin typeface="Arial"/>
                <a:cs typeface="Arial"/>
              </a:rPr>
              <a:t>ا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 marL="233045" algn="ctr">
              <a:lnSpc>
                <a:spcPct val="100000"/>
              </a:lnSpc>
              <a:spcBef>
                <a:spcPts val="625"/>
              </a:spcBef>
            </a:pPr>
            <a:r>
              <a:rPr sz="1800" b="1" spc="260" dirty="0">
                <a:latin typeface="Arial"/>
                <a:cs typeface="Arial"/>
              </a:rPr>
              <a:t>/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315" dirty="0">
                <a:latin typeface="Arial"/>
                <a:cs typeface="Arial"/>
              </a:rPr>
              <a:t>ع</a:t>
            </a:r>
            <a:r>
              <a:rPr sz="1800" b="1" spc="-680" dirty="0">
                <a:latin typeface="Arial"/>
                <a:cs typeface="Arial"/>
              </a:rPr>
              <a:t>ي</a:t>
            </a:r>
            <a:r>
              <a:rPr sz="1800" b="1" spc="-425" dirty="0">
                <a:latin typeface="Arial"/>
                <a:cs typeface="Arial"/>
              </a:rPr>
              <a:t>ق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3471" y="6224342"/>
            <a:ext cx="3081655" cy="1315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1380">
              <a:lnSpc>
                <a:spcPct val="100000"/>
              </a:lnSpc>
            </a:pPr>
            <a:r>
              <a:rPr sz="1800" b="1" spc="-100" dirty="0">
                <a:latin typeface="Arial"/>
                <a:cs typeface="Arial"/>
              </a:rPr>
              <a:t>ة</a:t>
            </a:r>
            <a:r>
              <a:rPr sz="1800" b="1" spc="-675" dirty="0">
                <a:latin typeface="Arial"/>
                <a:cs typeface="Arial"/>
              </a:rPr>
              <a:t>ي</a:t>
            </a:r>
            <a:r>
              <a:rPr sz="1800" b="1" spc="-430" dirty="0">
                <a:latin typeface="Arial"/>
                <a:cs typeface="Arial"/>
              </a:rPr>
              <a:t>ل</a:t>
            </a:r>
            <a:r>
              <a:rPr sz="1800" b="1" spc="725" dirty="0">
                <a:latin typeface="Arial"/>
                <a:cs typeface="Arial"/>
              </a:rPr>
              <a:t>ك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680" dirty="0">
                <a:latin typeface="Arial"/>
                <a:cs typeface="Arial"/>
              </a:rPr>
              <a:t>ي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90" dirty="0">
                <a:latin typeface="Arial"/>
                <a:cs typeface="Arial"/>
              </a:rPr>
              <a:t>ع</a:t>
            </a:r>
            <a:endParaRPr sz="1800">
              <a:latin typeface="Arial"/>
              <a:cs typeface="Arial"/>
            </a:endParaRPr>
          </a:p>
          <a:p>
            <a:pPr marR="242570" algn="ctr">
              <a:lnSpc>
                <a:spcPct val="100000"/>
              </a:lnSpc>
              <a:spcBef>
                <a:spcPts val="625"/>
              </a:spcBef>
            </a:pPr>
            <a:r>
              <a:rPr sz="1800" b="1" spc="260" dirty="0">
                <a:latin typeface="Arial"/>
                <a:cs typeface="Arial"/>
              </a:rPr>
              <a:t>/</a:t>
            </a:r>
            <a:r>
              <a:rPr sz="1800" b="1" spc="45" dirty="0">
                <a:latin typeface="Arial"/>
                <a:cs typeface="Arial"/>
              </a:rPr>
              <a:t>م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500" dirty="0">
                <a:latin typeface="Arial"/>
                <a:cs typeface="Arial"/>
              </a:rPr>
              <a:t>ا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 marR="179705" algn="ctr">
              <a:lnSpc>
                <a:spcPct val="100000"/>
              </a:lnSpc>
              <a:spcBef>
                <a:spcPts val="625"/>
              </a:spcBef>
            </a:pPr>
            <a:r>
              <a:rPr sz="1800" b="1" spc="260" dirty="0">
                <a:latin typeface="Arial"/>
                <a:cs typeface="Arial"/>
              </a:rPr>
              <a:t>/</a:t>
            </a:r>
            <a:r>
              <a:rPr sz="1800" b="1" spc="-315" dirty="0">
                <a:latin typeface="Arial"/>
                <a:cs typeface="Arial"/>
              </a:rPr>
              <a:t>ع</a:t>
            </a:r>
            <a:r>
              <a:rPr sz="1800" b="1" spc="-675" dirty="0">
                <a:latin typeface="Arial"/>
                <a:cs typeface="Arial"/>
              </a:rPr>
              <a:t>ي</a:t>
            </a:r>
            <a:r>
              <a:rPr sz="1800" b="1" spc="-425" dirty="0">
                <a:latin typeface="Arial"/>
                <a:cs typeface="Arial"/>
              </a:rPr>
              <a:t>ق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24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110" dirty="0">
                <a:latin typeface="Arial"/>
                <a:cs typeface="Arial"/>
              </a:rPr>
              <a:t>ظ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310" dirty="0">
                <a:latin typeface="Arial"/>
                <a:cs typeface="Arial"/>
              </a:rPr>
              <a:t>ط</a:t>
            </a:r>
            <a:r>
              <a:rPr sz="1800" b="1" spc="110" dirty="0">
                <a:latin typeface="Arial"/>
                <a:cs typeface="Arial"/>
              </a:rPr>
              <a:t>ط</a:t>
            </a:r>
            <a:r>
              <a:rPr sz="1800" b="1" spc="-20" dirty="0">
                <a:latin typeface="Arial"/>
                <a:cs typeface="Arial"/>
              </a:rPr>
              <a:t>خ</a:t>
            </a:r>
            <a:r>
              <a:rPr sz="1800" b="1" spc="-430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665" dirty="0">
                <a:latin typeface="Arial"/>
                <a:cs typeface="Arial"/>
              </a:rPr>
              <a:t>ئ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15" dirty="0">
                <a:latin typeface="Arial"/>
                <a:cs typeface="Arial"/>
              </a:rPr>
              <a:t>ج</a:t>
            </a:r>
            <a:r>
              <a:rPr sz="1800" b="1" spc="-434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ى</a:t>
            </a:r>
            <a:r>
              <a:rPr sz="1800" b="1" spc="50" dirty="0">
                <a:latin typeface="Arial"/>
                <a:cs typeface="Arial"/>
              </a:rPr>
              <a:t>أ</a:t>
            </a:r>
            <a:r>
              <a:rPr sz="1800" b="1" spc="-190" dirty="0">
                <a:latin typeface="Arial"/>
                <a:cs typeface="Arial"/>
              </a:rPr>
              <a:t>ر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1946" y="7640521"/>
            <a:ext cx="5523865" cy="202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4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R="9525" algn="ctr">
              <a:lnSpc>
                <a:spcPct val="100000"/>
              </a:lnSpc>
              <a:spcBef>
                <a:spcPts val="1335"/>
              </a:spcBef>
            </a:pPr>
            <a:r>
              <a:rPr sz="1800" b="1" spc="-100" dirty="0">
                <a:latin typeface="Arial"/>
                <a:cs typeface="Arial"/>
              </a:rPr>
              <a:t>ة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15" dirty="0">
                <a:latin typeface="Arial"/>
                <a:cs typeface="Arial"/>
              </a:rPr>
              <a:t>ج</a:t>
            </a:r>
            <a:r>
              <a:rPr sz="1800" b="1" spc="-430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85" dirty="0">
                <a:latin typeface="Arial"/>
                <a:cs typeface="Arial"/>
              </a:rPr>
              <a:t>س</a:t>
            </a:r>
            <a:r>
              <a:rPr sz="1800" b="1" spc="-675" dirty="0">
                <a:latin typeface="Arial"/>
                <a:cs typeface="Arial"/>
              </a:rPr>
              <a:t>يئ</a:t>
            </a:r>
            <a:r>
              <a:rPr sz="1800" b="1" spc="-190" dirty="0">
                <a:latin typeface="Arial"/>
                <a:cs typeface="Arial"/>
              </a:rPr>
              <a:t>ر</a:t>
            </a:r>
            <a:endParaRPr sz="1800">
              <a:latin typeface="Arial"/>
              <a:cs typeface="Arial"/>
            </a:endParaRPr>
          </a:p>
          <a:p>
            <a:pPr marR="11430" algn="ctr">
              <a:lnSpc>
                <a:spcPct val="100000"/>
              </a:lnSpc>
              <a:spcBef>
                <a:spcPts val="635"/>
              </a:spcBef>
            </a:pPr>
            <a:r>
              <a:rPr sz="1800" b="1" spc="260" dirty="0">
                <a:latin typeface="Arial"/>
                <a:cs typeface="Arial"/>
              </a:rPr>
              <a:t>/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م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500" dirty="0">
                <a:latin typeface="Arial"/>
                <a:cs typeface="Arial"/>
              </a:rPr>
              <a:t>ا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 marR="10160" algn="ctr">
              <a:lnSpc>
                <a:spcPct val="100000"/>
              </a:lnSpc>
              <a:spcBef>
                <a:spcPts val="625"/>
              </a:spcBef>
            </a:pPr>
            <a:r>
              <a:rPr sz="1800" b="1" spc="260" dirty="0">
                <a:latin typeface="Arial"/>
                <a:cs typeface="Arial"/>
              </a:rPr>
              <a:t>/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315" dirty="0">
                <a:latin typeface="Arial"/>
                <a:cs typeface="Arial"/>
              </a:rPr>
              <a:t>ع</a:t>
            </a:r>
            <a:r>
              <a:rPr sz="1800" b="1" spc="-675" dirty="0">
                <a:latin typeface="Arial"/>
                <a:cs typeface="Arial"/>
              </a:rPr>
              <a:t>ي</a:t>
            </a:r>
            <a:r>
              <a:rPr sz="1800" b="1" spc="-425" dirty="0">
                <a:latin typeface="Arial"/>
                <a:cs typeface="Arial"/>
              </a:rPr>
              <a:t>ق</a:t>
            </a:r>
            <a:r>
              <a:rPr sz="1800" b="1" spc="-220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ϭϰ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1387" y="1034483"/>
            <a:ext cx="4985385" cy="1530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34315" algn="r">
              <a:lnSpc>
                <a:spcPct val="100000"/>
              </a:lnSpc>
            </a:pPr>
            <a:r>
              <a:rPr sz="1800" b="1" spc="120" dirty="0">
                <a:latin typeface="Arial"/>
                <a:cs typeface="Arial"/>
              </a:rPr>
              <a:t>ة</a:t>
            </a:r>
            <a:r>
              <a:rPr sz="1800" b="1" spc="-170" dirty="0">
                <a:latin typeface="Arial"/>
                <a:cs typeface="Arial"/>
              </a:rPr>
              <a:t>م</a:t>
            </a:r>
            <a:r>
              <a:rPr sz="1800" b="1" spc="180" dirty="0">
                <a:latin typeface="Arial"/>
                <a:cs typeface="Arial"/>
              </a:rPr>
              <a:t>د</a:t>
            </a:r>
            <a:r>
              <a:rPr sz="1800" b="1" spc="-500" dirty="0">
                <a:latin typeface="Arial"/>
                <a:cs typeface="Arial"/>
              </a:rPr>
              <a:t>ق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480" dirty="0">
                <a:latin typeface="Arial"/>
                <a:cs typeface="Arial"/>
              </a:rPr>
              <a:t>ا</a:t>
            </a:r>
            <a:r>
              <a:rPr sz="1800" b="1" spc="-245" dirty="0">
                <a:latin typeface="Arial"/>
                <a:cs typeface="Arial"/>
              </a:rPr>
              <a:t>و</a:t>
            </a:r>
            <a:r>
              <a:rPr sz="1800" b="1" spc="-20" dirty="0">
                <a:latin typeface="Arial"/>
                <a:cs typeface="Arial"/>
              </a:rPr>
              <a:t>أ</a:t>
            </a:r>
            <a:endParaRPr sz="18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525"/>
              </a:spcBef>
            </a:pP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800" b="1" spc="-19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44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0000"/>
                </a:solidFill>
                <a:latin typeface="Arial"/>
                <a:cs typeface="Arial"/>
              </a:rPr>
              <a:t>ض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ع </a:t>
            </a:r>
            <a:r>
              <a:rPr sz="1800" b="1" spc="-305" dirty="0">
                <a:solidFill>
                  <a:srgbClr val="FF0000"/>
                </a:solidFill>
                <a:latin typeface="Arial"/>
                <a:cs typeface="Arial"/>
              </a:rPr>
              <a:t>ء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800" b="1" spc="-540" dirty="0">
                <a:solidFill>
                  <a:srgbClr val="FF0000"/>
                </a:solidFill>
                <a:latin typeface="Arial"/>
                <a:cs typeface="Arial"/>
              </a:rPr>
              <a:t>ض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8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800" b="1" spc="-67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37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إ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10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-35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800" b="1" spc="-37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54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800" b="1" spc="-520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ح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800" b="1" spc="8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52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800" b="1" spc="22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-37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800" b="1" spc="-67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10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27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800" b="1" spc="4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0000"/>
                </a:solidFill>
                <a:latin typeface="Arial"/>
                <a:cs typeface="Arial"/>
              </a:rPr>
              <a:t>ح</a:t>
            </a:r>
            <a:r>
              <a:rPr sz="1800" b="1" spc="-540" dirty="0">
                <a:solidFill>
                  <a:srgbClr val="FF0000"/>
                </a:solidFill>
                <a:latin typeface="Arial"/>
                <a:cs typeface="Arial"/>
              </a:rPr>
              <a:t>ض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800" b="1" spc="-71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endParaRPr sz="1800">
              <a:latin typeface="Arial"/>
              <a:cs typeface="Arial"/>
            </a:endParaRPr>
          </a:p>
          <a:p>
            <a:pPr marL="2751455">
              <a:lnSpc>
                <a:spcPct val="100000"/>
              </a:lnSpc>
              <a:spcBef>
                <a:spcPts val="625"/>
              </a:spcBef>
            </a:pP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67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67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44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695" dirty="0">
                <a:solidFill>
                  <a:srgbClr val="FF0000"/>
                </a:solidFill>
                <a:latin typeface="Arial"/>
                <a:cs typeface="Arial"/>
              </a:rPr>
              <a:t>ح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35" dirty="0">
                <a:solidFill>
                  <a:srgbClr val="FF0000"/>
                </a:solidFill>
                <a:latin typeface="Arial"/>
                <a:cs typeface="Arial"/>
              </a:rPr>
              <a:t>ى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sz="1800" b="1" spc="500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35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800" b="1" spc="8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44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 marR="233045" algn="r">
              <a:lnSpc>
                <a:spcPct val="100000"/>
              </a:lnSpc>
              <a:spcBef>
                <a:spcPts val="935"/>
              </a:spcBef>
            </a:pP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5" dirty="0">
                <a:latin typeface="Arial"/>
                <a:cs typeface="Arial"/>
              </a:rPr>
              <a:t>ن</a:t>
            </a:r>
            <a:r>
              <a:rPr sz="1800" b="1" spc="240" dirty="0">
                <a:latin typeface="Arial"/>
                <a:cs typeface="Arial"/>
              </a:rPr>
              <a:t>ر</a:t>
            </a:r>
            <a:r>
              <a:rPr sz="1800" b="1" spc="-455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-245" dirty="0">
                <a:latin typeface="Arial"/>
                <a:cs typeface="Arial"/>
              </a:rPr>
              <a:t>و</a:t>
            </a:r>
            <a:r>
              <a:rPr sz="1800" b="1" spc="480" dirty="0">
                <a:latin typeface="Arial"/>
                <a:cs typeface="Arial"/>
              </a:rPr>
              <a:t>أ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ت</a:t>
            </a:r>
            <a:r>
              <a:rPr sz="1800" b="1" spc="190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635" dirty="0">
                <a:latin typeface="Arial"/>
                <a:cs typeface="Arial"/>
              </a:rPr>
              <a:t>ي</a:t>
            </a:r>
            <a:r>
              <a:rPr sz="1800" b="1" spc="-645" dirty="0">
                <a:latin typeface="Arial"/>
                <a:cs typeface="Arial"/>
              </a:rPr>
              <a:t>ب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10" dirty="0">
                <a:latin typeface="Arial"/>
                <a:cs typeface="Arial"/>
              </a:rPr>
              <a:t>ا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635" dirty="0">
                <a:latin typeface="Arial"/>
                <a:cs typeface="Arial"/>
              </a:rPr>
              <a:t>ي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-575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345"/>
              </a:spcBef>
            </a:pPr>
            <a:r>
              <a:rPr sz="1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200" b="1" spc="-405" dirty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sz="1200" b="1" spc="-520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200" b="1" spc="-76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200" b="1" spc="-345" dirty="0">
                <a:solidFill>
                  <a:srgbClr val="FF0000"/>
                </a:solidFill>
                <a:latin typeface="Times New Roman"/>
                <a:cs typeface="Times New Roman"/>
              </a:rPr>
              <a:t>Ϭش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لهΆم</a:t>
            </a:r>
            <a:r>
              <a:rPr sz="1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ϰ</a:t>
            </a:r>
            <a:r>
              <a:rPr sz="12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2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160" dirty="0">
                <a:solidFill>
                  <a:srgbClr val="FF0000"/>
                </a:solidFill>
                <a:latin typeface="Times New Roman"/>
                <a:cs typeface="Times New Roman"/>
              </a:rPr>
              <a:t>ϱ</a:t>
            </a:r>
            <a:r>
              <a:rPr sz="1200" b="1" spc="-46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200" b="1" spc="-425" dirty="0">
                <a:solidFill>
                  <a:srgbClr val="FF0000"/>
                </a:solidFill>
                <a:latin typeface="Times New Roman"/>
                <a:cs typeface="Times New Roman"/>
              </a:rPr>
              <a:t>Ά</a:t>
            </a:r>
            <a:r>
              <a:rPr sz="1200" b="1" spc="-459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475" dirty="0">
                <a:solidFill>
                  <a:srgbClr val="FF0000"/>
                </a:solidFill>
                <a:latin typeface="Times New Roman"/>
                <a:cs typeface="Times New Roman"/>
              </a:rPr>
              <a:t>يΘل΍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2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شنأ</a:t>
            </a:r>
            <a:r>
              <a:rPr sz="1200" b="1" spc="-95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2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200" b="1" spc="-580" dirty="0">
                <a:solidFill>
                  <a:srgbClr val="FF0000"/>
                </a:solidFill>
                <a:latin typeface="Times New Roman"/>
                <a:cs typeface="Times New Roman"/>
              </a:rPr>
              <a:t>يس΍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200" b="1" spc="-15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2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200" b="1" spc="-95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490" dirty="0">
                <a:solidFill>
                  <a:srgbClr val="FF0000"/>
                </a:solidFill>
                <a:latin typeface="Times New Roman"/>
                <a:cs typeface="Times New Roman"/>
              </a:rPr>
              <a:t>Ε΍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200" b="1" spc="-170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200" b="1" spc="-360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200" b="1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2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200" b="1" spc="-95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200" b="1" spc="2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2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200" b="1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200" b="1" spc="-76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200" b="1" spc="-290" dirty="0">
                <a:solidFill>
                  <a:srgbClr val="FF0000"/>
                </a:solidFill>
                <a:latin typeface="Times New Roman"/>
                <a:cs typeface="Times New Roman"/>
              </a:rPr>
              <a:t>ϜΘم</a:t>
            </a:r>
            <a:r>
              <a:rPr sz="1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26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عϮم</a:t>
            </a:r>
            <a:r>
              <a:rPr sz="1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200" b="1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2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2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2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200" b="1" spc="-76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200" b="1" spc="-24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200" b="1" spc="-260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200" b="1" spc="-445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2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200" b="1" spc="-95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3206" y="3002523"/>
            <a:ext cx="5662930" cy="30861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9690" algn="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8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25" dirty="0">
                <a:latin typeface="Arial"/>
                <a:cs typeface="Arial"/>
              </a:rPr>
              <a:t>اج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3591183"/>
            <a:ext cx="566293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06930">
              <a:lnSpc>
                <a:spcPct val="100000"/>
              </a:lnSpc>
              <a:tabLst>
                <a:tab pos="5189220" algn="l"/>
              </a:tabLst>
            </a:pPr>
            <a:r>
              <a:rPr sz="1400" b="1" spc="-10" dirty="0">
                <a:latin typeface="Arial"/>
                <a:cs typeface="Arial"/>
              </a:rPr>
              <a:t>/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3206" y="4180971"/>
            <a:ext cx="5662930" cy="30670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0325" algn="r">
              <a:lnSpc>
                <a:spcPct val="100000"/>
              </a:lnSpc>
            </a:pPr>
            <a:r>
              <a:rPr sz="1400" b="1" spc="135" dirty="0">
                <a:latin typeface="Arial"/>
                <a:cs typeface="Arial"/>
              </a:rPr>
              <a:t>/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60" dirty="0">
                <a:latin typeface="Arial"/>
                <a:cs typeface="Arial"/>
              </a:rPr>
              <a:t>ق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3206" y="4697607"/>
            <a:ext cx="5662930" cy="178498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762375">
              <a:lnSpc>
                <a:spcPct val="100000"/>
              </a:lnSpc>
            </a:pPr>
            <a:r>
              <a:rPr sz="1400" b="1" spc="1025" dirty="0">
                <a:latin typeface="Times New Roman"/>
                <a:cs typeface="Times New Roman"/>
              </a:rPr>
              <a:t>  </a:t>
            </a:r>
            <a:r>
              <a:rPr sz="1400" b="1" spc="-114" dirty="0">
                <a:latin typeface="Times New Roman"/>
                <a:cs typeface="Times New Roman"/>
              </a:rPr>
              <a:t> </a:t>
            </a: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70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330" dirty="0">
                <a:latin typeface="Arial"/>
                <a:cs typeface="Arial"/>
              </a:rPr>
              <a:t>ق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-135" dirty="0">
                <a:latin typeface="Arial"/>
                <a:cs typeface="Arial"/>
              </a:rPr>
              <a:t>ز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00">
              <a:latin typeface="Times New Roman"/>
              <a:cs typeface="Times New Roman"/>
            </a:endParaRPr>
          </a:p>
          <a:p>
            <a:pPr marL="2349500">
              <a:lnSpc>
                <a:spcPct val="100000"/>
              </a:lnSpc>
            </a:pPr>
            <a:r>
              <a:rPr sz="1400" b="1" spc="1025" dirty="0">
                <a:latin typeface="Times New Roman"/>
                <a:cs typeface="Times New Roman"/>
              </a:rPr>
              <a:t> 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دم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300">
              <a:latin typeface="Times New Roman"/>
              <a:cs typeface="Times New Roman"/>
            </a:endParaRPr>
          </a:p>
          <a:p>
            <a:pPr marL="1652905">
              <a:lnSpc>
                <a:spcPct val="100000"/>
              </a:lnSpc>
            </a:pPr>
            <a:r>
              <a:rPr sz="1400" b="1" spc="1050" dirty="0">
                <a:latin typeface="Times New Roman"/>
                <a:cs typeface="Times New Roman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5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1278" y="6605343"/>
            <a:ext cx="5535930" cy="2758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5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905" dirty="0">
                <a:latin typeface="Arial"/>
                <a:cs typeface="Arial"/>
              </a:rPr>
              <a:t>س</a:t>
            </a:r>
            <a:r>
              <a:rPr sz="1800" b="1" spc="-290" dirty="0">
                <a:latin typeface="Arial"/>
                <a:cs typeface="Arial"/>
              </a:rPr>
              <a:t>ر</a:t>
            </a:r>
            <a:r>
              <a:rPr sz="1800" b="1" spc="-245" dirty="0">
                <a:latin typeface="Arial"/>
                <a:cs typeface="Arial"/>
              </a:rPr>
              <a:t>و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310" dirty="0">
                <a:latin typeface="Arial"/>
                <a:cs typeface="Arial"/>
              </a:rPr>
              <a:t>ؤ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: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635" dirty="0">
                <a:latin typeface="Arial"/>
                <a:cs typeface="Arial"/>
              </a:rPr>
              <a:t>ث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75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 marR="148590" algn="r">
              <a:lnSpc>
                <a:spcPct val="100000"/>
              </a:lnSpc>
              <a:spcBef>
                <a:spcPts val="525"/>
              </a:spcBef>
              <a:tabLst>
                <a:tab pos="639445" algn="l"/>
              </a:tabLst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145" dirty="0">
                <a:latin typeface="Arial"/>
                <a:cs typeface="Arial"/>
              </a:rPr>
              <a:t>ؤ</a:t>
            </a:r>
            <a:r>
              <a:rPr sz="1800" b="1" spc="-85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  <a:p>
            <a:pPr marR="64769" algn="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64135" algn="r">
              <a:lnSpc>
                <a:spcPct val="100000"/>
              </a:lnSpc>
              <a:spcBef>
                <a:spcPts val="63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8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8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625"/>
              </a:spcBef>
              <a:tabLst>
                <a:tab pos="822960" algn="l"/>
              </a:tabLst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5" dirty="0">
                <a:latin typeface="Arial"/>
                <a:cs typeface="Arial"/>
              </a:rPr>
              <a:t>س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-185" dirty="0">
                <a:latin typeface="Times New Roman"/>
                <a:cs typeface="Times New Roman"/>
              </a:rPr>
              <a:t>Ώ</a:t>
            </a:r>
            <a:endParaRPr sz="1200">
              <a:latin typeface="Times New Roman"/>
              <a:cs typeface="Times New Roman"/>
            </a:endParaRPr>
          </a:p>
          <a:p>
            <a:pPr marR="11430" algn="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10795" algn="r">
              <a:lnSpc>
                <a:spcPct val="100000"/>
              </a:lnSpc>
              <a:spcBef>
                <a:spcPts val="635"/>
              </a:spcBef>
            </a:pP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25"/>
              </a:spcBef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5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425" dirty="0">
                <a:latin typeface="Arial"/>
                <a:cs typeface="Arial"/>
              </a:rPr>
              <a:t>ف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175" dirty="0">
                <a:latin typeface="Arial"/>
                <a:cs typeface="Arial"/>
              </a:rPr>
              <a:t>د</a:t>
            </a:r>
            <a:r>
              <a:rPr sz="1800" b="1" spc="55" dirty="0">
                <a:latin typeface="Arial"/>
                <a:cs typeface="Arial"/>
              </a:rPr>
              <a:t>ه</a:t>
            </a:r>
            <a:r>
              <a:rPr sz="1800" b="1" spc="-20" dirty="0">
                <a:latin typeface="Arial"/>
                <a:cs typeface="Arial"/>
              </a:rPr>
              <a:t>أ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425" dirty="0">
                <a:latin typeface="Arial"/>
                <a:cs typeface="Arial"/>
              </a:rPr>
              <a:t>ع</a:t>
            </a:r>
            <a:r>
              <a:rPr sz="1800" b="1" spc="-705" dirty="0">
                <a:latin typeface="Arial"/>
                <a:cs typeface="Arial"/>
              </a:rPr>
              <a:t>ب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85" dirty="0">
                <a:latin typeface="Arial"/>
                <a:cs typeface="Arial"/>
              </a:rPr>
              <a:t>ر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Calibri"/>
                <a:cs typeface="Calibri"/>
              </a:rPr>
              <a:t>ϭϱ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6" y="996383"/>
            <a:ext cx="5524500" cy="3156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63830" algn="ct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...</a:t>
            </a: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78105" algn="ctr">
              <a:lnSpc>
                <a:spcPct val="100000"/>
              </a:lnSpc>
              <a:spcBef>
                <a:spcPts val="635"/>
              </a:spcBef>
            </a:pP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b="1" spc="155" dirty="0">
                <a:latin typeface="Arial"/>
                <a:cs typeface="Arial"/>
              </a:rPr>
              <a:t>ن</a:t>
            </a:r>
            <a:r>
              <a:rPr sz="1800" b="1" spc="300" dirty="0">
                <a:latin typeface="Arial"/>
                <a:cs typeface="Arial"/>
              </a:rPr>
              <a:t>ج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180" dirty="0">
                <a:latin typeface="Arial"/>
                <a:cs typeface="Arial"/>
              </a:rPr>
              <a:t>خ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595" dirty="0">
                <a:latin typeface="Arial"/>
                <a:cs typeface="Arial"/>
              </a:rPr>
              <a:t>ص</a:t>
            </a:r>
            <a:r>
              <a:rPr sz="1800" b="1" spc="-755" dirty="0">
                <a:latin typeface="Arial"/>
                <a:cs typeface="Arial"/>
              </a:rPr>
              <a:t>ئ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915" dirty="0">
                <a:latin typeface="Arial"/>
                <a:cs typeface="Arial"/>
              </a:rPr>
              <a:t>ص</a:t>
            </a:r>
            <a:r>
              <a:rPr sz="1800" b="1" spc="-240" dirty="0">
                <a:latin typeface="Arial"/>
                <a:cs typeface="Arial"/>
              </a:rPr>
              <a:t>خ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760" dirty="0">
                <a:latin typeface="Arial"/>
                <a:cs typeface="Arial"/>
              </a:rPr>
              <a:t>س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240" dirty="0">
                <a:latin typeface="Arial"/>
                <a:cs typeface="Arial"/>
              </a:rPr>
              <a:t>خ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</a:t>
            </a:r>
            <a:r>
              <a:rPr sz="1800" b="1" spc="-16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61925" algn="ctr">
              <a:lnSpc>
                <a:spcPct val="100000"/>
              </a:lnSpc>
              <a:spcBef>
                <a:spcPts val="62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81280" algn="ct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60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5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175" dirty="0">
                <a:latin typeface="Arial"/>
                <a:cs typeface="Arial"/>
              </a:rPr>
              <a:t>ن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415" dirty="0">
                <a:latin typeface="Arial"/>
                <a:cs typeface="Arial"/>
              </a:rPr>
              <a:t>ق</a:t>
            </a:r>
            <a:r>
              <a:rPr sz="1800" b="1" spc="-180" dirty="0">
                <a:latin typeface="Arial"/>
                <a:cs typeface="Arial"/>
              </a:rPr>
              <a:t>و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175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455" dirty="0">
                <a:latin typeface="Arial"/>
                <a:cs typeface="Arial"/>
              </a:rPr>
              <a:t>ل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565" dirty="0">
                <a:latin typeface="Arial"/>
                <a:cs typeface="Arial"/>
              </a:rPr>
              <a:t>ت</a:t>
            </a:r>
            <a:r>
              <a:rPr sz="1800" b="1" spc="-25" dirty="0">
                <a:latin typeface="Arial"/>
                <a:cs typeface="Arial"/>
              </a:rPr>
              <a:t>ا</a:t>
            </a:r>
            <a:r>
              <a:rPr sz="1800" b="1" spc="-180" dirty="0">
                <a:latin typeface="Arial"/>
                <a:cs typeface="Arial"/>
              </a:rPr>
              <a:t>و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190" dirty="0">
                <a:latin typeface="Arial"/>
                <a:cs typeface="Arial"/>
              </a:rPr>
              <a:t>ا</a:t>
            </a:r>
            <a:r>
              <a:rPr sz="1800" b="1" spc="-910" dirty="0">
                <a:latin typeface="Arial"/>
                <a:cs typeface="Arial"/>
              </a:rPr>
              <a:t>س</a:t>
            </a:r>
            <a:r>
              <a:rPr sz="1800" b="1" spc="-70" dirty="0">
                <a:latin typeface="Arial"/>
                <a:cs typeface="Arial"/>
              </a:rPr>
              <a:t>د</a:t>
            </a:r>
            <a:r>
              <a:rPr sz="1800" b="1" spc="175" dirty="0">
                <a:latin typeface="Arial"/>
                <a:cs typeface="Arial"/>
              </a:rPr>
              <a:t>ا</a:t>
            </a:r>
            <a:r>
              <a:rPr sz="1800" b="1" spc="-910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37571" y="4262037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0877" y="4239839"/>
            <a:ext cx="5295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85" dirty="0">
                <a:latin typeface="Arial"/>
                <a:cs typeface="Arial"/>
              </a:rPr>
              <a:t>ف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355" dirty="0">
                <a:latin typeface="Arial"/>
                <a:cs typeface="Arial"/>
              </a:rPr>
              <a:t>ع</a:t>
            </a:r>
            <a:r>
              <a:rPr sz="1800" b="1" spc="-45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3340" y="4706210"/>
            <a:ext cx="422338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28135" algn="l"/>
              </a:tabLst>
            </a:pP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305" dirty="0">
                <a:solidFill>
                  <a:srgbClr val="FF0000"/>
                </a:solidFill>
                <a:latin typeface="Times New Roman"/>
                <a:cs typeface="Times New Roman"/>
              </a:rPr>
              <a:t>Ϥθت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38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52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03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95" dirty="0">
                <a:solidFill>
                  <a:srgbClr val="FF0000"/>
                </a:solidFill>
                <a:latin typeface="Times New Roman"/>
                <a:cs typeface="Times New Roman"/>
              </a:rPr>
              <a:t>،ΎϬ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1400" spc="-64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35" dirty="0">
                <a:solidFill>
                  <a:srgbClr val="FF0000"/>
                </a:solidFill>
                <a:latin typeface="Times New Roman"/>
                <a:cs typeface="Times New Roman"/>
              </a:rPr>
              <a:t>ΎϬϤϬ</a:t>
            </a:r>
            <a:r>
              <a:rPr sz="1400" spc="-610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100" spc="-142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7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32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70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جرت</a:t>
            </a:r>
            <a:r>
              <a:rPr sz="1400" spc="-375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20" dirty="0">
                <a:solidFill>
                  <a:srgbClr val="FF0000"/>
                </a:solidFill>
                <a:latin typeface="Times New Roman"/>
                <a:cs typeface="Times New Roman"/>
              </a:rPr>
              <a:t>Γέ</a:t>
            </a:r>
            <a:r>
              <a:rPr sz="1400" spc="-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730" dirty="0">
                <a:solidFill>
                  <a:srgbClr val="FF0000"/>
                </a:solidFill>
                <a:latin typeface="Times New Roman"/>
                <a:cs typeface="Times New Roman"/>
              </a:rPr>
              <a:t>Ϙل΍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b="1" spc="-480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b="1" spc="-355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400" b="1" spc="-400" dirty="0">
                <a:solidFill>
                  <a:srgbClr val="FF0000"/>
                </a:solidFill>
                <a:latin typeface="Times New Roman"/>
                <a:cs typeface="Times New Roman"/>
              </a:rPr>
              <a:t>عمل΍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FF0000"/>
                </a:solidFill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0261" y="4914798"/>
            <a:ext cx="1910080" cy="624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620"/>
              </a:lnSpc>
            </a:pPr>
            <a:r>
              <a:rPr sz="2100" spc="-30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2100" spc="-652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2100" spc="-540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2100" spc="-832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2100" spc="-345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2100" spc="112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2100" spc="-7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087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825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ئ</a:t>
            </a:r>
            <a:r>
              <a:rPr sz="2100" spc="-1237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2100" spc="-975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2100" spc="-75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ح</a:t>
            </a:r>
            <a:r>
              <a:rPr sz="2100" spc="-7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622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Δف</a:t>
            </a:r>
            <a:r>
              <a:rPr sz="2100" spc="-442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2100" spc="-104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عم</a:t>
            </a:r>
            <a:r>
              <a:rPr sz="2100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100" spc="-135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baseline="1984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2100" baseline="1984">
              <a:latin typeface="Courier New"/>
              <a:cs typeface="Courier New"/>
            </a:endParaRPr>
          </a:p>
          <a:p>
            <a:pPr marR="5080" algn="r">
              <a:lnSpc>
                <a:spcPts val="1585"/>
              </a:lnSpc>
            </a:pP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5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80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90" dirty="0">
                <a:solidFill>
                  <a:srgbClr val="FF0000"/>
                </a:solidFill>
                <a:latin typeface="Times New Roman"/>
                <a:cs typeface="Times New Roman"/>
              </a:rPr>
              <a:t>سس</a:t>
            </a:r>
            <a:r>
              <a:rPr sz="1400" spc="-50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8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2100" baseline="-99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30" baseline="-99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235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ϔ</a:t>
            </a:r>
            <a:r>
              <a:rPr sz="1400" spc="7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Δف</a:t>
            </a:r>
            <a:r>
              <a:rPr sz="1400" spc="-29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عم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R="5080" algn="r">
              <a:lnSpc>
                <a:spcPts val="1645"/>
              </a:lnSpc>
            </a:pP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9167" y="5119276"/>
            <a:ext cx="4654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40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،Γ</a:t>
            </a:r>
            <a:r>
              <a:rPr sz="2100" spc="-69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2100" spc="-1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2100" spc="1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حم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2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4982" y="5323492"/>
            <a:ext cx="12865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2100" spc="-6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2100" spc="-54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2100" spc="-83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2100" spc="-104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عم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2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1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68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ء</a:t>
            </a:r>
            <a:r>
              <a:rPr sz="2100" spc="-168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2100" spc="-8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2100" spc="-15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·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62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Δف</a:t>
            </a:r>
            <a:r>
              <a:rPr sz="2100" spc="-44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2100" spc="-104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عم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136" y="5527708"/>
            <a:ext cx="5538470" cy="4271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11350">
              <a:lnSpc>
                <a:spcPts val="1645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Ύق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رΨ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395" dirty="0">
                <a:solidFill>
                  <a:srgbClr val="FF0000"/>
                </a:solidFill>
                <a:latin typeface="Times New Roman"/>
                <a:cs typeface="Times New Roman"/>
              </a:rPr>
              <a:t>Ϝي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ϬϨ</a:t>
            </a:r>
            <a:r>
              <a:rPr sz="1400" spc="-655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ΎϬ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910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1400" spc="35" dirty="0">
                <a:solidFill>
                  <a:srgbClr val="FF0000"/>
                </a:solidFill>
                <a:latin typeface="Times New Roman"/>
                <a:cs typeface="Times New Roman"/>
              </a:rPr>
              <a:t>مأ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مϭ</a:t>
            </a:r>
            <a:endParaRPr sz="1400">
              <a:latin typeface="Times New Roman"/>
              <a:cs typeface="Times New Roman"/>
            </a:endParaRPr>
          </a:p>
          <a:p>
            <a:pPr marL="1053465">
              <a:lnSpc>
                <a:spcPts val="1645"/>
              </a:lnSpc>
              <a:tabLst>
                <a:tab pos="501332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)...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...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ϝΎΠϤب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265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مϭ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لمΎϜتم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4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45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spc="-295" dirty="0">
                <a:solidFill>
                  <a:srgbClr val="FF0000"/>
                </a:solidFill>
                <a:latin typeface="Times New Roman"/>
                <a:cs typeface="Times New Roman"/>
              </a:rPr>
              <a:t>θب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80" dirty="0">
                <a:solidFill>
                  <a:srgbClr val="FF0000"/>
                </a:solidFill>
                <a:latin typeface="Times New Roman"/>
                <a:cs typeface="Times New Roman"/>
              </a:rPr>
              <a:t>ΔϠمΎθل΍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Δف</a:t>
            </a:r>
            <a:r>
              <a:rPr sz="1400" spc="-29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335" dirty="0">
                <a:solidFill>
                  <a:srgbClr val="FF0000"/>
                </a:solidFill>
                <a:latin typeface="Times New Roman"/>
                <a:cs typeface="Times New Roman"/>
              </a:rPr>
              <a:t>عϤ</a:t>
            </a:r>
            <a:r>
              <a:rPr sz="1400" spc="-30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35" dirty="0">
                <a:solidFill>
                  <a:srgbClr val="FF0000"/>
                </a:solidFill>
                <a:latin typeface="Times New Roman"/>
                <a:cs typeface="Times New Roman"/>
              </a:rPr>
              <a:t>ϰصحي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	-</a:t>
            </a:r>
            <a:endParaRPr sz="14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150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104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3540760">
              <a:lnSpc>
                <a:spcPct val="100000"/>
              </a:lnSpc>
              <a:tabLst>
                <a:tab pos="5152390" algn="l"/>
              </a:tabLst>
            </a:pPr>
            <a:r>
              <a:rPr sz="1800" b="1" spc="-100" dirty="0">
                <a:latin typeface="Arial"/>
                <a:cs typeface="Arial"/>
              </a:rPr>
              <a:t>ة</a:t>
            </a:r>
            <a:r>
              <a:rPr sz="1800" b="1" spc="-680" dirty="0">
                <a:latin typeface="Arial"/>
                <a:cs typeface="Arial"/>
              </a:rPr>
              <a:t>ي</a:t>
            </a:r>
            <a:r>
              <a:rPr sz="1800" b="1" spc="665" dirty="0">
                <a:latin typeface="Arial"/>
                <a:cs typeface="Arial"/>
              </a:rPr>
              <a:t>ك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505" dirty="0">
                <a:latin typeface="Arial"/>
                <a:cs typeface="Arial"/>
              </a:rPr>
              <a:t>إ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25" dirty="0">
                <a:latin typeface="Arial"/>
                <a:cs typeface="Arial"/>
              </a:rPr>
              <a:t>ه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-185" dirty="0">
                <a:latin typeface="Times New Roman"/>
                <a:cs typeface="Times New Roman"/>
              </a:rPr>
              <a:t>Ώ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650">
              <a:latin typeface="Times New Roman"/>
              <a:cs typeface="Times New Roman"/>
            </a:endParaRPr>
          </a:p>
          <a:p>
            <a:pPr marL="2371090" algn="ctr">
              <a:lnSpc>
                <a:spcPts val="1645"/>
              </a:lnSpc>
              <a:tabLst>
                <a:tab pos="4723765" algn="l"/>
              </a:tabLst>
            </a:pPr>
            <a:r>
              <a:rPr sz="1400" spc="-10" dirty="0">
                <a:latin typeface="Times New Roman"/>
                <a:cs typeface="Times New Roman"/>
              </a:rPr>
              <a:t>:</a:t>
            </a:r>
            <a:r>
              <a:rPr sz="1400" spc="-240" dirty="0">
                <a:latin typeface="Times New Roman"/>
                <a:cs typeface="Times New Roman"/>
              </a:rPr>
              <a:t>ϰϠع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20" dirty="0">
                <a:latin typeface="Times New Roman"/>
                <a:cs typeface="Times New Roman"/>
              </a:rPr>
              <a:t>Γέ</a:t>
            </a:r>
            <a:r>
              <a:rPr sz="1400" spc="-90" dirty="0">
                <a:latin typeface="Times New Roman"/>
                <a:cs typeface="Times New Roman"/>
              </a:rPr>
              <a:t>Ϊ</a:t>
            </a:r>
            <a:r>
              <a:rPr sz="1400" spc="-730" dirty="0">
                <a:latin typeface="Times New Roman"/>
                <a:cs typeface="Times New Roman"/>
              </a:rPr>
              <a:t>Ϙل΍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لϤ</a:t>
            </a:r>
            <a:r>
              <a:rPr sz="1400" spc="-85" dirty="0">
                <a:latin typeface="Times New Roman"/>
                <a:cs typeface="Times New Roman"/>
              </a:rPr>
              <a:t>θ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110" dirty="0">
                <a:latin typeface="Times New Roman"/>
                <a:cs typeface="Times New Roman"/>
              </a:rPr>
              <a:t>ϭ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spc="-275" dirty="0">
                <a:latin typeface="Times New Roman"/>
                <a:cs typeface="Times New Roman"/>
              </a:rPr>
              <a:t>،Δي</a:t>
            </a:r>
            <a:r>
              <a:rPr sz="1400" b="1" spc="-480" dirty="0">
                <a:latin typeface="Times New Roman"/>
                <a:cs typeface="Times New Roman"/>
              </a:rPr>
              <a:t>ك</a:t>
            </a:r>
            <a:r>
              <a:rPr sz="1400" b="1" spc="-894" dirty="0">
                <a:latin typeface="Times New Roman"/>
                <a:cs typeface="Times New Roman"/>
              </a:rPr>
              <a:t>΍</a:t>
            </a:r>
            <a:r>
              <a:rPr sz="1400" b="1" spc="-345" dirty="0">
                <a:latin typeface="Times New Roman"/>
                <a:cs typeface="Times New Roman"/>
              </a:rPr>
              <a:t>έΩإ΍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80" dirty="0">
                <a:latin typeface="Times New Roman"/>
                <a:cs typeface="Times New Roman"/>
              </a:rPr>
              <a:t>Ε΍έ</a:t>
            </a:r>
            <a:r>
              <a:rPr sz="1400" b="1" spc="-600" dirty="0">
                <a:latin typeface="Times New Roman"/>
                <a:cs typeface="Times New Roman"/>
              </a:rPr>
              <a:t>Ύ</a:t>
            </a:r>
            <a:r>
              <a:rPr sz="1400" b="1" spc="-204" dirty="0">
                <a:latin typeface="Times New Roman"/>
                <a:cs typeface="Times New Roman"/>
              </a:rPr>
              <a:t>Ϭ</a:t>
            </a:r>
            <a:r>
              <a:rPr sz="1400" b="1" spc="-100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629410">
              <a:lnSpc>
                <a:spcPts val="1610"/>
              </a:lnSpc>
            </a:pPr>
            <a:r>
              <a:rPr sz="1400" spc="45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1400" spc="80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250" dirty="0">
                <a:solidFill>
                  <a:srgbClr val="FF0000"/>
                </a:solidFill>
                <a:latin typeface="Times New Roman"/>
                <a:cs typeface="Times New Roman"/>
              </a:rPr>
              <a:t>ψϨ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5" dirty="0">
                <a:solidFill>
                  <a:srgbClr val="FF0000"/>
                </a:solidFill>
                <a:latin typeface="Times New Roman"/>
                <a:cs typeface="Times New Roman"/>
              </a:rPr>
              <a:t>،Ή</a:t>
            </a:r>
            <a:r>
              <a:rPr sz="1400" spc="-330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7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33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52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03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45" dirty="0">
                <a:solidFill>
                  <a:srgbClr val="FF0000"/>
                </a:solidFill>
                <a:latin typeface="Times New Roman"/>
                <a:cs typeface="Times New Roman"/>
              </a:rPr>
              <a:t>،م</a:t>
            </a:r>
            <a:r>
              <a:rPr sz="1400" spc="-27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225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400" spc="-735" dirty="0">
                <a:solidFill>
                  <a:srgbClr val="FF0000"/>
                </a:solidFill>
                <a:latin typeface="Times New Roman"/>
                <a:cs typeface="Times New Roman"/>
              </a:rPr>
              <a:t>Ύϔ</a:t>
            </a:r>
            <a:r>
              <a:rPr sz="1400" spc="-495" dirty="0">
                <a:solidFill>
                  <a:srgbClr val="FF0000"/>
                </a:solidFill>
                <a:latin typeface="Times New Roman"/>
                <a:cs typeface="Times New Roman"/>
              </a:rPr>
              <a:t>ϤϠل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20" dirty="0">
                <a:solidFill>
                  <a:srgbClr val="FF0000"/>
                </a:solidFill>
                <a:latin typeface="Times New Roman"/>
                <a:cs typeface="Times New Roman"/>
              </a:rPr>
              <a:t>يϤ</a:t>
            </a:r>
            <a:r>
              <a:rPr sz="1400" spc="-33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150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30" dirty="0">
                <a:solidFill>
                  <a:srgbClr val="FF0000"/>
                </a:solidFill>
                <a:latin typeface="Times New Roman"/>
                <a:cs typeface="Times New Roman"/>
              </a:rPr>
              <a:t>ϔϤل΍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25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1400" spc="-65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75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31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إ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85" dirty="0">
                <a:solidFill>
                  <a:srgbClr val="FF0000"/>
                </a:solidFill>
                <a:latin typeface="Times New Roman"/>
                <a:cs typeface="Times New Roman"/>
              </a:rPr>
              <a:t>قي</a:t>
            </a:r>
            <a:r>
              <a:rPr sz="1400" spc="-61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340" dirty="0">
                <a:solidFill>
                  <a:srgbClr val="FF0000"/>
                </a:solidFill>
                <a:latin typeface="Times New Roman"/>
                <a:cs typeface="Times New Roman"/>
              </a:rPr>
              <a:t>طت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45"/>
              </a:lnSpc>
            </a:pPr>
            <a:r>
              <a:rPr sz="1400" spc="-229" dirty="0">
                <a:solidFill>
                  <a:srgbClr val="FF0000"/>
                </a:solidFill>
                <a:latin typeface="Times New Roman"/>
                <a:cs typeface="Times New Roman"/>
              </a:rPr>
              <a:t>ك</a:t>
            </a:r>
            <a:r>
              <a:rPr sz="1400" spc="-204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550" dirty="0">
                <a:solidFill>
                  <a:srgbClr val="FF0000"/>
                </a:solidFill>
                <a:latin typeface="Times New Roman"/>
                <a:cs typeface="Times New Roman"/>
              </a:rPr>
              <a:t>Ϋ</a:t>
            </a:r>
            <a:r>
              <a:rPr sz="14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560" dirty="0">
                <a:solidFill>
                  <a:srgbClr val="FF0000"/>
                </a:solidFill>
                <a:latin typeface="Times New Roman"/>
                <a:cs typeface="Times New Roman"/>
              </a:rPr>
              <a:t>Ύك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25" dirty="0">
                <a:solidFill>
                  <a:srgbClr val="FF0000"/>
                </a:solidFill>
                <a:latin typeface="Times New Roman"/>
                <a:cs typeface="Times New Roman"/>
              </a:rPr>
              <a:t>ء</a:t>
            </a:r>
            <a:r>
              <a:rPr sz="1400" spc="-79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1400" spc="80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85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220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spc="-295" dirty="0">
                <a:solidFill>
                  <a:srgbClr val="FF0000"/>
                </a:solidFill>
                <a:latin typeface="Times New Roman"/>
                <a:cs typeface="Times New Roman"/>
              </a:rPr>
              <a:t>θϤ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84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2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67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إ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60" dirty="0">
                <a:solidFill>
                  <a:srgbClr val="FF0000"/>
                </a:solidFill>
                <a:latin typeface="Times New Roman"/>
                <a:cs typeface="Times New Roman"/>
              </a:rPr>
              <a:t>لحل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445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50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65" dirty="0">
                <a:solidFill>
                  <a:srgbClr val="FF0000"/>
                </a:solidFill>
                <a:latin typeface="Times New Roman"/>
                <a:cs typeface="Times New Roman"/>
              </a:rPr>
              <a:t>ريϜϔ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يف</a:t>
            </a:r>
            <a:r>
              <a:rPr sz="14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34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36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165" dirty="0">
                <a:solidFill>
                  <a:srgbClr val="FF0000"/>
                </a:solidFill>
                <a:latin typeface="Times New Roman"/>
                <a:cs typeface="Times New Roman"/>
              </a:rPr>
              <a:t>Ϥπت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Ϥل΍</a:t>
            </a:r>
            <a:r>
              <a:rPr sz="14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4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Ύسأ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85" dirty="0">
                <a:solidFill>
                  <a:srgbClr val="FF0000"/>
                </a:solidFill>
                <a:latin typeface="Times New Roman"/>
                <a:cs typeface="Times New Roman"/>
              </a:rPr>
              <a:t>قي</a:t>
            </a:r>
            <a:r>
              <a:rPr sz="1400" spc="-61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340" dirty="0">
                <a:solidFill>
                  <a:srgbClr val="FF0000"/>
                </a:solidFill>
                <a:latin typeface="Times New Roman"/>
                <a:cs typeface="Times New Roman"/>
              </a:rPr>
              <a:t>طت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2700" marR="455295" indent="888365">
              <a:lnSpc>
                <a:spcPts val="1520"/>
              </a:lnSpc>
              <a:spcBef>
                <a:spcPts val="204"/>
              </a:spcBef>
            </a:pPr>
            <a:r>
              <a:rPr sz="2100" spc="-37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،Δع</a:t>
            </a:r>
            <a:r>
              <a:rPr sz="2100" spc="-45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2100" spc="-89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2100" spc="-100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2100" spc="11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210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27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ريغϭ</a:t>
            </a:r>
            <a:r>
              <a:rPr sz="210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39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sz="2100" spc="-254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2100" spc="-83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2100" spc="-1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2100" spc="-7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38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2100" spc="-30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2100" spc="-54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΍Ϯم</a:t>
            </a:r>
            <a:r>
              <a:rPr sz="210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66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ΔϬج</a:t>
            </a:r>
            <a:r>
              <a:rPr sz="2100" spc="-105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2100" spc="-89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2100" spc="11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2100" spc="-63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2100" spc="-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2100" spc="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1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2100" spc="-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2100" spc="-3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2100" spc="-83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2100" spc="-2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2100" spc="-3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خآ΍</a:t>
            </a:r>
            <a:r>
              <a:rPr sz="210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6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2100" spc="3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470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1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11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2100" spc="16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ρ</a:t>
            </a:r>
            <a:r>
              <a:rPr sz="2100" spc="-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359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2100" spc="-15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72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ء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-1237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2100" spc="-62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2100" spc="-989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2100" spc="-352" baseline="396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9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Ϥل΍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75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31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ΎصϤل΍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2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19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175" dirty="0">
                <a:solidFill>
                  <a:srgbClr val="FF0000"/>
                </a:solidFill>
                <a:latin typeface="Times New Roman"/>
                <a:cs typeface="Times New Roman"/>
              </a:rPr>
              <a:t>ϤΠم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84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2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480" dirty="0">
                <a:solidFill>
                  <a:srgbClr val="FF0000"/>
                </a:solidFill>
                <a:latin typeface="Times New Roman"/>
                <a:cs typeface="Times New Roman"/>
              </a:rPr>
              <a:t>Ψت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سΎب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يس΍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7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ϝΎΠم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يف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85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220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spc="-229" dirty="0">
                <a:solidFill>
                  <a:srgbClr val="FF0000"/>
                </a:solidFill>
                <a:latin typeface="Times New Roman"/>
                <a:cs typeface="Times New Roman"/>
              </a:rPr>
              <a:t>θϤ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΍ϭ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2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37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570" dirty="0">
                <a:solidFill>
                  <a:srgbClr val="FF0000"/>
                </a:solidFill>
                <a:latin typeface="Times New Roman"/>
                <a:cs typeface="Times New Roman"/>
              </a:rPr>
              <a:t>ض΍ϮϤل΍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20" dirty="0">
                <a:solidFill>
                  <a:srgbClr val="FF0000"/>
                </a:solidFill>
                <a:latin typeface="Times New Roman"/>
                <a:cs typeface="Times New Roman"/>
              </a:rPr>
              <a:t>Δس΍</a:t>
            </a:r>
            <a:r>
              <a:rPr sz="1400" spc="-275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7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2359025" algn="ctr">
              <a:lnSpc>
                <a:spcPts val="1550"/>
              </a:lnSpc>
            </a:pP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325" dirty="0">
                <a:solidFill>
                  <a:srgbClr val="FF0000"/>
                </a:solidFill>
                <a:latin typeface="Times New Roman"/>
                <a:cs typeface="Times New Roman"/>
              </a:rPr>
              <a:t>Δح</a:t>
            </a:r>
            <a:r>
              <a:rPr sz="1400" spc="-33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ح</a:t>
            </a:r>
            <a:r>
              <a:rPr sz="1400" spc="-355" dirty="0">
                <a:solidFill>
                  <a:srgbClr val="FF0000"/>
                </a:solidFill>
                <a:latin typeface="Times New Roman"/>
                <a:cs typeface="Times New Roman"/>
              </a:rPr>
              <a:t>ص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ΎجΎ</a:t>
            </a:r>
            <a:r>
              <a:rPr sz="1400" spc="-67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67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65" dirty="0">
                <a:solidFill>
                  <a:srgbClr val="FF0000"/>
                </a:solidFill>
                <a:latin typeface="Times New Roman"/>
                <a:cs typeface="Times New Roman"/>
              </a:rPr>
              <a:t>س΍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150" dirty="0">
                <a:solidFill>
                  <a:srgbClr val="FF0000"/>
                </a:solidFill>
                <a:latin typeface="Times New Roman"/>
                <a:cs typeface="Times New Roman"/>
              </a:rPr>
              <a:t>ι</a:t>
            </a:r>
            <a:r>
              <a:rPr sz="1400" spc="-345" dirty="0">
                <a:solidFill>
                  <a:srgbClr val="FF0000"/>
                </a:solidFill>
                <a:latin typeface="Times New Roman"/>
                <a:cs typeface="Times New Roman"/>
              </a:rPr>
              <a:t>اΨتس΍ϭ</a:t>
            </a:r>
            <a:endParaRPr sz="1400">
              <a:latin typeface="Times New Roman"/>
              <a:cs typeface="Times New Roman"/>
            </a:endParaRPr>
          </a:p>
          <a:p>
            <a:pPr marL="1911350">
              <a:lnSpc>
                <a:spcPts val="161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Ύق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رΨ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395" dirty="0">
                <a:solidFill>
                  <a:srgbClr val="FF0000"/>
                </a:solidFill>
                <a:latin typeface="Times New Roman"/>
                <a:cs typeface="Times New Roman"/>
              </a:rPr>
              <a:t>Ϝي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ϬϨ</a:t>
            </a:r>
            <a:r>
              <a:rPr sz="1400" spc="-655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ΎϬ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910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1400" spc="35" dirty="0">
                <a:solidFill>
                  <a:srgbClr val="FF0000"/>
                </a:solidFill>
                <a:latin typeface="Times New Roman"/>
                <a:cs typeface="Times New Roman"/>
              </a:rPr>
              <a:t>مأ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مϭ</a:t>
            </a:r>
            <a:endParaRPr sz="1400">
              <a:latin typeface="Times New Roman"/>
              <a:cs typeface="Times New Roman"/>
            </a:endParaRPr>
          </a:p>
          <a:p>
            <a:pPr marL="1341120">
              <a:lnSpc>
                <a:spcPts val="1645"/>
              </a:lnSpc>
            </a:pP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...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40" dirty="0">
                <a:solidFill>
                  <a:srgbClr val="FF0000"/>
                </a:solidFill>
                <a:latin typeface="Times New Roman"/>
                <a:cs typeface="Times New Roman"/>
              </a:rPr>
              <a:t>Ϡعب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0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195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رϤ</a:t>
            </a:r>
            <a:r>
              <a:rPr sz="1400" spc="-24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ره΍Ϯ</a:t>
            </a:r>
            <a:r>
              <a:rPr sz="1400" spc="-540" dirty="0">
                <a:solidFill>
                  <a:srgbClr val="FF0000"/>
                </a:solidFill>
                <a:latin typeface="Times New Roman"/>
                <a:cs typeface="Times New Roman"/>
              </a:rPr>
              <a:t>ψل΍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20" dirty="0">
                <a:solidFill>
                  <a:srgbClr val="FF0000"/>
                </a:solidFill>
                <a:latin typeface="Times New Roman"/>
                <a:cs typeface="Times New Roman"/>
              </a:rPr>
              <a:t>Δس΍</a:t>
            </a:r>
            <a:r>
              <a:rPr sz="1400" spc="-275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-78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35" dirty="0">
                <a:solidFill>
                  <a:srgbClr val="FF0000"/>
                </a:solidFill>
                <a:latin typeface="Times New Roman"/>
                <a:cs typeface="Times New Roman"/>
              </a:rPr>
              <a:t>ء</a:t>
            </a:r>
            <a:r>
              <a:rPr sz="1400" spc="-670" dirty="0">
                <a:solidFill>
                  <a:srgbClr val="FF0000"/>
                </a:solidFill>
                <a:latin typeface="Times New Roman"/>
                <a:cs typeface="Times New Roman"/>
              </a:rPr>
              <a:t>Ύص</a:t>
            </a:r>
            <a:r>
              <a:rPr sz="1400" spc="-520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355" dirty="0">
                <a:solidFill>
                  <a:srgbClr val="FF0000"/>
                </a:solidFill>
                <a:latin typeface="Times New Roman"/>
                <a:cs typeface="Times New Roman"/>
              </a:rPr>
              <a:t>سا΍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0" dirty="0">
                <a:solidFill>
                  <a:srgbClr val="FF0000"/>
                </a:solidFill>
                <a:latin typeface="Times New Roman"/>
                <a:cs typeface="Times New Roman"/>
              </a:rPr>
              <a:t>قΒ</a:t>
            </a:r>
            <a:r>
              <a:rPr sz="1400" spc="-285" dirty="0">
                <a:solidFill>
                  <a:srgbClr val="FF0000"/>
                </a:solidFill>
                <a:latin typeface="Times New Roman"/>
                <a:cs typeface="Times New Roman"/>
              </a:rPr>
              <a:t>طي</a:t>
            </a:r>
            <a:endParaRPr sz="14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140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104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30" dirty="0">
                <a:latin typeface="Calibri"/>
                <a:cs typeface="Calibri"/>
              </a:rPr>
              <a:t>ϭϲ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46" y="996383"/>
            <a:ext cx="5544185" cy="315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5930">
              <a:lnSpc>
                <a:spcPct val="100000"/>
              </a:lnSpc>
              <a:tabLst>
                <a:tab pos="5152390" algn="l"/>
              </a:tabLst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150" dirty="0">
                <a:latin typeface="Arial"/>
                <a:cs typeface="Arial"/>
              </a:rPr>
              <a:t>ؤ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ل</a:t>
            </a:r>
            <a:r>
              <a:rPr sz="1800" b="1" spc="95" dirty="0">
                <a:latin typeface="Arial"/>
                <a:cs typeface="Arial"/>
              </a:rPr>
              <a:t>م</a:t>
            </a:r>
            <a:r>
              <a:rPr sz="1800" b="1" spc="445" dirty="0">
                <a:latin typeface="Arial"/>
                <a:cs typeface="Arial"/>
              </a:rPr>
              <a:t>ح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50" dirty="0">
                <a:latin typeface="Arial"/>
                <a:cs typeface="Arial"/>
              </a:rPr>
              <a:t>ن</a:t>
            </a:r>
            <a:r>
              <a:rPr sz="1800" b="1" spc="-695" dirty="0">
                <a:latin typeface="Arial"/>
                <a:cs typeface="Arial"/>
              </a:rPr>
              <a:t>ي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40" dirty="0">
                <a:latin typeface="Arial"/>
                <a:cs typeface="Arial"/>
              </a:rPr>
              <a:t>خ</a:t>
            </a:r>
            <a:r>
              <a:rPr sz="1800" b="1" spc="480" dirty="0">
                <a:latin typeface="Arial"/>
                <a:cs typeface="Arial"/>
              </a:rPr>
              <a:t>آ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320" dirty="0">
                <a:latin typeface="Arial"/>
                <a:cs typeface="Arial"/>
              </a:rPr>
              <a:t>ع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0" dirty="0">
                <a:latin typeface="Arial"/>
                <a:cs typeface="Arial"/>
              </a:rPr>
              <a:t>ل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360" dirty="0">
                <a:latin typeface="Arial"/>
                <a:cs typeface="Arial"/>
              </a:rPr>
              <a:t>ع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25" dirty="0">
                <a:latin typeface="Arial"/>
                <a:cs typeface="Arial"/>
              </a:rPr>
              <a:t>ه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-25" dirty="0">
                <a:latin typeface="Times New Roman"/>
                <a:cs typeface="Times New Roman"/>
              </a:rPr>
              <a:t>Ε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650">
              <a:latin typeface="Times New Roman"/>
              <a:cs typeface="Times New Roman"/>
            </a:endParaRPr>
          </a:p>
          <a:p>
            <a:pPr marR="363855" algn="r">
              <a:lnSpc>
                <a:spcPts val="1650"/>
              </a:lnSpc>
              <a:tabLst>
                <a:tab pos="1256030" algn="l"/>
              </a:tabLst>
            </a:pP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sz="1400" spc="25" dirty="0">
                <a:solidFill>
                  <a:srgbClr val="FF0000"/>
                </a:solidFill>
                <a:latin typeface="Times New Roman"/>
                <a:cs typeface="Times New Roman"/>
              </a:rPr>
              <a:t>ϰ</a:t>
            </a:r>
            <a:r>
              <a:rPr sz="1400" spc="-385" dirty="0">
                <a:solidFill>
                  <a:srgbClr val="FF0000"/>
                </a:solidFill>
                <a:latin typeface="Times New Roman"/>
                <a:cs typeface="Times New Roman"/>
              </a:rPr>
              <a:t>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20" dirty="0">
                <a:solidFill>
                  <a:srgbClr val="FF0000"/>
                </a:solidFill>
                <a:latin typeface="Times New Roman"/>
                <a:cs typeface="Times New Roman"/>
              </a:rPr>
              <a:t>Γέ</a:t>
            </a:r>
            <a:r>
              <a:rPr sz="1400" spc="-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730" dirty="0">
                <a:solidFill>
                  <a:srgbClr val="FF0000"/>
                </a:solidFill>
                <a:latin typeface="Times New Roman"/>
                <a:cs typeface="Times New Roman"/>
              </a:rPr>
              <a:t>Ϙل΍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90" dirty="0">
                <a:solidFill>
                  <a:srgbClr val="FF0000"/>
                </a:solidFill>
                <a:latin typeface="Times New Roman"/>
                <a:cs typeface="Times New Roman"/>
              </a:rPr>
              <a:t>لϤ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FF0000"/>
                </a:solidFill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213995" algn="ctr">
              <a:lnSpc>
                <a:spcPts val="1614"/>
              </a:lnSpc>
              <a:tabLst>
                <a:tab pos="4298950" algn="l"/>
              </a:tabLst>
            </a:pPr>
            <a:r>
              <a:rPr sz="1400" spc="-155" dirty="0">
                <a:solidFill>
                  <a:srgbClr val="FF0000"/>
                </a:solidFill>
                <a:latin typeface="Times New Roman"/>
                <a:cs typeface="Times New Roman"/>
              </a:rPr>
              <a:t>،ي</a:t>
            </a:r>
            <a:r>
              <a:rPr sz="1400" spc="-185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ϬϤ</a:t>
            </a:r>
            <a:r>
              <a:rPr sz="1400" spc="-34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΍ϭ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65" dirty="0">
                <a:solidFill>
                  <a:srgbClr val="FF0000"/>
                </a:solidFill>
                <a:latin typeface="Times New Roman"/>
                <a:cs typeface="Times New Roman"/>
              </a:rPr>
              <a:t>يصΨθل΍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50" dirty="0">
                <a:solidFill>
                  <a:srgbClr val="FF0000"/>
                </a:solidFill>
                <a:latin typeface="Times New Roman"/>
                <a:cs typeface="Times New Roman"/>
              </a:rPr>
              <a:t>ريϮ</a:t>
            </a:r>
            <a:r>
              <a:rPr sz="1400" spc="-170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يف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72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5" dirty="0">
                <a:solidFill>
                  <a:srgbClr val="FF0000"/>
                </a:solidFill>
                <a:latin typeface="Times New Roman"/>
                <a:cs typeface="Times New Roman"/>
              </a:rPr>
              <a:t>رϤت</a:t>
            </a:r>
            <a:r>
              <a:rPr sz="1400" spc="-445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38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91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490" dirty="0">
                <a:solidFill>
                  <a:srgbClr val="FF0000"/>
                </a:solidFill>
                <a:latin typeface="Times New Roman"/>
                <a:cs typeface="Times New Roman"/>
              </a:rPr>
              <a:t>ά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45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455" dirty="0">
                <a:solidFill>
                  <a:srgbClr val="FF0000"/>
                </a:solidFill>
                <a:latin typeface="Times New Roman"/>
                <a:cs typeface="Times New Roman"/>
              </a:rPr>
              <a:t>ϤϠ</a:t>
            </a:r>
            <a:r>
              <a:rPr sz="1400" spc="-38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4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405" dirty="0">
                <a:solidFill>
                  <a:srgbClr val="FF0000"/>
                </a:solidFill>
                <a:latin typeface="Times New Roman"/>
                <a:cs typeface="Times New Roman"/>
              </a:rPr>
              <a:t>Ά</a:t>
            </a:r>
            <a:r>
              <a:rPr sz="1400" spc="-165" dirty="0">
                <a:solidFill>
                  <a:srgbClr val="FF0000"/>
                </a:solidFill>
                <a:latin typeface="Times New Roman"/>
                <a:cs typeface="Times New Roman"/>
              </a:rPr>
              <a:t>سم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لــ</a:t>
            </a:r>
            <a:r>
              <a:rPr sz="1400" spc="-32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1675" dirty="0">
                <a:solidFill>
                  <a:srgbClr val="FF0000"/>
                </a:solidFill>
                <a:latin typeface="Times New Roman"/>
                <a:cs typeface="Times New Roman"/>
              </a:rPr>
              <a:t>ح</a:t>
            </a:r>
            <a:r>
              <a:rPr sz="2100" baseline="-7936" dirty="0">
                <a:solidFill>
                  <a:srgbClr val="FF0000"/>
                </a:solidFill>
                <a:latin typeface="Times New Roman"/>
                <a:cs typeface="Times New Roman"/>
              </a:rPr>
              <a:t>͊	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555115">
              <a:lnSpc>
                <a:spcPts val="1610"/>
              </a:lnSpc>
            </a:pP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1400" spc="-885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209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ح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40" dirty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sz="1400" spc="-57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78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70" dirty="0">
                <a:solidFill>
                  <a:srgbClr val="FF0000"/>
                </a:solidFill>
                <a:latin typeface="Times New Roman"/>
                <a:cs typeface="Times New Roman"/>
              </a:rPr>
              <a:t>ΔسέΎϤمϭ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ϝΎعف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لϜ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18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175" dirty="0">
                <a:solidFill>
                  <a:srgbClr val="FF0000"/>
                </a:solidFill>
                <a:latin typeface="Times New Roman"/>
                <a:cs typeface="Times New Roman"/>
              </a:rPr>
              <a:t>ϤΠم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يف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85" dirty="0">
                <a:solidFill>
                  <a:srgbClr val="FF0000"/>
                </a:solidFill>
                <a:latin typeface="Times New Roman"/>
                <a:cs typeface="Times New Roman"/>
              </a:rPr>
              <a:t>لϤع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476375" algn="ctr">
              <a:lnSpc>
                <a:spcPts val="1610"/>
              </a:lnSpc>
              <a:tabLst>
                <a:tab pos="4224020" algn="l"/>
              </a:tabLst>
            </a:pP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ϬϤ</a:t>
            </a:r>
            <a:r>
              <a:rPr sz="1400" spc="-34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΍ϭ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85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209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355" dirty="0">
                <a:solidFill>
                  <a:srgbClr val="FF0000"/>
                </a:solidFill>
                <a:latin typeface="Times New Roman"/>
                <a:cs typeface="Times New Roman"/>
              </a:rPr>
              <a:t>ص</a:t>
            </a:r>
            <a:r>
              <a:rPr sz="1400" spc="-295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400" spc="65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100" spc="-142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45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spc="545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يف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لϭΆ</a:t>
            </a:r>
            <a:r>
              <a:rPr sz="1400" spc="-450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484" dirty="0">
                <a:solidFill>
                  <a:srgbClr val="FF0000"/>
                </a:solidFill>
                <a:latin typeface="Times New Roman"/>
                <a:cs typeface="Times New Roman"/>
              </a:rPr>
              <a:t>Ϥب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94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2100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100" spc="254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3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͊</a:t>
            </a:r>
            <a:r>
              <a:rPr sz="1400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400" dirty="0">
                <a:solidFill>
                  <a:srgbClr val="FF0000"/>
                </a:solidFill>
                <a:latin typeface="Times New Roman"/>
                <a:cs typeface="Times New Roman"/>
              </a:rPr>
              <a:t>ص</a:t>
            </a:r>
            <a:r>
              <a:rPr sz="2100" baseline="-3968" dirty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2100" spc="-7" baseline="198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14"/>
              </a:lnSpc>
            </a:pP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يص</a:t>
            </a:r>
            <a:r>
              <a:rPr sz="1400" spc="-229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400" spc="-495" dirty="0">
                <a:solidFill>
                  <a:srgbClr val="FF0000"/>
                </a:solidFill>
                <a:latin typeface="Times New Roman"/>
                <a:cs typeface="Times New Roman"/>
              </a:rPr>
              <a:t>θل΍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ϕΎط</a:t>
            </a:r>
            <a:r>
              <a:rPr sz="1400" spc="-27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لΎعل΍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45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اخأ΍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30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1400" spc="-45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740" dirty="0">
                <a:solidFill>
                  <a:srgbClr val="FF0000"/>
                </a:solidFill>
                <a:latin typeface="Times New Roman"/>
                <a:cs typeface="Times New Roman"/>
              </a:rPr>
              <a:t>Ύب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113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55" dirty="0">
                <a:solidFill>
                  <a:srgbClr val="FF0000"/>
                </a:solidFill>
                <a:latin typeface="Times New Roman"/>
                <a:cs typeface="Times New Roman"/>
              </a:rPr>
              <a:t>زتلا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΍ϭ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5" dirty="0">
                <a:solidFill>
                  <a:srgbClr val="FF0000"/>
                </a:solidFill>
                <a:latin typeface="Times New Roman"/>
                <a:cs typeface="Times New Roman"/>
              </a:rPr>
              <a:t>يق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-30" dirty="0">
                <a:solidFill>
                  <a:srgbClr val="FF0000"/>
                </a:solidFill>
                <a:latin typeface="Times New Roman"/>
                <a:cs typeface="Times New Roman"/>
              </a:rPr>
              <a:t>خأ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لϜ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509" dirty="0">
                <a:solidFill>
                  <a:srgbClr val="FF0000"/>
                </a:solidFill>
                <a:latin typeface="Times New Roman"/>
                <a:cs typeface="Times New Roman"/>
              </a:rPr>
              <a:t>صت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R="708025" algn="r">
              <a:lnSpc>
                <a:spcPts val="1614"/>
              </a:lnSpc>
            </a:pP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84" dirty="0">
                <a:solidFill>
                  <a:srgbClr val="FF0000"/>
                </a:solidFill>
                <a:latin typeface="Times New Roman"/>
                <a:cs typeface="Times New Roman"/>
              </a:rPr>
              <a:t>Ϥت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΍ϭ</a:t>
            </a:r>
            <a:endParaRPr sz="1400">
              <a:latin typeface="Times New Roman"/>
              <a:cs typeface="Times New Roman"/>
            </a:endParaRPr>
          </a:p>
          <a:p>
            <a:pPr marL="1742439" indent="626110">
              <a:lnSpc>
                <a:spcPts val="1645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Ύق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رΨ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395" dirty="0">
                <a:solidFill>
                  <a:srgbClr val="FF0000"/>
                </a:solidFill>
                <a:latin typeface="Times New Roman"/>
                <a:cs typeface="Times New Roman"/>
              </a:rPr>
              <a:t>Ϝي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ϬϨ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ΎϬ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910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1400" spc="35" dirty="0">
                <a:solidFill>
                  <a:srgbClr val="FF0000"/>
                </a:solidFill>
                <a:latin typeface="Times New Roman"/>
                <a:cs typeface="Times New Roman"/>
              </a:rPr>
              <a:t>مأ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مϭ</a:t>
            </a:r>
            <a:endParaRPr sz="14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165"/>
              </a:spcBef>
              <a:tabLst>
                <a:tab pos="5013325" algn="l"/>
              </a:tabLst>
            </a:pP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595" dirty="0">
                <a:solidFill>
                  <a:srgbClr val="FF0000"/>
                </a:solidFill>
                <a:latin typeface="Times New Roman"/>
                <a:cs typeface="Times New Roman"/>
              </a:rPr>
              <a:t>ΎϤΠل΍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54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spc="-200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spc="-530" dirty="0">
                <a:solidFill>
                  <a:srgbClr val="FF0000"/>
                </a:solidFill>
                <a:latin typeface="Times New Roman"/>
                <a:cs typeface="Times New Roman"/>
              </a:rPr>
              <a:t>΍ϮϤل΍ϭ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8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335" dirty="0">
                <a:solidFill>
                  <a:srgbClr val="FF0000"/>
                </a:solidFill>
                <a:latin typeface="Times New Roman"/>
                <a:cs typeface="Times New Roman"/>
              </a:rPr>
              <a:t>ΎπϘ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Ϡل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5" dirty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sz="1400" spc="-195" dirty="0">
                <a:solidFill>
                  <a:srgbClr val="FF0000"/>
                </a:solidFill>
                <a:latin typeface="Times New Roman"/>
                <a:cs typeface="Times New Roman"/>
              </a:rPr>
              <a:t>ء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50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85" dirty="0">
                <a:solidFill>
                  <a:srgbClr val="FF0000"/>
                </a:solidFill>
                <a:latin typeface="Times New Roman"/>
                <a:cs typeface="Times New Roman"/>
              </a:rPr>
              <a:t>ϝϮϠحل΍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440" dirty="0">
                <a:solidFill>
                  <a:srgbClr val="FF0000"/>
                </a:solidFill>
                <a:latin typeface="Times New Roman"/>
                <a:cs typeface="Times New Roman"/>
              </a:rPr>
              <a:t>ΎΠي·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يف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465" dirty="0">
                <a:solidFill>
                  <a:srgbClr val="FF0000"/>
                </a:solidFill>
                <a:latin typeface="Times New Roman"/>
                <a:cs typeface="Times New Roman"/>
              </a:rPr>
              <a:t>Ϭسي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	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2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81610" algn="ctr">
              <a:lnSpc>
                <a:spcPct val="100000"/>
              </a:lnSpc>
              <a:spcBef>
                <a:spcPts val="104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2035" y="4457109"/>
            <a:ext cx="1765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305" dirty="0">
                <a:latin typeface="Times New Roman"/>
                <a:cs typeface="Times New Roman"/>
              </a:rPr>
              <a:t>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767" y="4434911"/>
            <a:ext cx="37160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55" dirty="0">
                <a:latin typeface="Arial"/>
                <a:cs typeface="Arial"/>
              </a:rPr>
              <a:t>ع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25" dirty="0">
                <a:latin typeface="Arial"/>
                <a:cs typeface="Arial"/>
              </a:rPr>
              <a:t>ه</a:t>
            </a:r>
            <a:r>
              <a:rPr sz="1800" b="1" spc="-45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225" dirty="0">
                <a:latin typeface="Arial"/>
                <a:cs typeface="Arial"/>
              </a:rPr>
              <a:t>،</a:t>
            </a: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85" dirty="0">
                <a:latin typeface="Arial"/>
                <a:cs typeface="Arial"/>
              </a:rPr>
              <a:t>م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434" dirty="0">
                <a:latin typeface="Arial"/>
                <a:cs typeface="Arial"/>
              </a:rPr>
              <a:t>ل</a:t>
            </a:r>
            <a:r>
              <a:rPr sz="1800" b="1" spc="-360" dirty="0">
                <a:latin typeface="Arial"/>
                <a:cs typeface="Arial"/>
              </a:rPr>
              <a:t>ع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225" dirty="0">
                <a:latin typeface="Arial"/>
                <a:cs typeface="Arial"/>
              </a:rPr>
              <a:t>،</a:t>
            </a:r>
            <a:r>
              <a:rPr sz="1800" b="1" spc="-50" dirty="0">
                <a:latin typeface="Arial"/>
                <a:cs typeface="Arial"/>
              </a:rPr>
              <a:t>ل</a:t>
            </a:r>
            <a:r>
              <a:rPr sz="1800" b="1" spc="-540" dirty="0">
                <a:latin typeface="Arial"/>
                <a:cs typeface="Arial"/>
              </a:rPr>
              <a:t>ص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25" dirty="0">
                <a:latin typeface="Arial"/>
                <a:cs typeface="Arial"/>
              </a:rPr>
              <a:t>ه</a:t>
            </a:r>
            <a:r>
              <a:rPr sz="1800" b="1" spc="80" dirty="0">
                <a:latin typeface="Arial"/>
                <a:cs typeface="Arial"/>
              </a:rPr>
              <a:t>م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5396" y="4893462"/>
            <a:ext cx="3421379" cy="991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" marR="5080" algn="ctr">
              <a:lnSpc>
                <a:spcPct val="17080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Ύق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رΨ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395" dirty="0">
                <a:solidFill>
                  <a:srgbClr val="FF0000"/>
                </a:solidFill>
                <a:latin typeface="Times New Roman"/>
                <a:cs typeface="Times New Roman"/>
              </a:rPr>
              <a:t>Ϝي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ϬϨ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ΎϬ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910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1400" spc="35" dirty="0">
                <a:solidFill>
                  <a:srgbClr val="FF0000"/>
                </a:solidFill>
                <a:latin typeface="Times New Roman"/>
                <a:cs typeface="Times New Roman"/>
              </a:rPr>
              <a:t>مأ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مϭ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65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spc="-484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21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730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7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100" spc="-225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35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spc="55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8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455" dirty="0">
                <a:solidFill>
                  <a:srgbClr val="FF0000"/>
                </a:solidFill>
                <a:latin typeface="Times New Roman"/>
                <a:cs typeface="Times New Roman"/>
              </a:rPr>
              <a:t>Ϝل</a:t>
            </a:r>
            <a:r>
              <a:rPr sz="1400" spc="-86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͋</a:t>
            </a:r>
            <a:r>
              <a:rPr sz="1400" spc="-5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4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ϔ</a:t>
            </a:r>
            <a:r>
              <a:rPr sz="1400" spc="65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4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50" dirty="0">
                <a:solidFill>
                  <a:srgbClr val="FF0000"/>
                </a:solidFill>
                <a:latin typeface="Times New Roman"/>
                <a:cs typeface="Times New Roman"/>
              </a:rPr>
              <a:t>لص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67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209550" algn="ctr">
              <a:lnSpc>
                <a:spcPts val="1560"/>
              </a:lnSpc>
            </a:pP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100" spc="-142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7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32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434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sz="2100" spc="-142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370" dirty="0">
                <a:solidFill>
                  <a:srgbClr val="FF0000"/>
                </a:solidFill>
                <a:latin typeface="Times New Roman"/>
                <a:cs typeface="Times New Roman"/>
              </a:rPr>
              <a:t>ص</a:t>
            </a:r>
            <a:r>
              <a:rPr sz="1400" spc="-65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ا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85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209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Ϙت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84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2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480" dirty="0">
                <a:solidFill>
                  <a:srgbClr val="FF0000"/>
                </a:solidFill>
                <a:latin typeface="Times New Roman"/>
                <a:cs typeface="Times New Roman"/>
              </a:rPr>
              <a:t>Ψتسي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1645"/>
              </a:lnSpc>
            </a:pP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Ύسأ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85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72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ّ</a:t>
            </a:r>
            <a:r>
              <a:rPr sz="1400" spc="-5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ئ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370" dirty="0">
                <a:solidFill>
                  <a:srgbClr val="FF0000"/>
                </a:solidFill>
                <a:latin typeface="Times New Roman"/>
                <a:cs typeface="Times New Roman"/>
              </a:rPr>
              <a:t>ص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ح</a:t>
            </a:r>
            <a:r>
              <a:rPr sz="1400" spc="470" dirty="0">
                <a:solidFill>
                  <a:srgbClr val="FF0000"/>
                </a:solidFill>
                <a:latin typeface="Times New Roman"/>
                <a:cs typeface="Times New Roman"/>
              </a:rPr>
              <a:t>إ</a:t>
            </a:r>
            <a:r>
              <a:rPr sz="1400" spc="-112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7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Ύسحل΍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لΎسأ΍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84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2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480" dirty="0">
                <a:solidFill>
                  <a:srgbClr val="FF0000"/>
                </a:solidFill>
                <a:latin typeface="Times New Roman"/>
                <a:cs typeface="Times New Roman"/>
              </a:rPr>
              <a:t>Ψتسي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2130" y="6478851"/>
            <a:ext cx="5544185" cy="275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104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indent="2353310">
              <a:lnSpc>
                <a:spcPct val="100000"/>
              </a:lnSpc>
              <a:tabLst>
                <a:tab pos="5163185" algn="l"/>
              </a:tabLst>
            </a:pPr>
            <a:r>
              <a:rPr sz="1800" b="1" spc="-65" dirty="0">
                <a:latin typeface="Arial"/>
                <a:cs typeface="Arial"/>
              </a:rPr>
              <a:t>)</a:t>
            </a: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40" dirty="0">
                <a:latin typeface="Arial"/>
                <a:cs typeface="Arial"/>
              </a:rPr>
              <a:t>ج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80" dirty="0">
                <a:latin typeface="Arial"/>
                <a:cs typeface="Arial"/>
              </a:rPr>
              <a:t>ن</a:t>
            </a:r>
            <a:r>
              <a:rPr sz="1800" b="1" spc="25" dirty="0">
                <a:latin typeface="Arial"/>
                <a:cs typeface="Arial"/>
              </a:rPr>
              <a:t>إ</a:t>
            </a:r>
            <a:r>
              <a:rPr sz="1800" b="1" spc="-70" dirty="0">
                <a:latin typeface="Arial"/>
                <a:cs typeface="Arial"/>
              </a:rPr>
              <a:t>(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650" dirty="0">
                <a:latin typeface="Arial"/>
                <a:cs typeface="Arial"/>
              </a:rPr>
              <a:t>ك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35" dirty="0">
                <a:latin typeface="Arial"/>
                <a:cs typeface="Arial"/>
              </a:rPr>
              <a:t>ح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80" dirty="0">
                <a:latin typeface="Arial"/>
                <a:cs typeface="Arial"/>
              </a:rPr>
              <a:t>س</a:t>
            </a:r>
            <a:r>
              <a:rPr sz="1800" b="1" spc="-710" dirty="0">
                <a:latin typeface="Arial"/>
                <a:cs typeface="Arial"/>
              </a:rPr>
              <a:t>ف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25" dirty="0">
                <a:latin typeface="Arial"/>
                <a:cs typeface="Arial"/>
              </a:rPr>
              <a:t>ه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ج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232410">
              <a:lnSpc>
                <a:spcPts val="1610"/>
              </a:lnSpc>
              <a:tabLst>
                <a:tab pos="3756025" algn="l"/>
              </a:tabLst>
            </a:pPr>
            <a:r>
              <a:rPr sz="1400" spc="-320" dirty="0">
                <a:solidFill>
                  <a:srgbClr val="FF0000"/>
                </a:solidFill>
                <a:latin typeface="Times New Roman"/>
                <a:cs typeface="Times New Roman"/>
              </a:rPr>
              <a:t>ϩά</a:t>
            </a:r>
            <a:r>
              <a:rPr sz="1400" spc="235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103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2100" baseline="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7" baseline="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طϘف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6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80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ض</a:t>
            </a:r>
            <a:r>
              <a:rPr sz="1400" spc="-440" dirty="0">
                <a:solidFill>
                  <a:srgbClr val="FF0000"/>
                </a:solidFill>
                <a:latin typeface="Times New Roman"/>
                <a:cs typeface="Times New Roman"/>
              </a:rPr>
              <a:t>عب</a:t>
            </a:r>
            <a:r>
              <a:rPr sz="14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0" dirty="0">
                <a:solidFill>
                  <a:srgbClr val="FF0000"/>
                </a:solidFill>
                <a:latin typeface="Times New Roman"/>
                <a:cs typeface="Times New Roman"/>
              </a:rPr>
              <a:t>قΒ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400" spc="-215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75" dirty="0">
                <a:solidFill>
                  <a:srgbClr val="FF0000"/>
                </a:solidFill>
                <a:latin typeface="Times New Roman"/>
                <a:cs typeface="Times New Roman"/>
              </a:rPr>
              <a:t>ϱ</a:t>
            </a:r>
            <a:r>
              <a:rPr sz="1400" spc="-275" dirty="0">
                <a:solidFill>
                  <a:srgbClr val="FF0000"/>
                </a:solidFill>
                <a:latin typeface="Times New Roman"/>
                <a:cs typeface="Times New Roman"/>
              </a:rPr>
              <a:t>ά</a:t>
            </a:r>
            <a:r>
              <a:rPr sz="1400" spc="-52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03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1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34" dirty="0">
                <a:solidFill>
                  <a:srgbClr val="FF0000"/>
                </a:solidFill>
                <a:latin typeface="Times New Roman"/>
                <a:cs typeface="Times New Roman"/>
              </a:rPr>
              <a:t>سمΎΨل΍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80" dirty="0">
                <a:solidFill>
                  <a:srgbClr val="FF0000"/>
                </a:solidFill>
                <a:latin typeface="Times New Roman"/>
                <a:cs typeface="Times New Roman"/>
              </a:rPr>
              <a:t>ϝΎΠϤل΍</a:t>
            </a:r>
            <a:r>
              <a:rPr sz="14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40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40" dirty="0">
                <a:solidFill>
                  <a:srgbClr val="FF0000"/>
                </a:solidFill>
                <a:latin typeface="Times New Roman"/>
                <a:cs typeface="Times New Roman"/>
              </a:rPr>
              <a:t>،Δي</a:t>
            </a:r>
            <a:r>
              <a:rPr sz="1400" spc="-33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19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spc="-76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80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90" dirty="0">
                <a:solidFill>
                  <a:srgbClr val="FF0000"/>
                </a:solidFill>
                <a:latin typeface="Times New Roman"/>
                <a:cs typeface="Times New Roman"/>
              </a:rPr>
              <a:t>لϤ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625" dirty="0">
                <a:solidFill>
                  <a:srgbClr val="FF0000"/>
                </a:solidFill>
                <a:latin typeface="Times New Roman"/>
                <a:cs typeface="Times New Roman"/>
              </a:rPr>
              <a:t>ΎϬϤل΍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700" dirty="0">
                <a:solidFill>
                  <a:srgbClr val="FF0000"/>
                </a:solidFill>
                <a:latin typeface="Times New Roman"/>
                <a:cs typeface="Times New Roman"/>
              </a:rPr>
              <a:t>Έف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35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1400" spc="40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905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Ϥل΍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65" dirty="0">
                <a:solidFill>
                  <a:srgbClr val="FF0000"/>
                </a:solidFill>
                <a:latin typeface="Times New Roman"/>
                <a:cs typeface="Times New Roman"/>
              </a:rPr>
              <a:t>لي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ϰϠعف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90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95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10" dirty="0">
                <a:solidFill>
                  <a:srgbClr val="FF0000"/>
                </a:solidFill>
                <a:latin typeface="Times New Roman"/>
                <a:cs typeface="Times New Roman"/>
              </a:rPr>
              <a:t>ϝϮϘ</a:t>
            </a:r>
            <a:r>
              <a:rPr sz="1400" spc="-535" dirty="0">
                <a:solidFill>
                  <a:srgbClr val="FF0000"/>
                </a:solidFill>
                <a:latin typeface="Times New Roman"/>
                <a:cs typeface="Times New Roman"/>
              </a:rPr>
              <a:t>حل΍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ض</a:t>
            </a:r>
            <a:r>
              <a:rPr sz="1400" spc="-440" dirty="0">
                <a:solidFill>
                  <a:srgbClr val="FF0000"/>
                </a:solidFill>
                <a:latin typeface="Times New Roman"/>
                <a:cs typeface="Times New Roman"/>
              </a:rPr>
              <a:t>عب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5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45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400" spc="-39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لΎع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30" dirty="0">
                <a:solidFill>
                  <a:srgbClr val="FF0000"/>
                </a:solidFill>
                <a:latin typeface="Times New Roman"/>
                <a:cs typeface="Times New Roman"/>
              </a:rPr>
              <a:t>Ϥهأ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΍Ϋ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625" dirty="0">
                <a:solidFill>
                  <a:srgbClr val="FF0000"/>
                </a:solidFill>
                <a:latin typeface="Times New Roman"/>
                <a:cs typeface="Times New Roman"/>
              </a:rPr>
              <a:t>ΎϬϤل΍</a:t>
            </a:r>
            <a:endParaRPr sz="1400">
              <a:latin typeface="Times New Roman"/>
              <a:cs typeface="Times New Roman"/>
            </a:endParaRPr>
          </a:p>
          <a:p>
            <a:pPr marL="571500">
              <a:lnSpc>
                <a:spcPts val="1580"/>
              </a:lnSpc>
              <a:tabLst>
                <a:tab pos="4011929" algn="l"/>
              </a:tabLst>
            </a:pP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Ϙ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Ϥل΍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20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730" dirty="0">
                <a:solidFill>
                  <a:srgbClr val="FF0000"/>
                </a:solidFill>
                <a:latin typeface="Times New Roman"/>
                <a:cs typeface="Times New Roman"/>
              </a:rPr>
              <a:t>ϔل΍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50" dirty="0">
                <a:solidFill>
                  <a:srgbClr val="FF0000"/>
                </a:solidFill>
                <a:latin typeface="Times New Roman"/>
                <a:cs typeface="Times New Roman"/>
              </a:rPr>
              <a:t>ح΍</a:t>
            </a:r>
            <a:r>
              <a:rPr sz="1400" spc="-29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290" dirty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2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20" dirty="0">
                <a:solidFill>
                  <a:srgbClr val="FF0000"/>
                </a:solidFill>
                <a:latin typeface="Times New Roman"/>
                <a:cs typeface="Times New Roman"/>
              </a:rPr>
              <a:t>لϜل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spc="15" baseline="99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112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5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90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2100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2100" spc="-225" baseline="-595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8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35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33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66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400" spc="-50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545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Ϡطم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400" spc="-610" dirty="0">
                <a:solidFill>
                  <a:srgbClr val="FF0000"/>
                </a:solidFill>
                <a:latin typeface="Times New Roman"/>
                <a:cs typeface="Times New Roman"/>
              </a:rPr>
              <a:t>ϔ</a:t>
            </a:r>
            <a:r>
              <a:rPr sz="1400" spc="-455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195" dirty="0">
                <a:solidFill>
                  <a:srgbClr val="FF0000"/>
                </a:solidFill>
                <a:latin typeface="Times New Roman"/>
                <a:cs typeface="Times New Roman"/>
              </a:rPr>
              <a:t>كرح</a:t>
            </a:r>
            <a:r>
              <a:rPr sz="1400" spc="-1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  <a:p>
            <a:pPr marL="3128010" indent="-722630">
              <a:lnSpc>
                <a:spcPct val="100000"/>
              </a:lnSpc>
              <a:spcBef>
                <a:spcPts val="140"/>
              </a:spcBef>
            </a:pPr>
            <a:r>
              <a:rPr sz="1800" b="1" spc="-150" dirty="0">
                <a:latin typeface="Arial"/>
                <a:cs typeface="Arial"/>
              </a:rPr>
              <a:t>: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240" dirty="0">
                <a:solidFill>
                  <a:srgbClr val="FF0000"/>
                </a:solidFill>
                <a:latin typeface="Times New Roman"/>
                <a:cs typeface="Times New Roman"/>
              </a:rPr>
              <a:t>ϰϠع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310" dirty="0">
                <a:solidFill>
                  <a:srgbClr val="FF0000"/>
                </a:solidFill>
                <a:latin typeface="Times New Roman"/>
                <a:cs typeface="Times New Roman"/>
              </a:rPr>
              <a:t>έ</a:t>
            </a:r>
            <a:r>
              <a:rPr sz="1400" spc="-58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400" spc="-640" dirty="0">
                <a:solidFill>
                  <a:srgbClr val="FF0000"/>
                </a:solidFill>
                <a:latin typeface="Times New Roman"/>
                <a:cs typeface="Times New Roman"/>
              </a:rPr>
              <a:t>Ύق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-55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260" dirty="0">
                <a:solidFill>
                  <a:srgbClr val="FF0000"/>
                </a:solidFill>
                <a:latin typeface="Times New Roman"/>
                <a:cs typeface="Times New Roman"/>
              </a:rPr>
              <a:t>رΨ</a:t>
            </a:r>
            <a:r>
              <a:rPr sz="1400" spc="-22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spc="-112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spc="-395" dirty="0">
                <a:solidFill>
                  <a:srgbClr val="FF0000"/>
                </a:solidFill>
                <a:latin typeface="Times New Roman"/>
                <a:cs typeface="Times New Roman"/>
              </a:rPr>
              <a:t>Ϝي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spc="6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74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7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400" spc="-600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spc="-770" dirty="0">
                <a:solidFill>
                  <a:srgbClr val="FF0000"/>
                </a:solidFill>
                <a:latin typeface="Times New Roman"/>
                <a:cs typeface="Times New Roman"/>
              </a:rPr>
              <a:t>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7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spc="-459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430" dirty="0">
                <a:solidFill>
                  <a:srgbClr val="FF0000"/>
                </a:solidFill>
                <a:latin typeface="Times New Roman"/>
                <a:cs typeface="Times New Roman"/>
              </a:rPr>
              <a:t>ϬϨ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650" dirty="0">
                <a:solidFill>
                  <a:srgbClr val="FF0000"/>
                </a:solidFill>
                <a:latin typeface="Times New Roman"/>
                <a:cs typeface="Times New Roman"/>
              </a:rPr>
              <a:t>ΎϬ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400" spc="-755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400" spc="-910" dirty="0">
                <a:solidFill>
                  <a:srgbClr val="FF0000"/>
                </a:solidFill>
                <a:latin typeface="Times New Roman"/>
                <a:cs typeface="Times New Roman"/>
              </a:rPr>
              <a:t>Μ</a:t>
            </a:r>
            <a:r>
              <a:rPr sz="1400" spc="35" dirty="0">
                <a:solidFill>
                  <a:srgbClr val="FF0000"/>
                </a:solidFill>
                <a:latin typeface="Times New Roman"/>
                <a:cs typeface="Times New Roman"/>
              </a:rPr>
              <a:t>مأ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مϭ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3128010">
              <a:lnSpc>
                <a:spcPct val="100000"/>
              </a:lnSpc>
              <a:tabLst>
                <a:tab pos="5013325" algn="l"/>
              </a:tabLst>
            </a:pP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400" spc="-84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spc="-290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spc="-56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615" dirty="0">
                <a:solidFill>
                  <a:srgbClr val="FF0000"/>
                </a:solidFill>
                <a:latin typeface="Times New Roman"/>
                <a:cs typeface="Times New Roman"/>
              </a:rPr>
              <a:t>Ϥل΍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00" dirty="0">
                <a:solidFill>
                  <a:srgbClr val="FF0000"/>
                </a:solidFill>
                <a:latin typeface="Times New Roman"/>
                <a:cs typeface="Times New Roman"/>
              </a:rPr>
              <a:t>ئف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78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-60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spc="-155" dirty="0">
                <a:solidFill>
                  <a:srgbClr val="FF0000"/>
                </a:solidFill>
                <a:latin typeface="Times New Roman"/>
                <a:cs typeface="Times New Roman"/>
              </a:rPr>
              <a:t>رψن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415" dirty="0">
                <a:solidFill>
                  <a:srgbClr val="FF0000"/>
                </a:solidFill>
                <a:latin typeface="Times New Roman"/>
                <a:cs typeface="Times New Roman"/>
              </a:rPr>
              <a:t>هϤϠعت</a:t>
            </a:r>
            <a:r>
              <a:rPr sz="1400" spc="-59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spc="7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300" dirty="0">
                <a:solidFill>
                  <a:srgbClr val="FF0000"/>
                </a:solidFill>
                <a:latin typeface="Times New Roman"/>
                <a:cs typeface="Times New Roman"/>
              </a:rPr>
              <a:t>قΒ</a:t>
            </a:r>
            <a:r>
              <a:rPr sz="1400" spc="-285" dirty="0">
                <a:solidFill>
                  <a:srgbClr val="FF0000"/>
                </a:solidFill>
                <a:latin typeface="Times New Roman"/>
                <a:cs typeface="Times New Roman"/>
              </a:rPr>
              <a:t>طي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	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40" dirty="0">
                <a:latin typeface="Calibri"/>
                <a:cs typeface="Calibri"/>
              </a:rPr>
              <a:t>ϭϳ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6" y="996383"/>
            <a:ext cx="5523865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1045"/>
              </a:spcBef>
            </a:pPr>
            <a:r>
              <a:rPr sz="1800" b="1" spc="-180" dirty="0">
                <a:latin typeface="Arial"/>
                <a:cs typeface="Arial"/>
              </a:rPr>
              <a:t>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</a:t>
            </a:r>
            <a:r>
              <a:rPr sz="1800" b="1" spc="-140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6285" y="2422848"/>
            <a:ext cx="13792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70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40" dirty="0">
                <a:latin typeface="Arial"/>
                <a:cs typeface="Arial"/>
              </a:rPr>
              <a:t>ط</a:t>
            </a:r>
            <a:r>
              <a:rPr sz="1800" b="1" spc="-240" dirty="0">
                <a:latin typeface="Arial"/>
                <a:cs typeface="Arial"/>
              </a:rPr>
              <a:t>خ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: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705" dirty="0">
                <a:latin typeface="Arial"/>
                <a:cs typeface="Arial"/>
              </a:rPr>
              <a:t>ب</a:t>
            </a:r>
            <a:r>
              <a:rPr sz="1800" b="1" spc="175" dirty="0">
                <a:latin typeface="Arial"/>
                <a:cs typeface="Arial"/>
              </a:rPr>
              <a:t>ا</a:t>
            </a:r>
            <a:r>
              <a:rPr sz="1800" b="1" spc="-910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658" y="6190814"/>
            <a:ext cx="5543550" cy="3270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24125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mar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Calibri"/>
                <a:cs typeface="Calibri"/>
              </a:rPr>
              <a:t>)</a:t>
            </a:r>
            <a:r>
              <a:rPr sz="1200" b="1" spc="-150" dirty="0">
                <a:latin typeface="Times New Roman"/>
                <a:cs typeface="Times New Roman"/>
              </a:rPr>
              <a:t> </a:t>
            </a:r>
            <a:r>
              <a:rPr sz="1800" b="1" spc="-235" dirty="0">
                <a:latin typeface="Arial"/>
                <a:cs typeface="Arial"/>
              </a:rPr>
              <a:t>ج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-500" dirty="0">
                <a:latin typeface="Arial"/>
                <a:cs typeface="Arial"/>
              </a:rPr>
              <a:t>ن</a:t>
            </a:r>
            <a:r>
              <a:rPr sz="1800" b="1" spc="240" dirty="0">
                <a:latin typeface="Arial"/>
                <a:cs typeface="Arial"/>
              </a:rPr>
              <a:t>ر</a:t>
            </a:r>
            <a:r>
              <a:rPr sz="1800" b="1" spc="-459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434" dirty="0">
                <a:latin typeface="Arial"/>
                <a:cs typeface="Arial"/>
              </a:rPr>
              <a:t>ع</a:t>
            </a: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175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-290" dirty="0">
                <a:latin typeface="Arial"/>
                <a:cs typeface="Arial"/>
              </a:rPr>
              <a:t>ر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495" dirty="0">
                <a:latin typeface="Arial"/>
                <a:cs typeface="Arial"/>
              </a:rPr>
              <a:t>ق</a:t>
            </a:r>
            <a:r>
              <a:rPr sz="1800" b="1" spc="-175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445" dirty="0">
                <a:latin typeface="Arial"/>
                <a:cs typeface="Arial"/>
              </a:rPr>
              <a:t>ن</a:t>
            </a:r>
            <a:r>
              <a:rPr sz="1800" b="1" spc="-170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75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 marL="143510">
              <a:lnSpc>
                <a:spcPct val="100000"/>
              </a:lnSpc>
              <a:spcBef>
                <a:spcPts val="495"/>
              </a:spcBef>
            </a:pP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120" dirty="0">
                <a:solidFill>
                  <a:srgbClr val="FF0000"/>
                </a:solidFill>
                <a:latin typeface="Arial"/>
                <a:cs typeface="Arial"/>
              </a:rPr>
              <a:t>ذ</a:t>
            </a:r>
            <a:r>
              <a:rPr sz="1400" b="1" spc="21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-16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515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غ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90" dirty="0">
                <a:solidFill>
                  <a:srgbClr val="FF0000"/>
                </a:solidFill>
                <a:latin typeface="Arial"/>
                <a:cs typeface="Arial"/>
              </a:rPr>
              <a:t>ى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-160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9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54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375" dirty="0">
                <a:solidFill>
                  <a:srgbClr val="FF0000"/>
                </a:solidFill>
                <a:latin typeface="Arial"/>
                <a:cs typeface="Arial"/>
              </a:rPr>
              <a:t>آ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80" dirty="0">
                <a:solidFill>
                  <a:srgbClr val="FF0000"/>
                </a:solidFill>
                <a:latin typeface="Arial"/>
                <a:cs typeface="Arial"/>
              </a:rPr>
              <a:t>ث</a:t>
            </a:r>
            <a:r>
              <a:rPr sz="1400" b="1" spc="-52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ح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120" dirty="0">
                <a:solidFill>
                  <a:srgbClr val="FF0000"/>
                </a:solidFill>
                <a:latin typeface="Arial"/>
                <a:cs typeface="Arial"/>
              </a:rPr>
              <a:t>د</a:t>
            </a:r>
            <a:r>
              <a:rPr sz="1400" b="1" spc="6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55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-270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5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160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-550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430" dirty="0">
                <a:solidFill>
                  <a:srgbClr val="FF0000"/>
                </a:solidFill>
                <a:latin typeface="Arial"/>
                <a:cs typeface="Arial"/>
              </a:rPr>
              <a:t>ش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آ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-550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50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70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400" b="1" spc="5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18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400" b="1" spc="-27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00" dirty="0">
                <a:solidFill>
                  <a:srgbClr val="FF0000"/>
                </a:solidFill>
                <a:latin typeface="Arial"/>
                <a:cs typeface="Arial"/>
              </a:rPr>
              <a:t>ى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-27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-55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-160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-55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 marL="1707514">
              <a:lnSpc>
                <a:spcPct val="100000"/>
              </a:lnSpc>
              <a:spcBef>
                <a:spcPts val="490"/>
              </a:spcBef>
            </a:pPr>
            <a:r>
              <a:rPr sz="1400" b="1" spc="-5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400" b="1" spc="-17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1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400" b="1" spc="-52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420" dirty="0">
                <a:solidFill>
                  <a:srgbClr val="FF0000"/>
                </a:solidFill>
                <a:latin typeface="Arial"/>
                <a:cs typeface="Arial"/>
              </a:rPr>
              <a:t>ض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85" dirty="0">
                <a:solidFill>
                  <a:srgbClr val="FF0000"/>
                </a:solidFill>
                <a:latin typeface="Arial"/>
                <a:cs typeface="Arial"/>
              </a:rPr>
              <a:t>ظ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ح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51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400" b="1" spc="10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1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555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400" b="1" spc="44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37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إ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ة</a:t>
            </a:r>
            <a:r>
              <a:rPr sz="1400" b="1" spc="-52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405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405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20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400" b="1" spc="-16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85" dirty="0">
                <a:solidFill>
                  <a:srgbClr val="FF0000"/>
                </a:solidFill>
                <a:latin typeface="Arial"/>
                <a:cs typeface="Arial"/>
              </a:rPr>
              <a:t>ط</a:t>
            </a:r>
            <a:r>
              <a:rPr sz="1400" b="1" spc="345" dirty="0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362585" algn="r">
              <a:lnSpc>
                <a:spcPct val="100000"/>
              </a:lnSpc>
              <a:spcBef>
                <a:spcPts val="515"/>
              </a:spcBef>
            </a:pPr>
            <a:r>
              <a:rPr sz="1800" b="1" spc="-229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0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م</a:t>
            </a:r>
            <a:r>
              <a:rPr sz="1800" b="1" spc="-525" dirty="0">
                <a:latin typeface="Arial"/>
                <a:cs typeface="Arial"/>
              </a:rPr>
              <a:t>س</a:t>
            </a:r>
            <a:r>
              <a:rPr sz="1800" b="1" spc="40" dirty="0">
                <a:latin typeface="Arial"/>
                <a:cs typeface="Arial"/>
              </a:rPr>
              <a:t>ا</a:t>
            </a:r>
            <a:r>
              <a:rPr sz="1800" b="1" spc="16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14300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362585" algn="r">
              <a:lnSpc>
                <a:spcPct val="100000"/>
              </a:lnSpc>
              <a:spcBef>
                <a:spcPts val="635"/>
              </a:spcBef>
            </a:pP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5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5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5" dirty="0">
                <a:latin typeface="Arial"/>
                <a:cs typeface="Arial"/>
              </a:rPr>
              <a:t>س</a:t>
            </a:r>
            <a:r>
              <a:rPr sz="1800" b="1" spc="-165" dirty="0">
                <a:latin typeface="Arial"/>
                <a:cs typeface="Arial"/>
              </a:rPr>
              <a:t>ر</a:t>
            </a:r>
            <a:r>
              <a:rPr sz="1800" b="1" spc="16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47320" algn="ct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4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</a:t>
            </a:r>
            <a:endParaRPr sz="1800">
              <a:latin typeface="Arial"/>
              <a:cs typeface="Arial"/>
            </a:endParaRPr>
          </a:p>
          <a:p>
            <a:pPr marR="362585" algn="r">
              <a:lnSpc>
                <a:spcPct val="100000"/>
              </a:lnSpc>
              <a:spcBef>
                <a:spcPts val="635"/>
              </a:spcBef>
            </a:pPr>
            <a:r>
              <a:rPr sz="1800" b="1" spc="-229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0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ف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280" dirty="0">
                <a:latin typeface="Arial"/>
                <a:cs typeface="Arial"/>
              </a:rPr>
              <a:t>ه</a:t>
            </a:r>
            <a:r>
              <a:rPr sz="1800" b="1" spc="75" dirty="0">
                <a:latin typeface="Arial"/>
                <a:cs typeface="Arial"/>
              </a:rPr>
              <a:t>أ</a:t>
            </a:r>
            <a:r>
              <a:rPr sz="1800" b="1" spc="16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latin typeface="Calibri"/>
                <a:cs typeface="Calibri"/>
              </a:rPr>
              <a:t>ϭϴ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23970" y="2866252"/>
          <a:ext cx="5308600" cy="2826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196"/>
                <a:gridCol w="1117101"/>
                <a:gridCol w="978651"/>
                <a:gridCol w="862583"/>
                <a:gridCol w="1125108"/>
              </a:tblGrid>
              <a:tr h="656478"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ΔϨ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ام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3515" marR="107950" indent="-64135">
                        <a:lnSpc>
                          <a:spcPct val="955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ΔيϮ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ΔΒسϨ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 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 ωϮم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 Δيس΍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طΨل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88290" marR="71755" indent="-20574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 ωϮم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 Γ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مΘعم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249935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عماجا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ابلط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315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يΘ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315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Δي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Ϝ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يΘ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17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مسقل΍ 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90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ϱ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يΘ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ήحل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Ω΍Ϯم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269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627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يلϜ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 ωϮم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3658" y="996383"/>
            <a:ext cx="5542915" cy="567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</a:t>
            </a:r>
            <a:r>
              <a:rPr sz="1800" b="1" spc="-13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43510" algn="ctr">
              <a:lnSpc>
                <a:spcPct val="100000"/>
              </a:lnSpc>
              <a:spcBef>
                <a:spcPts val="63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027680">
              <a:lnSpc>
                <a:spcPct val="100000"/>
              </a:lnSpc>
              <a:spcBef>
                <a:spcPts val="1335"/>
              </a:spcBef>
              <a:tabLst>
                <a:tab pos="5233035" algn="l"/>
              </a:tabLst>
            </a:pPr>
            <a:r>
              <a:rPr sz="1800" b="1" spc="-229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0" dirty="0">
                <a:latin typeface="Arial"/>
                <a:cs typeface="Arial"/>
              </a:rPr>
              <a:t>ر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20" dirty="0">
                <a:latin typeface="Arial"/>
                <a:cs typeface="Arial"/>
              </a:rPr>
              <a:t>ا</a:t>
            </a:r>
            <a:r>
              <a:rPr sz="1800" b="1" spc="-715" dirty="0">
                <a:latin typeface="Arial"/>
                <a:cs typeface="Arial"/>
              </a:rPr>
              <a:t>ب</a:t>
            </a:r>
            <a:r>
              <a:rPr sz="1800" b="1" spc="-85" dirty="0">
                <a:latin typeface="Arial"/>
                <a:cs typeface="Arial"/>
              </a:rPr>
              <a:t> ة</a:t>
            </a:r>
            <a:r>
              <a:rPr sz="1800" b="1" spc="-535" dirty="0">
                <a:latin typeface="Arial"/>
                <a:cs typeface="Arial"/>
              </a:rPr>
              <a:t>ص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445" dirty="0">
                <a:latin typeface="Arial"/>
                <a:cs typeface="Arial"/>
              </a:rPr>
              <a:t>خ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م</a:t>
            </a:r>
            <a:r>
              <a:rPr sz="1800" b="1" spc="-440" dirty="0">
                <a:latin typeface="Arial"/>
                <a:cs typeface="Arial"/>
              </a:rPr>
              <a:t>ل</a:t>
            </a:r>
            <a:r>
              <a:rPr sz="1800" b="1" spc="-355" dirty="0">
                <a:latin typeface="Arial"/>
                <a:cs typeface="Arial"/>
              </a:rPr>
              <a:t>ع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8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20" dirty="0">
                <a:latin typeface="Arial"/>
                <a:cs typeface="Arial"/>
              </a:rPr>
              <a:t>ا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7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  <a:spcBef>
                <a:spcPts val="635"/>
              </a:spcBef>
            </a:pP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900">
              <a:latin typeface="Times New Roman"/>
              <a:cs typeface="Times New Roman"/>
            </a:endParaRPr>
          </a:p>
          <a:p>
            <a:pPr marL="3193415">
              <a:lnSpc>
                <a:spcPct val="100000"/>
              </a:lnSpc>
              <a:tabLst>
                <a:tab pos="5233035" algn="l"/>
              </a:tabLst>
            </a:pPr>
            <a:r>
              <a:rPr sz="1600" spc="-425" dirty="0">
                <a:latin typeface="Times New Roman"/>
                <a:cs typeface="Times New Roman"/>
              </a:rPr>
              <a:t>Δ</a:t>
            </a:r>
            <a:r>
              <a:rPr sz="1600" spc="-640" dirty="0">
                <a:latin typeface="Times New Roman"/>
                <a:cs typeface="Times New Roman"/>
              </a:rPr>
              <a:t>ي</a:t>
            </a:r>
            <a:r>
              <a:rPr sz="1600" spc="-245" dirty="0">
                <a:latin typeface="Times New Roman"/>
                <a:cs typeface="Times New Roman"/>
              </a:rPr>
              <a:t>ع</a:t>
            </a:r>
            <a:r>
              <a:rPr sz="1600" spc="-75" dirty="0">
                <a:latin typeface="Times New Roman"/>
                <a:cs typeface="Times New Roman"/>
              </a:rPr>
              <a:t>ج</a:t>
            </a:r>
            <a:r>
              <a:rPr sz="1600" spc="-190" dirty="0">
                <a:latin typeface="Times New Roman"/>
                <a:cs typeface="Times New Roman"/>
              </a:rPr>
              <a:t>رϤ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90" dirty="0">
                <a:latin typeface="Times New Roman"/>
                <a:cs typeface="Times New Roman"/>
              </a:rPr>
              <a:t>Δن</a:t>
            </a:r>
            <a:r>
              <a:rPr sz="1600" spc="-204" dirty="0">
                <a:latin typeface="Times New Roman"/>
                <a:cs typeface="Times New Roman"/>
              </a:rPr>
              <a:t>έ</a:t>
            </a:r>
            <a:r>
              <a:rPr sz="1600" spc="-955" dirty="0">
                <a:latin typeface="Times New Roman"/>
                <a:cs typeface="Times New Roman"/>
              </a:rPr>
              <a:t>Ύ</a:t>
            </a:r>
            <a:r>
              <a:rPr sz="1600" spc="-720" dirty="0">
                <a:latin typeface="Times New Roman"/>
                <a:cs typeface="Times New Roman"/>
              </a:rPr>
              <a:t>ϘϤل΍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25" dirty="0">
                <a:latin typeface="Times New Roman"/>
                <a:cs typeface="Times New Roman"/>
              </a:rPr>
              <a:t>ϰ</a:t>
            </a:r>
            <a:r>
              <a:rPr sz="1600" spc="-229" dirty="0">
                <a:latin typeface="Times New Roman"/>
                <a:cs typeface="Times New Roman"/>
              </a:rPr>
              <a:t>Ϩ</a:t>
            </a:r>
            <a:r>
              <a:rPr sz="1600" spc="-685" dirty="0">
                <a:latin typeface="Times New Roman"/>
                <a:cs typeface="Times New Roman"/>
              </a:rPr>
              <a:t>Β</a:t>
            </a:r>
            <a:r>
              <a:rPr sz="1600" spc="-755" dirty="0">
                <a:latin typeface="Times New Roman"/>
                <a:cs typeface="Times New Roman"/>
              </a:rPr>
              <a:t>ت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480" dirty="0">
                <a:latin typeface="Times New Roman"/>
                <a:cs typeface="Times New Roman"/>
              </a:rPr>
              <a:t>Ώ</a:t>
            </a:r>
            <a:r>
              <a:rPr sz="1600" spc="-520" dirty="0">
                <a:latin typeface="Times New Roman"/>
                <a:cs typeface="Times New Roman"/>
              </a:rPr>
              <a:t>Ύ</a:t>
            </a:r>
            <a:r>
              <a:rPr sz="1600" spc="-690" dirty="0">
                <a:latin typeface="Times New Roman"/>
                <a:cs typeface="Times New Roman"/>
              </a:rPr>
              <a:t>Β</a:t>
            </a:r>
            <a:r>
              <a:rPr sz="1600" spc="-240" dirty="0">
                <a:latin typeface="Times New Roman"/>
                <a:cs typeface="Times New Roman"/>
              </a:rPr>
              <a:t>سأ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spcBef>
                <a:spcPts val="160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350">
              <a:latin typeface="Times New Roman"/>
              <a:cs typeface="Times New Roman"/>
            </a:endParaRPr>
          </a:p>
          <a:p>
            <a:pPr marL="153670" algn="ctr">
              <a:lnSpc>
                <a:spcPct val="100000"/>
              </a:lnSpc>
            </a:pPr>
            <a:r>
              <a:rPr sz="1600" spc="-500" dirty="0">
                <a:latin typeface="Tahoma"/>
                <a:cs typeface="Tahoma"/>
              </a:rPr>
              <a:t>ةيع</a:t>
            </a:r>
            <a:r>
              <a:rPr sz="1600" spc="-195" dirty="0">
                <a:latin typeface="Tahoma"/>
                <a:cs typeface="Tahoma"/>
              </a:rPr>
              <a:t>جرما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-310" dirty="0">
                <a:latin typeface="Tahoma"/>
                <a:cs typeface="Tahoma"/>
              </a:rPr>
              <a:t>ة</a:t>
            </a:r>
            <a:r>
              <a:rPr sz="1600" spc="-430" dirty="0">
                <a:latin typeface="Tahoma"/>
                <a:cs typeface="Tahoma"/>
              </a:rPr>
              <a:t>ن</a:t>
            </a:r>
            <a:r>
              <a:rPr sz="1600" spc="-180" dirty="0">
                <a:latin typeface="Tahoma"/>
                <a:cs typeface="Tahoma"/>
              </a:rPr>
              <a:t>را</a:t>
            </a:r>
            <a:r>
              <a:rPr sz="1600" spc="-520" dirty="0">
                <a:latin typeface="Tahoma"/>
                <a:cs typeface="Tahoma"/>
              </a:rPr>
              <a:t>ق</a:t>
            </a:r>
            <a:r>
              <a:rPr sz="1600" spc="-525" dirty="0">
                <a:latin typeface="Tahoma"/>
                <a:cs typeface="Tahoma"/>
              </a:rPr>
              <a:t>م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170" dirty="0">
                <a:latin typeface="Tahoma"/>
                <a:cs typeface="Tahoma"/>
              </a:rPr>
              <a:t>و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ت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هؤ</a:t>
            </a:r>
            <a:r>
              <a:rPr sz="1600" spc="-575" dirty="0">
                <a:latin typeface="Tahoma"/>
                <a:cs typeface="Tahoma"/>
              </a:rPr>
              <a:t>مل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27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ي</a:t>
            </a:r>
            <a:r>
              <a:rPr sz="1600" spc="-165" dirty="0">
                <a:latin typeface="Tahoma"/>
                <a:cs typeface="Tahoma"/>
              </a:rPr>
              <a:t>ط</a:t>
            </a:r>
            <a:r>
              <a:rPr sz="1600" spc="-275" dirty="0">
                <a:latin typeface="Tahoma"/>
                <a:cs typeface="Tahoma"/>
              </a:rPr>
              <a:t>ولا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ر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210" dirty="0">
                <a:latin typeface="Tahoma"/>
                <a:cs typeface="Tahoma"/>
              </a:rPr>
              <a:t>ط</a:t>
            </a:r>
            <a:r>
              <a:rPr sz="1600" spc="375" dirty="0">
                <a:latin typeface="Tahoma"/>
                <a:cs typeface="Tahoma"/>
              </a:rPr>
              <a:t>إ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-434" dirty="0">
                <a:latin typeface="Tahoma"/>
                <a:cs typeface="Tahoma"/>
              </a:rPr>
              <a:t>عم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جما</a:t>
            </a:r>
            <a:r>
              <a:rPr sz="1600" spc="-650" dirty="0">
                <a:latin typeface="Tahoma"/>
                <a:cs typeface="Tahoma"/>
              </a:rPr>
              <a:t>ن</a:t>
            </a:r>
            <a:r>
              <a:rPr sz="1600" spc="320" dirty="0">
                <a:latin typeface="Tahoma"/>
                <a:cs typeface="Tahoma"/>
              </a:rPr>
              <a:t>ر</a:t>
            </a:r>
            <a:r>
              <a:rPr sz="1600" spc="-685" dirty="0">
                <a:latin typeface="Tahoma"/>
                <a:cs typeface="Tahoma"/>
              </a:rPr>
              <a:t>لل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105" dirty="0">
                <a:latin typeface="Tahoma"/>
                <a:cs typeface="Tahoma"/>
              </a:rPr>
              <a:t>ة</a:t>
            </a:r>
            <a:r>
              <a:rPr sz="1600" spc="-465" dirty="0">
                <a:latin typeface="Tahoma"/>
                <a:cs typeface="Tahoma"/>
              </a:rPr>
              <a:t>عقوتما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مل</a:t>
            </a:r>
            <a:r>
              <a:rPr sz="1600" spc="-555" dirty="0">
                <a:latin typeface="Tahoma"/>
                <a:cs typeface="Tahoma"/>
              </a:rPr>
              <a:t>ع</a:t>
            </a:r>
            <a:r>
              <a:rPr sz="1600" spc="-735" dirty="0">
                <a:latin typeface="Tahoma"/>
                <a:cs typeface="Tahoma"/>
              </a:rPr>
              <a:t>ت</a:t>
            </a:r>
            <a:r>
              <a:rPr sz="1600" spc="-660" dirty="0">
                <a:latin typeface="Tahoma"/>
                <a:cs typeface="Tahoma"/>
              </a:rPr>
              <a:t>ل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440" dirty="0">
                <a:latin typeface="Tahoma"/>
                <a:cs typeface="Tahoma"/>
              </a:rPr>
              <a:t>ج</a:t>
            </a:r>
            <a:r>
              <a:rPr sz="1600" spc="-580" dirty="0">
                <a:latin typeface="Tahoma"/>
                <a:cs typeface="Tahoma"/>
              </a:rPr>
              <a:t>ت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380" dirty="0">
                <a:latin typeface="Tahoma"/>
                <a:cs typeface="Tahoma"/>
              </a:rPr>
              <a:t>ون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-735" dirty="0">
                <a:latin typeface="Tahoma"/>
                <a:cs typeface="Tahoma"/>
              </a:rPr>
              <a:t>ق</a:t>
            </a:r>
            <a:r>
              <a:rPr sz="1600" spc="-585" dirty="0">
                <a:latin typeface="Tahoma"/>
                <a:cs typeface="Tahoma"/>
              </a:rPr>
              <a:t>اس</a:t>
            </a:r>
            <a:r>
              <a:rPr sz="1600" spc="-645" dirty="0">
                <a:latin typeface="Tahoma"/>
                <a:cs typeface="Tahoma"/>
              </a:rPr>
              <a:t>ت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ىدم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:</a:t>
            </a:r>
            <a:r>
              <a:rPr sz="1600" spc="-185" dirty="0">
                <a:latin typeface="Tahoma"/>
                <a:cs typeface="Tahoma"/>
              </a:rPr>
              <a:t>اع</a:t>
            </a:r>
            <a:r>
              <a:rPr sz="1600" spc="-640" dirty="0">
                <a:latin typeface="Tahoma"/>
                <a:cs typeface="Tahoma"/>
              </a:rPr>
              <a:t>سات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b="1" spc="60" dirty="0">
                <a:solidFill>
                  <a:srgbClr val="FF0000"/>
                </a:solidFill>
                <a:latin typeface="Times New Roman"/>
                <a:cs typeface="Times New Roman"/>
              </a:rPr>
              <a:t>ΕاهΆ</a:t>
            </a:r>
            <a:r>
              <a:rPr sz="1400" b="1" spc="5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30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b="1" spc="-415" dirty="0">
                <a:solidFill>
                  <a:srgbClr val="FF0000"/>
                </a:solidFill>
                <a:latin typeface="Times New Roman"/>
                <a:cs typeface="Times New Roman"/>
              </a:rPr>
              <a:t>ϨρϮل΍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25" dirty="0">
                <a:solidFill>
                  <a:srgbClr val="FF0000"/>
                </a:solidFill>
                <a:latin typeface="Times New Roman"/>
                <a:cs typeface="Times New Roman"/>
              </a:rPr>
              <a:t>έΎρإ΍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عم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8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28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b="1" spc="-290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400" b="1" spc="-575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30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280" dirty="0">
                <a:solidFill>
                  <a:srgbClr val="FF0000"/>
                </a:solidFill>
                <a:latin typeface="Times New Roman"/>
                <a:cs typeface="Times New Roman"/>
              </a:rPr>
              <a:t>ΔعقϮ</a:t>
            </a:r>
            <a:r>
              <a:rPr sz="1400" b="1" spc="-440" dirty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sz="1400" b="1" spc="-20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111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595" dirty="0">
                <a:solidFill>
                  <a:srgbClr val="FF0000"/>
                </a:solidFill>
                <a:latin typeface="Times New Roman"/>
                <a:cs typeface="Times New Roman"/>
              </a:rPr>
              <a:t>عΘل΍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-535" dirty="0">
                <a:solidFill>
                  <a:srgbClr val="FF0000"/>
                </a:solidFill>
                <a:latin typeface="Times New Roman"/>
                <a:cs typeface="Times New Roman"/>
              </a:rPr>
              <a:t>ت΍Ϯن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ϕ</a:t>
            </a:r>
            <a:r>
              <a:rPr sz="1400" b="1" spc="-8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680" dirty="0">
                <a:solidFill>
                  <a:srgbClr val="FF0000"/>
                </a:solidFill>
                <a:latin typeface="Times New Roman"/>
                <a:cs typeface="Times New Roman"/>
              </a:rPr>
              <a:t>ست΍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26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Ϊم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400" b="1" spc="-305" dirty="0">
                <a:solidFill>
                  <a:srgbClr val="FF0000"/>
                </a:solidFill>
                <a:latin typeface="Times New Roman"/>
                <a:cs typeface="Times New Roman"/>
              </a:rPr>
              <a:t>يΪحت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420" dirty="0">
                <a:solidFill>
                  <a:srgbClr val="FF0000"/>
                </a:solidFill>
                <a:latin typeface="Times New Roman"/>
                <a:cs typeface="Times New Roman"/>
              </a:rPr>
              <a:t>مΘي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8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49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b="1" spc="-44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b="1" spc="-434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b="1" spc="-29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225" dirty="0">
                <a:solidFill>
                  <a:srgbClr val="FF0000"/>
                </a:solidFill>
                <a:latin typeface="Times New Roman"/>
                <a:cs typeface="Times New Roman"/>
              </a:rPr>
              <a:t>تق</a:t>
            </a:r>
            <a:r>
              <a:rPr sz="1400" b="1" spc="-515" dirty="0">
                <a:solidFill>
                  <a:srgbClr val="FF0000"/>
                </a:solidFill>
                <a:latin typeface="Times New Roman"/>
                <a:cs typeface="Times New Roman"/>
              </a:rPr>
              <a:t>Ϯل΍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يπل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1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b="1" spc="-195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400" b="1" spc="-245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400" b="1" spc="-38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حή</a:t>
            </a:r>
            <a:r>
              <a:rPr sz="14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111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90" dirty="0">
                <a:solidFill>
                  <a:srgbClr val="FF0000"/>
                </a:solidFill>
                <a:latin typeface="Times New Roman"/>
                <a:cs typeface="Times New Roman"/>
              </a:rPr>
              <a:t>ϩά</a:t>
            </a:r>
            <a:r>
              <a:rPr sz="1400" b="1" spc="-114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ءΎ</a:t>
            </a:r>
            <a:r>
              <a:rPr sz="1400" b="1" spc="-305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έ·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7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b="1" spc="-200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4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يϭ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،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8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710" dirty="0">
                <a:solidFill>
                  <a:srgbClr val="FF0000"/>
                </a:solidFill>
                <a:latin typeface="Times New Roman"/>
                <a:cs typeface="Times New Roman"/>
              </a:rPr>
              <a:t>Θل΍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-555" dirty="0">
                <a:solidFill>
                  <a:srgbClr val="FF0000"/>
                </a:solidFill>
                <a:latin typeface="Times New Roman"/>
                <a:cs typeface="Times New Roman"/>
              </a:rPr>
              <a:t>Ϋ</a:t>
            </a:r>
            <a:r>
              <a:rPr sz="1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640" dirty="0">
                <a:solidFill>
                  <a:srgbClr val="FF0000"/>
                </a:solidFill>
                <a:latin typeface="Times New Roman"/>
                <a:cs typeface="Times New Roman"/>
              </a:rPr>
              <a:t>Ϩل΍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b="1" spc="-650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b="1" spc="-53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b="1" spc="-114" dirty="0">
                <a:solidFill>
                  <a:srgbClr val="FF0000"/>
                </a:solidFill>
                <a:latin typeface="Times New Roman"/>
                <a:cs typeface="Times New Roman"/>
              </a:rPr>
              <a:t>عجήم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111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b="1" spc="-39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b="1" spc="-305" dirty="0">
                <a:solidFill>
                  <a:srgbClr val="FF0000"/>
                </a:solidFill>
                <a:latin typeface="Times New Roman"/>
                <a:cs typeface="Times New Roman"/>
              </a:rPr>
              <a:t>έΎقم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111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8552" y="7286779"/>
            <a:ext cx="4848860" cy="61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89610" algn="ctr">
              <a:lnSpc>
                <a:spcPct val="100000"/>
              </a:lnSpc>
            </a:pPr>
            <a:r>
              <a:rPr sz="1400" b="1" spc="-15" dirty="0">
                <a:latin typeface="Times New Roman"/>
                <a:cs typeface="Times New Roman"/>
              </a:rPr>
              <a:t>)</a:t>
            </a:r>
            <a:r>
              <a:rPr sz="1400" b="1" spc="320" dirty="0">
                <a:latin typeface="Times New Roman"/>
                <a:cs typeface="Times New Roman"/>
              </a:rPr>
              <a:t>˻</a:t>
            </a:r>
            <a:r>
              <a:rPr sz="1400" b="1" spc="-15" dirty="0">
                <a:latin typeface="Times New Roman"/>
                <a:cs typeface="Times New Roman"/>
              </a:rPr>
              <a:t>(</a:t>
            </a:r>
            <a:r>
              <a:rPr sz="1400" b="1" dirty="0">
                <a:latin typeface="Times New Roman"/>
                <a:cs typeface="Times New Roman"/>
              </a:rPr>
              <a:t>ج</a:t>
            </a:r>
            <a:r>
              <a:rPr sz="1400" b="1" spc="-555" dirty="0">
                <a:latin typeface="Times New Roman"/>
                <a:cs typeface="Times New Roman"/>
              </a:rPr>
              <a:t>Ϋ</a:t>
            </a:r>
            <a:r>
              <a:rPr sz="1400" b="1" spc="-35" dirty="0">
                <a:latin typeface="Times New Roman"/>
                <a:cs typeface="Times New Roman"/>
              </a:rPr>
              <a:t>Ϯ</a:t>
            </a:r>
            <a:r>
              <a:rPr sz="1400" b="1" spc="-20" dirty="0">
                <a:latin typeface="Times New Roman"/>
                <a:cs typeface="Times New Roman"/>
              </a:rPr>
              <a:t>م</a:t>
            </a:r>
            <a:r>
              <a:rPr sz="1400" b="1" spc="-380" dirty="0">
                <a:latin typeface="Times New Roman"/>
                <a:cs typeface="Times New Roman"/>
              </a:rPr>
              <a:t>ن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265" dirty="0">
                <a:latin typeface="Times New Roman"/>
                <a:cs typeface="Times New Roman"/>
              </a:rPr>
              <a:t>يعجή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390" dirty="0">
                <a:latin typeface="Times New Roman"/>
                <a:cs typeface="Times New Roman"/>
              </a:rPr>
              <a:t>ن</a:t>
            </a:r>
            <a:r>
              <a:rPr sz="1400" b="1" spc="-295" dirty="0">
                <a:latin typeface="Times New Roman"/>
                <a:cs typeface="Times New Roman"/>
              </a:rPr>
              <a:t>έ</a:t>
            </a:r>
            <a:r>
              <a:rPr sz="1400" b="1" spc="-610" dirty="0">
                <a:latin typeface="Times New Roman"/>
                <a:cs typeface="Times New Roman"/>
              </a:rPr>
              <a:t>Ύ</a:t>
            </a:r>
            <a:r>
              <a:rPr sz="1400" b="1" spc="-210" dirty="0">
                <a:latin typeface="Times New Roman"/>
                <a:cs typeface="Times New Roman"/>
              </a:rPr>
              <a:t>ق</a:t>
            </a:r>
            <a:r>
              <a:rPr sz="1400" b="1" spc="-120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5" dirty="0">
                <a:latin typeface="Times New Roman"/>
                <a:cs typeface="Times New Roman"/>
              </a:rPr>
              <a:t>΍</a:t>
            </a:r>
            <a:r>
              <a:rPr sz="1400" b="1" spc="-95" dirty="0">
                <a:latin typeface="Times New Roman"/>
                <a:cs typeface="Times New Roman"/>
              </a:rPr>
              <a:t>ϭ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60" dirty="0">
                <a:latin typeface="Times New Roman"/>
                <a:cs typeface="Times New Roman"/>
              </a:rPr>
              <a:t>ΕاهΆ</a:t>
            </a:r>
            <a:r>
              <a:rPr sz="1400" b="1" spc="50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305" dirty="0">
                <a:latin typeface="Times New Roman"/>
                <a:cs typeface="Times New Roman"/>
              </a:rPr>
              <a:t>ل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0" dirty="0">
                <a:latin typeface="Times New Roman"/>
                <a:cs typeface="Times New Roman"/>
              </a:rPr>
              <a:t>ي</a:t>
            </a:r>
            <a:r>
              <a:rPr sz="1400" b="1" spc="-415" dirty="0">
                <a:latin typeface="Times New Roman"/>
                <a:cs typeface="Times New Roman"/>
              </a:rPr>
              <a:t>ϨρϮل΍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25" dirty="0">
                <a:latin typeface="Times New Roman"/>
                <a:cs typeface="Times New Roman"/>
              </a:rPr>
              <a:t>έΎρإ΍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عم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Times New Roman"/>
                <a:cs typeface="Times New Roman"/>
              </a:rPr>
              <a:t>ج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285" dirty="0">
                <a:latin typeface="Times New Roman"/>
                <a:cs typeface="Times New Roman"/>
              </a:rPr>
              <a:t>ن</a:t>
            </a:r>
            <a:r>
              <a:rPr sz="1400" b="1" spc="-290" dirty="0">
                <a:latin typeface="Times New Roman"/>
                <a:cs typeface="Times New Roman"/>
              </a:rPr>
              <a:t>ή</a:t>
            </a:r>
            <a:r>
              <a:rPr sz="1400" b="1" spc="-390" dirty="0">
                <a:latin typeface="Times New Roman"/>
                <a:cs typeface="Times New Roman"/>
              </a:rPr>
              <a:t>Βلل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75" dirty="0">
                <a:latin typeface="Times New Roman"/>
                <a:cs typeface="Times New Roman"/>
              </a:rPr>
              <a:t>ع</a:t>
            </a:r>
            <a:r>
              <a:rPr sz="1400" b="1" spc="-300" dirty="0">
                <a:latin typeface="Times New Roman"/>
                <a:cs typeface="Times New Roman"/>
              </a:rPr>
              <a:t>ق</a:t>
            </a:r>
            <a:r>
              <a:rPr sz="1400" b="1" spc="-260" dirty="0">
                <a:latin typeface="Times New Roman"/>
                <a:cs typeface="Times New Roman"/>
              </a:rPr>
              <a:t>Ϯ</a:t>
            </a:r>
            <a:r>
              <a:rPr sz="1400" b="1" spc="-440" dirty="0">
                <a:latin typeface="Times New Roman"/>
                <a:cs typeface="Times New Roman"/>
              </a:rPr>
              <a:t>Θ</a:t>
            </a:r>
            <a:r>
              <a:rPr sz="1400" b="1" spc="-200" dirty="0">
                <a:latin typeface="Times New Roman"/>
                <a:cs typeface="Times New Roman"/>
              </a:rPr>
              <a:t>م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40" dirty="0">
                <a:latin typeface="Times New Roman"/>
                <a:cs typeface="Times New Roman"/>
              </a:rPr>
              <a:t>م</a:t>
            </a:r>
            <a:r>
              <a:rPr sz="1400" b="1" spc="-185" dirty="0">
                <a:latin typeface="Times New Roman"/>
                <a:cs typeface="Times New Roman"/>
              </a:rPr>
              <a:t>ل</a:t>
            </a:r>
            <a:r>
              <a:rPr sz="1400" b="1" spc="-595" dirty="0">
                <a:latin typeface="Times New Roman"/>
                <a:cs typeface="Times New Roman"/>
              </a:rPr>
              <a:t>عΘل΍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Times New Roman"/>
                <a:cs typeface="Times New Roman"/>
              </a:rPr>
              <a:t>ج</a:t>
            </a:r>
            <a:r>
              <a:rPr sz="1400" b="1" spc="-535" dirty="0">
                <a:latin typeface="Times New Roman"/>
                <a:cs typeface="Times New Roman"/>
              </a:rPr>
              <a:t>ت΍Ϯن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ϕ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680" dirty="0">
                <a:latin typeface="Times New Roman"/>
                <a:cs typeface="Times New Roman"/>
              </a:rPr>
              <a:t>ست΍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7275" y="6641469"/>
            <a:ext cx="1438275" cy="857250"/>
          </a:xfrm>
          <a:custGeom>
            <a:avLst/>
            <a:gdLst/>
            <a:ahLst/>
            <a:cxnLst/>
            <a:rect l="l" t="t" r="r" b="b"/>
            <a:pathLst>
              <a:path w="1438275" h="857250">
                <a:moveTo>
                  <a:pt x="0" y="857249"/>
                </a:moveTo>
                <a:lnTo>
                  <a:pt x="1438274" y="857249"/>
                </a:lnTo>
                <a:lnTo>
                  <a:pt x="1438274" y="0"/>
                </a:lnTo>
                <a:lnTo>
                  <a:pt x="0" y="0"/>
                </a:lnTo>
                <a:lnTo>
                  <a:pt x="0" y="857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5" dirty="0">
                <a:latin typeface="Calibri"/>
                <a:cs typeface="Calibri"/>
              </a:rPr>
              <a:t>ϭϵ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21695" y="8228714"/>
          <a:ext cx="6033770" cy="1480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5443"/>
                <a:gridCol w="1135770"/>
                <a:gridCol w="1135623"/>
                <a:gridCol w="1135379"/>
                <a:gridCol w="1250076"/>
              </a:tblGrid>
              <a:tr h="414527">
                <a:tc>
                  <a:txBody>
                    <a:bodyPr/>
                    <a:lstStyle/>
                    <a:p>
                      <a:pPr marL="59055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ϕ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Ύس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ا΍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رتϘϤل΍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رΒل΍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عجر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Δما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ts val="164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يϨ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Ϯل΍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έΎρإ΍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29590">
                        <a:lnSpc>
                          <a:spcPts val="164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اهΆϤϠل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ΎϘϤل΍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هجϭ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0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فر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عم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4370" marR="55880" indent="160020" algn="just">
                        <a:lnSpc>
                          <a:spcPct val="959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ϕ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اقحلا م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هاϔ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لا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اير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ظن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لا تاءارج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0" y="1005877"/>
            <a:ext cx="5546725" cy="4638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8685" algn="ctr">
              <a:lnSpc>
                <a:spcPct val="100000"/>
              </a:lnSpc>
            </a:pPr>
            <a:r>
              <a:rPr sz="2000" b="1" spc="-90" dirty="0">
                <a:latin typeface="Arial"/>
                <a:cs typeface="Arial"/>
              </a:rPr>
              <a:t>ة</a:t>
            </a:r>
            <a:r>
              <a:rPr sz="2000" b="1" spc="-390" dirty="0">
                <a:latin typeface="Arial"/>
                <a:cs typeface="Arial"/>
              </a:rPr>
              <a:t>ع</a:t>
            </a:r>
            <a:r>
              <a:rPr sz="2000" b="1" spc="100" dirty="0">
                <a:latin typeface="Arial"/>
                <a:cs typeface="Arial"/>
              </a:rPr>
              <a:t>م</a:t>
            </a:r>
            <a:r>
              <a:rPr sz="2000" b="1" spc="40" dirty="0">
                <a:latin typeface="Arial"/>
                <a:cs typeface="Arial"/>
              </a:rPr>
              <a:t>ا</a:t>
            </a:r>
            <a:r>
              <a:rPr sz="2000" b="1" spc="484" dirty="0">
                <a:latin typeface="Arial"/>
                <a:cs typeface="Arial"/>
              </a:rPr>
              <a:t>ج</a:t>
            </a:r>
            <a:r>
              <a:rPr sz="2000" b="1" spc="15" dirty="0">
                <a:latin typeface="Arial"/>
                <a:cs typeface="Arial"/>
              </a:rPr>
              <a:t>ا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ر</a:t>
            </a:r>
            <a:r>
              <a:rPr sz="2000" b="1" spc="-775" dirty="0">
                <a:latin typeface="Arial"/>
                <a:cs typeface="Arial"/>
              </a:rPr>
              <a:t>ي</a:t>
            </a:r>
            <a:r>
              <a:rPr sz="2000" b="1" spc="190" dirty="0">
                <a:latin typeface="Arial"/>
                <a:cs typeface="Arial"/>
              </a:rPr>
              <a:t>د</a:t>
            </a:r>
            <a:r>
              <a:rPr sz="2000" b="1" spc="100" dirty="0">
                <a:latin typeface="Arial"/>
                <a:cs typeface="Arial"/>
              </a:rPr>
              <a:t>م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260" dirty="0">
                <a:latin typeface="Arial"/>
                <a:cs typeface="Arial"/>
              </a:rPr>
              <a:t>ي</a:t>
            </a:r>
            <a:r>
              <a:rPr sz="2000" b="1" spc="-409" dirty="0">
                <a:latin typeface="Arial"/>
                <a:cs typeface="Arial"/>
              </a:rPr>
              <a:t>ل</a:t>
            </a:r>
            <a:r>
              <a:rPr sz="2000" b="1" spc="40" dirty="0">
                <a:latin typeface="Arial"/>
                <a:cs typeface="Arial"/>
              </a:rPr>
              <a:t>ا</a:t>
            </a:r>
            <a:r>
              <a:rPr sz="2000" b="1" spc="-390" dirty="0">
                <a:latin typeface="Arial"/>
                <a:cs typeface="Arial"/>
              </a:rPr>
              <a:t>ع</a:t>
            </a:r>
            <a:r>
              <a:rPr sz="2000" b="1" spc="100" dirty="0">
                <a:latin typeface="Arial"/>
                <a:cs typeface="Arial"/>
              </a:rPr>
              <a:t>م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90" dirty="0">
                <a:latin typeface="Arial"/>
                <a:cs typeface="Arial"/>
              </a:rPr>
              <a:t>ة</a:t>
            </a:r>
            <a:r>
              <a:rPr sz="2000" b="1" spc="120" dirty="0">
                <a:latin typeface="Arial"/>
                <a:cs typeface="Arial"/>
              </a:rPr>
              <a:t>م</a:t>
            </a:r>
            <a:r>
              <a:rPr sz="2000" b="1" spc="-480" dirty="0">
                <a:latin typeface="Arial"/>
                <a:cs typeface="Arial"/>
              </a:rPr>
              <a:t>ل</a:t>
            </a:r>
            <a:r>
              <a:rPr sz="2000" b="1" spc="735" dirty="0">
                <a:latin typeface="Arial"/>
                <a:cs typeface="Arial"/>
              </a:rPr>
              <a:t>ك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1600" spc="-180" dirty="0">
                <a:latin typeface="Tahoma"/>
                <a:cs typeface="Tahoma"/>
              </a:rPr>
              <a:t>كات</a:t>
            </a:r>
            <a:r>
              <a:rPr sz="1600" spc="-175" dirty="0">
                <a:latin typeface="Tahoma"/>
                <a:cs typeface="Tahoma"/>
              </a:rPr>
              <a:t>م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يم</a:t>
            </a:r>
            <a:r>
              <a:rPr sz="1600" spc="-150" dirty="0">
                <a:latin typeface="Tahoma"/>
                <a:cs typeface="Tahoma"/>
              </a:rPr>
              <a:t>د</a:t>
            </a:r>
            <a:r>
              <a:rPr sz="1600" spc="165" dirty="0">
                <a:latin typeface="Tahoma"/>
                <a:cs typeface="Tahoma"/>
              </a:rPr>
              <a:t>اكأا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0" dirty="0">
                <a:latin typeface="Tahoma"/>
                <a:cs typeface="Tahoma"/>
              </a:rPr>
              <a:t> </a:t>
            </a:r>
            <a:r>
              <a:rPr sz="1600" spc="100" dirty="0">
                <a:latin typeface="Tahoma"/>
                <a:cs typeface="Tahoma"/>
              </a:rPr>
              <a:t>و</a:t>
            </a:r>
            <a:r>
              <a:rPr sz="1600" spc="125" dirty="0">
                <a:latin typeface="Tahoma"/>
                <a:cs typeface="Tahoma"/>
              </a:rPr>
              <a:t>ح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210" dirty="0">
                <a:latin typeface="Tahoma"/>
                <a:cs typeface="Tahoma"/>
              </a:rPr>
              <a:t>ه</a:t>
            </a:r>
            <a:r>
              <a:rPr sz="1600" spc="-130" dirty="0">
                <a:latin typeface="Tahoma"/>
                <a:cs typeface="Tahoma"/>
              </a:rPr>
              <a:t>ج</a:t>
            </a:r>
            <a:r>
              <a:rPr sz="1600" spc="-85" dirty="0">
                <a:latin typeface="Tahoma"/>
                <a:cs typeface="Tahoma"/>
              </a:rPr>
              <a:t>و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50" dirty="0">
                <a:latin typeface="Tahoma"/>
                <a:cs typeface="Tahoma"/>
              </a:rPr>
              <a:t>يمتح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 </a:t>
            </a:r>
            <a:r>
              <a:rPr sz="1600" spc="-320" dirty="0">
                <a:latin typeface="Tahoma"/>
                <a:cs typeface="Tahoma"/>
              </a:rPr>
              <a:t>ةع</a:t>
            </a:r>
            <a:r>
              <a:rPr sz="1600" spc="-340" dirty="0">
                <a:latin typeface="Tahoma"/>
                <a:cs typeface="Tahoma"/>
              </a:rPr>
              <a:t>م</a:t>
            </a:r>
            <a:r>
              <a:rPr sz="1600" spc="235" dirty="0">
                <a:latin typeface="Tahoma"/>
                <a:cs typeface="Tahoma"/>
              </a:rPr>
              <a:t>جا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-50" dirty="0">
                <a:latin typeface="Tahoma"/>
                <a:cs typeface="Tahoma"/>
              </a:rPr>
              <a:t>اج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انا</a:t>
            </a:r>
            <a:r>
              <a:rPr sz="1600" spc="-185" dirty="0">
                <a:latin typeface="Tahoma"/>
                <a:cs typeface="Tahoma"/>
              </a:rPr>
              <a:t>م</a:t>
            </a:r>
            <a:r>
              <a:rPr sz="1600" spc="-20" dirty="0">
                <a:latin typeface="Tahoma"/>
                <a:cs typeface="Tahoma"/>
              </a:rPr>
              <a:t>إ</a:t>
            </a:r>
            <a:endParaRPr sz="1600">
              <a:latin typeface="Tahoma"/>
              <a:cs typeface="Tahoma"/>
            </a:endParaRPr>
          </a:p>
          <a:p>
            <a:pPr marL="12700" marR="6985">
              <a:lnSpc>
                <a:spcPct val="148100"/>
              </a:lnSpc>
              <a:spcBef>
                <a:spcPts val="10"/>
              </a:spcBef>
            </a:pPr>
            <a:r>
              <a:rPr sz="1600" spc="-505" dirty="0">
                <a:latin typeface="Tahoma"/>
                <a:cs typeface="Tahoma"/>
              </a:rPr>
              <a:t>ةيسا</a:t>
            </a:r>
            <a:r>
              <a:rPr sz="1600" spc="-260" dirty="0">
                <a:latin typeface="Tahoma"/>
                <a:cs typeface="Tahoma"/>
              </a:rPr>
              <a:t>ر</a:t>
            </a:r>
            <a:r>
              <a:rPr sz="1600" spc="-190" dirty="0">
                <a:latin typeface="Tahoma"/>
                <a:cs typeface="Tahoma"/>
              </a:rPr>
              <a:t>د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295" dirty="0">
                <a:latin typeface="Tahoma"/>
                <a:cs typeface="Tahoma"/>
              </a:rPr>
              <a:t>مارب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ح</a:t>
            </a:r>
            <a:r>
              <a:rPr sz="1600" spc="-210" dirty="0">
                <a:latin typeface="Tahoma"/>
                <a:cs typeface="Tahoma"/>
              </a:rPr>
              <a:t>ا</a:t>
            </a:r>
            <a:r>
              <a:rPr sz="1600" spc="-685" dirty="0">
                <a:latin typeface="Tahoma"/>
                <a:cs typeface="Tahoma"/>
              </a:rPr>
              <a:t>ت</a:t>
            </a:r>
            <a:r>
              <a:rPr sz="1600" spc="-575" dirty="0">
                <a:latin typeface="Tahoma"/>
                <a:cs typeface="Tahoma"/>
              </a:rPr>
              <a:t>تفا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130" dirty="0">
                <a:latin typeface="Tahoma"/>
                <a:cs typeface="Tahoma"/>
              </a:rPr>
              <a:t>ء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509" dirty="0">
                <a:latin typeface="Tahoma"/>
                <a:cs typeface="Tahoma"/>
              </a:rPr>
              <a:t>بلا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24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15" dirty="0">
                <a:latin typeface="Tahoma"/>
                <a:cs typeface="Tahoma"/>
              </a:rPr>
              <a:t>ع</a:t>
            </a:r>
            <a:r>
              <a:rPr sz="1600" spc="-919" dirty="0">
                <a:latin typeface="Tahoma"/>
                <a:cs typeface="Tahoma"/>
              </a:rPr>
              <a:t>ست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345" dirty="0">
                <a:latin typeface="Tahoma"/>
                <a:cs typeface="Tahoma"/>
              </a:rPr>
              <a:t>مع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645" dirty="0">
                <a:latin typeface="Tahoma"/>
                <a:cs typeface="Tahoma"/>
              </a:rPr>
              <a:t>ق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969" dirty="0">
                <a:latin typeface="Tahoma"/>
                <a:cs typeface="Tahoma"/>
              </a:rPr>
              <a:t>س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10" dirty="0">
                <a:latin typeface="Tahoma"/>
                <a:cs typeface="Tahoma"/>
              </a:rPr>
              <a:t>يملع</a:t>
            </a:r>
            <a:r>
              <a:rPr sz="1600" spc="-57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35" dirty="0">
                <a:latin typeface="Tahoma"/>
                <a:cs typeface="Tahoma"/>
              </a:rPr>
              <a:t>سفا</a:t>
            </a:r>
            <a:r>
              <a:rPr sz="1600" spc="-550" dirty="0">
                <a:latin typeface="Tahoma"/>
                <a:cs typeface="Tahoma"/>
              </a:rPr>
              <a:t>ن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تا</a:t>
            </a:r>
            <a:r>
              <a:rPr sz="1600" spc="-21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540" dirty="0">
                <a:latin typeface="Tahoma"/>
                <a:cs typeface="Tahoma"/>
              </a:rPr>
              <a:t>قم</a:t>
            </a:r>
            <a:r>
              <a:rPr sz="1600" spc="-23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ط</a:t>
            </a:r>
            <a:r>
              <a:rPr sz="1600" spc="-880" dirty="0">
                <a:latin typeface="Tahoma"/>
                <a:cs typeface="Tahoma"/>
              </a:rPr>
              <a:t>ب</a:t>
            </a:r>
            <a:r>
              <a:rPr sz="1600" spc="-484" dirty="0">
                <a:latin typeface="Tahoma"/>
                <a:cs typeface="Tahoma"/>
              </a:rPr>
              <a:t>ري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65" dirty="0">
                <a:latin typeface="Tahoma"/>
                <a:cs typeface="Tahoma"/>
              </a:rPr>
              <a:t>ام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470" dirty="0">
                <a:latin typeface="Tahoma"/>
                <a:cs typeface="Tahoma"/>
              </a:rPr>
              <a:t>ةمئاق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00" dirty="0">
                <a:latin typeface="Tahoma"/>
                <a:cs typeface="Tahoma"/>
              </a:rPr>
              <a:t>ارلا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45" dirty="0">
                <a:latin typeface="Tahoma"/>
                <a:cs typeface="Tahoma"/>
              </a:rPr>
              <a:t>ليدعت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475" dirty="0">
                <a:latin typeface="Tahoma"/>
                <a:cs typeface="Tahoma"/>
              </a:rPr>
              <a:t>ط</a:t>
            </a:r>
            <a:r>
              <a:rPr sz="1600" spc="-58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170" dirty="0">
                <a:latin typeface="Tahoma"/>
                <a:cs typeface="Tahoma"/>
              </a:rPr>
              <a:t>ط</a:t>
            </a:r>
            <a:r>
              <a:rPr sz="1600" spc="-130" dirty="0">
                <a:latin typeface="Tahoma"/>
                <a:cs typeface="Tahoma"/>
              </a:rPr>
              <a:t>و</a:t>
            </a:r>
            <a:r>
              <a:rPr sz="1600" spc="-275" dirty="0">
                <a:latin typeface="Tahoma"/>
                <a:cs typeface="Tahoma"/>
              </a:rPr>
              <a:t>لا</a:t>
            </a:r>
            <a:r>
              <a:rPr sz="1600" spc="-254" dirty="0">
                <a:latin typeface="Tahoma"/>
                <a:cs typeface="Tahoma"/>
              </a:rPr>
              <a:t>و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ىل</a:t>
            </a:r>
            <a:r>
              <a:rPr sz="1600" spc="-229" dirty="0">
                <a:latin typeface="Tahoma"/>
                <a:cs typeface="Tahoma"/>
              </a:rPr>
              <a:t>ح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عمتجا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755" dirty="0">
                <a:latin typeface="Tahoma"/>
                <a:cs typeface="Tahoma"/>
              </a:rPr>
              <a:t>ىبلت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80" dirty="0">
                <a:latin typeface="Tahoma"/>
                <a:cs typeface="Tahoma"/>
              </a:rPr>
              <a:t>ج</a:t>
            </a:r>
            <a:endParaRPr sz="1600">
              <a:latin typeface="Tahoma"/>
              <a:cs typeface="Tahoma"/>
            </a:endParaRPr>
          </a:p>
          <a:p>
            <a:pPr marL="12700" indent="1273810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280" dirty="0">
                <a:latin typeface="Tahoma"/>
                <a:cs typeface="Tahoma"/>
              </a:rPr>
              <a:t>لود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40" dirty="0">
                <a:latin typeface="Tahoma"/>
                <a:cs typeface="Tahoma"/>
              </a:rPr>
              <a:t>ى</a:t>
            </a:r>
            <a:r>
              <a:rPr sz="1600" spc="-545" dirty="0">
                <a:latin typeface="Tahoma"/>
                <a:cs typeface="Tahoma"/>
              </a:rPr>
              <a:t>ل</a:t>
            </a:r>
            <a:r>
              <a:rPr sz="1600" spc="235" dirty="0">
                <a:latin typeface="Tahoma"/>
                <a:cs typeface="Tahoma"/>
              </a:rPr>
              <a:t>حا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5" dirty="0">
                <a:latin typeface="Tahoma"/>
                <a:cs typeface="Tahoma"/>
              </a:rPr>
              <a:t>ال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ةيم</a:t>
            </a:r>
            <a:r>
              <a:rPr sz="1600" spc="-245" dirty="0">
                <a:latin typeface="Tahoma"/>
                <a:cs typeface="Tahoma"/>
              </a:rPr>
              <a:t>د</a:t>
            </a:r>
            <a:r>
              <a:rPr sz="1600" spc="165" dirty="0">
                <a:latin typeface="Tahoma"/>
                <a:cs typeface="Tahoma"/>
              </a:rPr>
              <a:t>اكأا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رياع</a:t>
            </a:r>
            <a:r>
              <a:rPr sz="1600" spc="-345" dirty="0">
                <a:latin typeface="Tahoma"/>
                <a:cs typeface="Tahoma"/>
              </a:rPr>
              <a:t>م</a:t>
            </a:r>
            <a:r>
              <a:rPr sz="1600" spc="-445" dirty="0">
                <a:latin typeface="Tahoma"/>
                <a:cs typeface="Tahoma"/>
              </a:rPr>
              <a:t>اب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ةح</a:t>
            </a:r>
            <a:r>
              <a:rPr sz="1600" spc="-495" dirty="0">
                <a:latin typeface="Tahoma"/>
                <a:cs typeface="Tahoma"/>
              </a:rPr>
              <a:t>ض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430" dirty="0">
                <a:latin typeface="Tahoma"/>
                <a:cs typeface="Tahoma"/>
              </a:rPr>
              <a:t>روصب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endParaRPr sz="1600">
              <a:latin typeface="Tahoma"/>
              <a:cs typeface="Tahoma"/>
            </a:endParaRPr>
          </a:p>
          <a:p>
            <a:pPr marL="12700" marR="6985">
              <a:lnSpc>
                <a:spcPct val="148100"/>
              </a:lnSpc>
              <a:spcBef>
                <a:spcPts val="15"/>
              </a:spcBef>
            </a:pPr>
            <a:r>
              <a:rPr sz="1600" spc="-285" dirty="0">
                <a:latin typeface="Tahoma"/>
                <a:cs typeface="Tahoma"/>
              </a:rPr>
              <a:t>م</a:t>
            </a:r>
            <a:r>
              <a:rPr sz="1600" spc="-225" dirty="0">
                <a:latin typeface="Tahoma"/>
                <a:cs typeface="Tahoma"/>
              </a:rPr>
              <a:t>ه</a:t>
            </a:r>
            <a:r>
              <a:rPr sz="1600" spc="-130" dirty="0">
                <a:latin typeface="Tahoma"/>
                <a:cs typeface="Tahoma"/>
              </a:rPr>
              <a:t>ططخ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405" dirty="0">
                <a:latin typeface="Tahoma"/>
                <a:cs typeface="Tahoma"/>
              </a:rPr>
              <a:t>إ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10" dirty="0">
                <a:latin typeface="Tahoma"/>
                <a:cs typeface="Tahoma"/>
              </a:rPr>
              <a:t>يملع</a:t>
            </a:r>
            <a:r>
              <a:rPr sz="1600" spc="-57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 </a:t>
            </a:r>
            <a:r>
              <a:rPr sz="1600" spc="-395" dirty="0">
                <a:latin typeface="Tahoma"/>
                <a:cs typeface="Tahoma"/>
              </a:rPr>
              <a:t>م</a:t>
            </a:r>
            <a:r>
              <a:rPr sz="1600" spc="-280" dirty="0">
                <a:latin typeface="Tahoma"/>
                <a:cs typeface="Tahoma"/>
              </a:rPr>
              <a:t>اسقأا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50" dirty="0">
                <a:latin typeface="Tahoma"/>
                <a:cs typeface="Tahoma"/>
              </a:rPr>
              <a:t>ن</a:t>
            </a:r>
            <a:r>
              <a:rPr sz="1600" spc="-570" dirty="0">
                <a:latin typeface="Tahoma"/>
                <a:cs typeface="Tahoma"/>
              </a:rPr>
              <a:t>مئاقلل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40" dirty="0">
                <a:latin typeface="Tahoma"/>
                <a:cs typeface="Tahoma"/>
              </a:rPr>
              <a:t>د</a:t>
            </a:r>
            <a:r>
              <a:rPr sz="1600" spc="-720" dirty="0">
                <a:latin typeface="Tahoma"/>
                <a:cs typeface="Tahoma"/>
              </a:rPr>
              <a:t>ش</a:t>
            </a:r>
            <a:r>
              <a:rPr sz="1600" spc="-225" dirty="0">
                <a:latin typeface="Tahoma"/>
                <a:cs typeface="Tahoma"/>
              </a:rPr>
              <a:t>ر</a:t>
            </a:r>
            <a:r>
              <a:rPr sz="1600" spc="-265" dirty="0">
                <a:latin typeface="Tahoma"/>
                <a:cs typeface="Tahoma"/>
              </a:rPr>
              <a:t>م</a:t>
            </a:r>
            <a:r>
              <a:rPr sz="1600" spc="290" dirty="0">
                <a:latin typeface="Tahoma"/>
                <a:cs typeface="Tahoma"/>
              </a:rPr>
              <a:t>ك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555" dirty="0">
                <a:latin typeface="Tahoma"/>
                <a:cs typeface="Tahoma"/>
              </a:rPr>
              <a:t>يلد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130" dirty="0">
                <a:latin typeface="Tahoma"/>
                <a:cs typeface="Tahoma"/>
              </a:rPr>
              <a:t>ء</a:t>
            </a:r>
            <a:r>
              <a:rPr sz="1600" spc="-50" dirty="0">
                <a:latin typeface="Tahoma"/>
                <a:cs typeface="Tahoma"/>
              </a:rPr>
              <a:t>اج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ن</a:t>
            </a:r>
            <a:r>
              <a:rPr sz="1600" spc="-290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65" dirty="0">
                <a:latin typeface="Tahoma"/>
                <a:cs typeface="Tahoma"/>
              </a:rPr>
              <a:t>كرشما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ة</a:t>
            </a:r>
            <a:r>
              <a:rPr sz="1600" spc="-320" dirty="0">
                <a:latin typeface="Tahoma"/>
                <a:cs typeface="Tahoma"/>
              </a:rPr>
              <a:t>م</a:t>
            </a:r>
            <a:r>
              <a:rPr sz="1600" spc="-280" dirty="0">
                <a:latin typeface="Tahoma"/>
                <a:cs typeface="Tahoma"/>
              </a:rPr>
              <a:t>اعلا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10" dirty="0">
                <a:latin typeface="Tahoma"/>
                <a:cs typeface="Tahoma"/>
              </a:rPr>
              <a:t>او</a:t>
            </a:r>
            <a:r>
              <a:rPr sz="1600" spc="-540" dirty="0">
                <a:latin typeface="Tahoma"/>
                <a:cs typeface="Tahoma"/>
              </a:rPr>
              <a:t>ق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525" dirty="0">
                <a:latin typeface="Tahoma"/>
                <a:cs typeface="Tahoma"/>
              </a:rPr>
              <a:t>يح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-465" dirty="0">
                <a:latin typeface="Tahoma"/>
                <a:cs typeface="Tahoma"/>
              </a:rPr>
              <a:t>ىدؤي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65" dirty="0">
                <a:latin typeface="Tahoma"/>
                <a:cs typeface="Tahoma"/>
              </a:rPr>
              <a:t>ام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-470" dirty="0">
                <a:latin typeface="Tahoma"/>
                <a:cs typeface="Tahoma"/>
              </a:rPr>
              <a:t>ةمئاق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ط</a:t>
            </a:r>
            <a:r>
              <a:rPr sz="1600" spc="-45" dirty="0">
                <a:latin typeface="Tahoma"/>
                <a:cs typeface="Tahoma"/>
              </a:rPr>
              <a:t>ط</a:t>
            </a:r>
            <a:r>
              <a:rPr sz="1600" spc="155" dirty="0">
                <a:latin typeface="Tahoma"/>
                <a:cs typeface="Tahoma"/>
              </a:rPr>
              <a:t>خا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535" dirty="0">
                <a:latin typeface="Tahoma"/>
                <a:cs typeface="Tahoma"/>
              </a:rPr>
              <a:t>لي</a:t>
            </a:r>
            <a:r>
              <a:rPr sz="1600" spc="-320" dirty="0">
                <a:latin typeface="Tahoma"/>
                <a:cs typeface="Tahoma"/>
              </a:rPr>
              <a:t>د</a:t>
            </a:r>
            <a:r>
              <a:rPr sz="1600" spc="-565" dirty="0">
                <a:latin typeface="Tahoma"/>
                <a:cs typeface="Tahoma"/>
              </a:rPr>
              <a:t>ع</a:t>
            </a:r>
            <a:r>
              <a:rPr sz="1600" spc="-76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،ةديدجا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ةيساردلا</a:t>
            </a:r>
            <a:endParaRPr sz="1600">
              <a:latin typeface="Tahoma"/>
              <a:cs typeface="Tahoma"/>
            </a:endParaRPr>
          </a:p>
          <a:p>
            <a:pPr marL="12700" marR="5080" indent="2273935">
              <a:lnSpc>
                <a:spcPct val="148100"/>
              </a:lnSpc>
              <a:spcBef>
                <a:spcPts val="10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ىو</a:t>
            </a:r>
            <a:r>
              <a:rPr sz="1600" spc="-725" dirty="0">
                <a:latin typeface="Tahoma"/>
                <a:cs typeface="Tahoma"/>
              </a:rPr>
              <a:t>تسم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ةيمدا</a:t>
            </a:r>
            <a:r>
              <a:rPr sz="1600" spc="-215" dirty="0">
                <a:latin typeface="Tahoma"/>
                <a:cs typeface="Tahoma"/>
              </a:rPr>
              <a:t>ك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00" dirty="0">
                <a:latin typeface="Tahoma"/>
                <a:cs typeface="Tahoma"/>
              </a:rPr>
              <a:t>ارلا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ف</a:t>
            </a:r>
            <a:r>
              <a:rPr sz="1600" spc="-345" dirty="0">
                <a:latin typeface="Tahoma"/>
                <a:cs typeface="Tahoma"/>
              </a:rPr>
              <a:t>لتخ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نب</a:t>
            </a:r>
            <a:r>
              <a:rPr sz="1600" spc="-18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ى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320" dirty="0">
                <a:latin typeface="Tahoma"/>
                <a:cs typeface="Tahoma"/>
              </a:rPr>
              <a:t>ً</a:t>
            </a:r>
            <a:r>
              <a:rPr sz="1600" spc="600" dirty="0">
                <a:latin typeface="Tahoma"/>
                <a:cs typeface="Tahoma"/>
              </a:rPr>
              <a:t>ا</a:t>
            </a:r>
            <a:r>
              <a:rPr sz="1600" spc="-645" dirty="0">
                <a:latin typeface="Tahoma"/>
                <a:cs typeface="Tahoma"/>
              </a:rPr>
              <a:t>ئاس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225" dirty="0">
                <a:latin typeface="Tahoma"/>
                <a:cs typeface="Tahoma"/>
              </a:rPr>
              <a:t>هدو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869" dirty="0">
                <a:latin typeface="Tahoma"/>
                <a:cs typeface="Tahoma"/>
              </a:rPr>
              <a:t>بب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م</a:t>
            </a:r>
            <a:r>
              <a:rPr sz="1600" spc="-120" dirty="0">
                <a:latin typeface="Tahoma"/>
                <a:cs typeface="Tahoma"/>
              </a:rPr>
              <a:t>ا</a:t>
            </a:r>
            <a:r>
              <a:rPr sz="1600" spc="-210" dirty="0">
                <a:latin typeface="Tahoma"/>
                <a:cs typeface="Tahoma"/>
              </a:rPr>
              <a:t>زتلااو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60" dirty="0">
                <a:latin typeface="Tahoma"/>
                <a:cs typeface="Tahoma"/>
              </a:rPr>
              <a:t>ل</a:t>
            </a:r>
            <a:r>
              <a:rPr sz="1600" spc="-745" dirty="0">
                <a:latin typeface="Tahoma"/>
                <a:cs typeface="Tahoma"/>
              </a:rPr>
              <a:t>ي</a:t>
            </a:r>
            <a:r>
              <a:rPr sz="1600" spc="-345" dirty="0">
                <a:latin typeface="Tahoma"/>
                <a:cs typeface="Tahoma"/>
              </a:rPr>
              <a:t>لدلا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135" dirty="0">
                <a:latin typeface="Tahoma"/>
                <a:cs typeface="Tahoma"/>
              </a:rPr>
              <a:t>ء</a:t>
            </a:r>
            <a:r>
              <a:rPr sz="1600" spc="-160" dirty="0">
                <a:latin typeface="Tahoma"/>
                <a:cs typeface="Tahoma"/>
              </a:rPr>
              <a:t>ار</a:t>
            </a:r>
            <a:r>
              <a:rPr sz="1600" spc="-450" dirty="0">
                <a:latin typeface="Tahoma"/>
                <a:cs typeface="Tahoma"/>
              </a:rPr>
              <a:t>ق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635" dirty="0">
                <a:latin typeface="Tahoma"/>
                <a:cs typeface="Tahoma"/>
              </a:rPr>
              <a:t>يبوس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عيم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90" dirty="0">
                <a:latin typeface="Tahoma"/>
                <a:cs typeface="Tahoma"/>
              </a:rPr>
              <a:t>او</a:t>
            </a:r>
            <a:r>
              <a:rPr sz="1600" spc="-160" dirty="0">
                <a:latin typeface="Tahoma"/>
                <a:cs typeface="Tahoma"/>
              </a:rPr>
              <a:t>ع</a:t>
            </a:r>
            <a:r>
              <a:rPr sz="1600" spc="-100" dirty="0">
                <a:latin typeface="Tahoma"/>
                <a:cs typeface="Tahoma"/>
              </a:rPr>
              <a:t>دأ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40" dirty="0">
                <a:latin typeface="Tahoma"/>
                <a:cs typeface="Tahoma"/>
              </a:rPr>
              <a:t>اذهو</a:t>
            </a:r>
            <a:endParaRPr sz="1600">
              <a:latin typeface="Tahoma"/>
              <a:cs typeface="Tahoma"/>
            </a:endParaRPr>
          </a:p>
          <a:p>
            <a:pPr marL="3543935" algn="ctr">
              <a:lnSpc>
                <a:spcPct val="100000"/>
              </a:lnSpc>
              <a:spcBef>
                <a:spcPts val="925"/>
              </a:spcBef>
            </a:pP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530" dirty="0">
                <a:latin typeface="Tahoma"/>
                <a:cs typeface="Tahoma"/>
              </a:rPr>
              <a:t>يمجلل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445" dirty="0">
                <a:latin typeface="Tahoma"/>
                <a:cs typeface="Tahoma"/>
              </a:rPr>
              <a:t>سلاو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700" dirty="0">
                <a:latin typeface="Tahoma"/>
                <a:cs typeface="Tahoma"/>
              </a:rPr>
              <a:t>يفوت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هنا</a:t>
            </a:r>
            <a:r>
              <a:rPr sz="1600" spc="-635" dirty="0">
                <a:latin typeface="Tahoma"/>
                <a:cs typeface="Tahoma"/>
              </a:rPr>
              <a:t>حبس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R="450215" algn="ctr">
              <a:lnSpc>
                <a:spcPct val="100000"/>
              </a:lnSpc>
            </a:pPr>
            <a:r>
              <a:rPr sz="2000" b="1" spc="50" dirty="0">
                <a:latin typeface="Arial"/>
                <a:cs typeface="Arial"/>
              </a:rPr>
              <a:t>م</a:t>
            </a:r>
            <a:r>
              <a:rPr sz="2000" b="1" spc="735" dirty="0">
                <a:latin typeface="Arial"/>
                <a:cs typeface="Arial"/>
              </a:rPr>
              <a:t>ك</a:t>
            </a:r>
            <a:r>
              <a:rPr sz="2000" b="1" spc="40" dirty="0">
                <a:latin typeface="Arial"/>
                <a:cs typeface="Arial"/>
              </a:rPr>
              <a:t>ا</a:t>
            </a:r>
            <a:r>
              <a:rPr sz="2000" b="1" spc="-114" dirty="0">
                <a:latin typeface="Arial"/>
                <a:cs typeface="Arial"/>
              </a:rPr>
              <a:t>ع</a:t>
            </a:r>
            <a:r>
              <a:rPr sz="2000" b="1" spc="-105" dirty="0">
                <a:latin typeface="Arial"/>
                <a:cs typeface="Arial"/>
              </a:rPr>
              <a:t>ر</a:t>
            </a:r>
            <a:r>
              <a:rPr sz="2000" b="1" spc="-775" dirty="0">
                <a:latin typeface="Arial"/>
                <a:cs typeface="Arial"/>
              </a:rPr>
              <a:t>ي</a:t>
            </a:r>
            <a:r>
              <a:rPr sz="2000" b="1" spc="-229" dirty="0">
                <a:latin typeface="Arial"/>
                <a:cs typeface="Arial"/>
              </a:rPr>
              <a:t>و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م</a:t>
            </a:r>
            <a:r>
              <a:rPr sz="2000" b="1" spc="819" dirty="0">
                <a:latin typeface="Arial"/>
                <a:cs typeface="Arial"/>
              </a:rPr>
              <a:t>ك</a:t>
            </a:r>
            <a:r>
              <a:rPr sz="2000" b="1" spc="-470" dirty="0">
                <a:latin typeface="Arial"/>
                <a:cs typeface="Arial"/>
              </a:rPr>
              <a:t>ق</a:t>
            </a:r>
            <a:r>
              <a:rPr sz="2000" b="1" spc="-775" dirty="0">
                <a:latin typeface="Arial"/>
                <a:cs typeface="Arial"/>
              </a:rPr>
              <a:t>ف</a:t>
            </a:r>
            <a:r>
              <a:rPr sz="2000" b="1" spc="-235" dirty="0">
                <a:latin typeface="Arial"/>
                <a:cs typeface="Arial"/>
              </a:rPr>
              <a:t>و</a:t>
            </a:r>
            <a:r>
              <a:rPr sz="2000" b="1" spc="-775" dirty="0">
                <a:latin typeface="Arial"/>
                <a:cs typeface="Arial"/>
              </a:rPr>
              <a:t>ي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965" dirty="0">
                <a:latin typeface="Arial"/>
                <a:cs typeface="Arial"/>
              </a:rPr>
              <a:t>ه</a:t>
            </a:r>
            <a:r>
              <a:rPr sz="2000" b="1" spc="15" dirty="0">
                <a:latin typeface="Arial"/>
                <a:cs typeface="Arial"/>
              </a:rPr>
              <a:t>ا</a:t>
            </a:r>
            <a:r>
              <a:rPr sz="2000" b="1" spc="-229" dirty="0">
                <a:latin typeface="Arial"/>
                <a:cs typeface="Arial"/>
              </a:rPr>
              <a:t>و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6607" y="6543209"/>
            <a:ext cx="1764664" cy="1068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588010">
              <a:lnSpc>
                <a:spcPct val="100000"/>
              </a:lnSpc>
            </a:pPr>
            <a:r>
              <a:rPr sz="2000" b="1" spc="-90" dirty="0">
                <a:latin typeface="Arial"/>
                <a:cs typeface="Arial"/>
              </a:rPr>
              <a:t>ة</a:t>
            </a:r>
            <a:r>
              <a:rPr sz="2000" b="1" spc="-390" dirty="0">
                <a:latin typeface="Arial"/>
                <a:cs typeface="Arial"/>
              </a:rPr>
              <a:t>ع</a:t>
            </a:r>
            <a:r>
              <a:rPr sz="2000" b="1" spc="100" dirty="0">
                <a:latin typeface="Arial"/>
                <a:cs typeface="Arial"/>
              </a:rPr>
              <a:t>م</a:t>
            </a:r>
            <a:r>
              <a:rPr sz="2000" b="1" spc="40" dirty="0">
                <a:latin typeface="Arial"/>
                <a:cs typeface="Arial"/>
              </a:rPr>
              <a:t>ا</a:t>
            </a:r>
            <a:r>
              <a:rPr sz="2000" b="1" spc="484" dirty="0">
                <a:latin typeface="Arial"/>
                <a:cs typeface="Arial"/>
              </a:rPr>
              <a:t>ج</a:t>
            </a:r>
            <a:r>
              <a:rPr sz="2000" b="1" spc="15" dirty="0">
                <a:latin typeface="Arial"/>
                <a:cs typeface="Arial"/>
              </a:rPr>
              <a:t>ا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ر</a:t>
            </a:r>
            <a:r>
              <a:rPr sz="2000" b="1" spc="-775" dirty="0">
                <a:latin typeface="Arial"/>
                <a:cs typeface="Arial"/>
              </a:rPr>
              <a:t>ي</a:t>
            </a:r>
            <a:r>
              <a:rPr sz="2000" b="1" spc="180" dirty="0">
                <a:latin typeface="Arial"/>
                <a:cs typeface="Arial"/>
              </a:rPr>
              <a:t>د</a:t>
            </a:r>
            <a:r>
              <a:rPr sz="2000" b="1" spc="100" dirty="0">
                <a:latin typeface="Arial"/>
                <a:cs typeface="Arial"/>
              </a:rPr>
              <a:t>م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2000" b="1" spc="-195" dirty="0">
                <a:latin typeface="Arial"/>
                <a:cs typeface="Arial"/>
              </a:rPr>
              <a:t>ن</a:t>
            </a:r>
            <a:r>
              <a:rPr sz="2000" b="1" spc="-105" dirty="0">
                <a:latin typeface="Arial"/>
                <a:cs typeface="Arial"/>
              </a:rPr>
              <a:t>ر</a:t>
            </a:r>
            <a:r>
              <a:rPr sz="2000" b="1" spc="-470" dirty="0">
                <a:latin typeface="Arial"/>
                <a:cs typeface="Arial"/>
              </a:rPr>
              <a:t>ق</a:t>
            </a:r>
            <a:r>
              <a:rPr sz="2000" b="1" spc="-45" dirty="0">
                <a:latin typeface="Arial"/>
                <a:cs typeface="Arial"/>
              </a:rPr>
              <a:t>م</a:t>
            </a:r>
            <a:r>
              <a:rPr sz="2000" b="1" spc="15" dirty="0">
                <a:latin typeface="Arial"/>
                <a:cs typeface="Arial"/>
              </a:rPr>
              <a:t>ا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190" dirty="0">
                <a:latin typeface="Arial"/>
                <a:cs typeface="Arial"/>
              </a:rPr>
              <a:t>د</a:t>
            </a:r>
            <a:r>
              <a:rPr sz="2000" b="1" spc="-390" dirty="0">
                <a:latin typeface="Arial"/>
                <a:cs typeface="Arial"/>
              </a:rPr>
              <a:t>ع</a:t>
            </a:r>
            <a:r>
              <a:rPr sz="2000" b="1" spc="-580" dirty="0">
                <a:latin typeface="Arial"/>
                <a:cs typeface="Arial"/>
              </a:rPr>
              <a:t>س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175" dirty="0">
                <a:latin typeface="Arial"/>
                <a:cs typeface="Arial"/>
              </a:rPr>
              <a:t>ن</a:t>
            </a:r>
            <a:r>
              <a:rPr sz="2000" b="1" spc="-795" dirty="0">
                <a:latin typeface="Arial"/>
                <a:cs typeface="Arial"/>
              </a:rPr>
              <a:t>ب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190" dirty="0">
                <a:latin typeface="Arial"/>
                <a:cs typeface="Arial"/>
              </a:rPr>
              <a:t>د</a:t>
            </a:r>
            <a:r>
              <a:rPr sz="2000" b="1" spc="-409" dirty="0">
                <a:latin typeface="Arial"/>
                <a:cs typeface="Arial"/>
              </a:rPr>
              <a:t>ل</a:t>
            </a:r>
            <a:r>
              <a:rPr sz="2000" b="1" spc="40" dirty="0">
                <a:latin typeface="Arial"/>
                <a:cs typeface="Arial"/>
              </a:rPr>
              <a:t>ا</a:t>
            </a:r>
            <a:r>
              <a:rPr sz="2000" b="1" spc="-35" dirty="0">
                <a:latin typeface="Arial"/>
                <a:cs typeface="Arial"/>
              </a:rPr>
              <a:t>خ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204" dirty="0">
                <a:latin typeface="Arial"/>
                <a:cs typeface="Arial"/>
              </a:rPr>
              <a:t>.</a:t>
            </a:r>
            <a:r>
              <a:rPr sz="2000" b="1" spc="10" dirty="0">
                <a:latin typeface="Arial"/>
                <a:cs typeface="Arial"/>
              </a:rPr>
              <a:t>د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35" dirty="0">
                <a:latin typeface="Calibri"/>
                <a:cs typeface="Calibri"/>
              </a:rPr>
              <a:t>Ϯ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6" y="3599776"/>
            <a:ext cx="5518785" cy="2329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27965" algn="r">
              <a:lnSpc>
                <a:spcPct val="100000"/>
              </a:lnSpc>
              <a:tabLst>
                <a:tab pos="1440180" algn="l"/>
              </a:tabLst>
            </a:pPr>
            <a:r>
              <a:rPr sz="1600" spc="80" dirty="0">
                <a:latin typeface="Times New Roman"/>
                <a:cs typeface="Times New Roman"/>
              </a:rPr>
              <a:t>ϕ</a:t>
            </a:r>
            <a:r>
              <a:rPr sz="1600" spc="-955" dirty="0">
                <a:latin typeface="Times New Roman"/>
                <a:cs typeface="Times New Roman"/>
              </a:rPr>
              <a:t>Ύ</a:t>
            </a:r>
            <a:r>
              <a:rPr sz="1600" spc="-310" dirty="0">
                <a:latin typeface="Times New Roman"/>
                <a:cs typeface="Times New Roman"/>
              </a:rPr>
              <a:t>ست</a:t>
            </a:r>
            <a:r>
              <a:rPr sz="1600" spc="-90" dirty="0">
                <a:latin typeface="Times New Roman"/>
                <a:cs typeface="Times New Roman"/>
              </a:rPr>
              <a:t>ا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هج</a:t>
            </a:r>
            <a:r>
              <a:rPr sz="1600" spc="-30" dirty="0">
                <a:latin typeface="Times New Roman"/>
                <a:cs typeface="Times New Roman"/>
              </a:rPr>
              <a:t>ϭ</a:t>
            </a:r>
            <a:r>
              <a:rPr sz="1600" spc="535" dirty="0">
                <a:latin typeface="Times New Roman"/>
                <a:cs typeface="Times New Roman"/>
              </a:rPr>
              <a:t>أ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60" dirty="0">
                <a:latin typeface="Times New Roman"/>
                <a:cs typeface="Times New Roman"/>
              </a:rPr>
              <a:t>Ρرش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63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marR="226695" algn="r">
              <a:lnSpc>
                <a:spcPct val="100000"/>
              </a:lnSpc>
            </a:pPr>
            <a:r>
              <a:rPr sz="1600" spc="-220" dirty="0">
                <a:latin typeface="Tahoma"/>
                <a:cs typeface="Tahoma"/>
              </a:rPr>
              <a:t>جما</a:t>
            </a:r>
            <a:r>
              <a:rPr sz="1600" spc="-650" dirty="0">
                <a:latin typeface="Tahoma"/>
                <a:cs typeface="Tahoma"/>
              </a:rPr>
              <a:t>ن</a:t>
            </a:r>
            <a:r>
              <a:rPr sz="1600" spc="320" dirty="0">
                <a:latin typeface="Tahoma"/>
                <a:cs typeface="Tahoma"/>
              </a:rPr>
              <a:t>ر</a:t>
            </a:r>
            <a:r>
              <a:rPr sz="1600" spc="-350" dirty="0">
                <a:latin typeface="Tahoma"/>
                <a:cs typeface="Tahoma"/>
              </a:rPr>
              <a:t>لا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585" dirty="0">
                <a:latin typeface="Tahoma"/>
                <a:cs typeface="Tahoma"/>
              </a:rPr>
              <a:t>ةفوفصم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:</a:t>
            </a:r>
            <a:r>
              <a:rPr sz="1600" spc="-295" dirty="0">
                <a:latin typeface="Tahoma"/>
                <a:cs typeface="Tahoma"/>
              </a:rPr>
              <a:t> 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360" dirty="0">
                <a:latin typeface="Tahoma"/>
                <a:cs typeface="Tahoma"/>
              </a:rPr>
              <a:t>رشاع</a:t>
            </a:r>
            <a:endParaRPr sz="1600">
              <a:latin typeface="Tahoma"/>
              <a:cs typeface="Tahoma"/>
            </a:endParaRPr>
          </a:p>
          <a:p>
            <a:pPr marR="5080" algn="ctr">
              <a:lnSpc>
                <a:spcPct val="100000"/>
              </a:lnSpc>
              <a:spcBef>
                <a:spcPts val="31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400" b="1" spc="-335" dirty="0">
                <a:solidFill>
                  <a:srgbClr val="FF0000"/>
                </a:solidFill>
                <a:latin typeface="Times New Roman"/>
                <a:cs typeface="Times New Roman"/>
              </a:rPr>
              <a:t>ϰل</a:t>
            </a:r>
            <a:r>
              <a:rPr sz="1400" b="1" spc="-57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710" dirty="0">
                <a:solidFill>
                  <a:srgbClr val="FF0000"/>
                </a:solidFill>
                <a:latin typeface="Times New Roman"/>
                <a:cs typeface="Times New Roman"/>
              </a:rPr>
              <a:t>Θل΍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-555" dirty="0">
                <a:solidFill>
                  <a:srgbClr val="FF0000"/>
                </a:solidFill>
                <a:latin typeface="Times New Roman"/>
                <a:cs typeface="Times New Roman"/>
              </a:rPr>
              <a:t>Ϋ</a:t>
            </a:r>
            <a:r>
              <a:rPr sz="1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640" dirty="0">
                <a:solidFill>
                  <a:srgbClr val="FF0000"/>
                </a:solidFill>
                <a:latin typeface="Times New Roman"/>
                <a:cs typeface="Times New Roman"/>
              </a:rPr>
              <a:t>Ϩل΍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b="1" spc="-650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6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8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285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400" b="1" spc="-290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400" b="1" spc="-655" dirty="0">
                <a:solidFill>
                  <a:srgbClr val="FF0000"/>
                </a:solidFill>
                <a:latin typeface="Times New Roman"/>
                <a:cs typeface="Times New Roman"/>
              </a:rPr>
              <a:t>Βل΍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45" dirty="0">
                <a:solidFill>
                  <a:srgbClr val="FF0000"/>
                </a:solidFill>
                <a:latin typeface="Times New Roman"/>
                <a:cs typeface="Times New Roman"/>
              </a:rPr>
              <a:t>Ε΍έ</a:t>
            </a:r>
            <a:r>
              <a:rPr sz="1400" b="1" spc="-290" dirty="0">
                <a:solidFill>
                  <a:srgbClr val="FF0000"/>
                </a:solidFill>
                <a:latin typeface="Times New Roman"/>
                <a:cs typeface="Times New Roman"/>
              </a:rPr>
              <a:t>ή</a:t>
            </a:r>
            <a:r>
              <a:rPr sz="1400" b="1" spc="-210" dirty="0">
                <a:solidFill>
                  <a:srgbClr val="FF0000"/>
                </a:solidFill>
                <a:latin typeface="Times New Roman"/>
                <a:cs typeface="Times New Roman"/>
              </a:rPr>
              <a:t>ق</a:t>
            </a:r>
            <a:r>
              <a:rPr sz="14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540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0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400" b="1" spc="-715" dirty="0">
                <a:solidFill>
                  <a:srgbClr val="FF0000"/>
                </a:solidFill>
                <a:latin typeface="Times New Roman"/>
                <a:cs typeface="Times New Roman"/>
              </a:rPr>
              <a:t>ص</a:t>
            </a:r>
            <a:r>
              <a:rPr sz="1400" b="1" spc="-59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360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400" b="1" spc="-31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111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4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400" b="1" spc="-595" dirty="0">
                <a:solidFill>
                  <a:srgbClr val="FF0000"/>
                </a:solidFill>
                <a:latin typeface="Times New Roman"/>
                <a:cs typeface="Times New Roman"/>
              </a:rPr>
              <a:t>عΘل΍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400" b="1" spc="-535" dirty="0">
                <a:solidFill>
                  <a:srgbClr val="FF0000"/>
                </a:solidFill>
                <a:latin typeface="Times New Roman"/>
                <a:cs typeface="Times New Roman"/>
              </a:rPr>
              <a:t>ت΍Ϯن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254" dirty="0">
                <a:solidFill>
                  <a:srgbClr val="FF0000"/>
                </a:solidFill>
                <a:latin typeface="Times New Roman"/>
                <a:cs typeface="Times New Roman"/>
              </a:rPr>
              <a:t>ΪيΪحت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420" dirty="0">
                <a:solidFill>
                  <a:srgbClr val="FF0000"/>
                </a:solidFill>
                <a:latin typeface="Times New Roman"/>
                <a:cs typeface="Times New Roman"/>
              </a:rPr>
              <a:t>مΘي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890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400" b="1" spc="-49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b="1" spc="-445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400" b="1" spc="-434" dirty="0">
                <a:solidFill>
                  <a:srgbClr val="FF0000"/>
                </a:solidFill>
                <a:latin typeface="Times New Roman"/>
                <a:cs typeface="Times New Roman"/>
              </a:rPr>
              <a:t>ف</a:t>
            </a:r>
            <a:r>
              <a:rPr sz="1400" b="1" spc="-29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400">
              <a:latin typeface="Times New Roman"/>
              <a:cs typeface="Times New Roman"/>
            </a:endParaRPr>
          </a:p>
          <a:p>
            <a:pPr marL="2257425" marR="2264410" indent="1270" algn="ctr">
              <a:lnSpc>
                <a:spcPts val="1610"/>
              </a:lnSpc>
            </a:pPr>
            <a:r>
              <a:rPr sz="1400" b="1" spc="-15" dirty="0">
                <a:latin typeface="Times New Roman"/>
                <a:cs typeface="Times New Roman"/>
              </a:rPr>
              <a:t>)</a:t>
            </a:r>
            <a:r>
              <a:rPr sz="1400" b="1" spc="310" dirty="0">
                <a:latin typeface="Times New Roman"/>
                <a:cs typeface="Times New Roman"/>
              </a:rPr>
              <a:t>˼</a:t>
            </a:r>
            <a:r>
              <a:rPr sz="1400" b="1" dirty="0">
                <a:latin typeface="Times New Roman"/>
                <a:cs typeface="Times New Roman"/>
              </a:rPr>
              <a:t>(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ج</a:t>
            </a:r>
            <a:r>
              <a:rPr sz="1400" b="1" spc="-555" dirty="0">
                <a:latin typeface="Times New Roman"/>
                <a:cs typeface="Times New Roman"/>
              </a:rPr>
              <a:t>Ϋ</a:t>
            </a:r>
            <a:r>
              <a:rPr sz="1400" b="1" spc="-35" dirty="0">
                <a:latin typeface="Times New Roman"/>
                <a:cs typeface="Times New Roman"/>
              </a:rPr>
              <a:t>Ϯ</a:t>
            </a:r>
            <a:r>
              <a:rPr sz="1400" b="1" spc="-20" dirty="0">
                <a:latin typeface="Times New Roman"/>
                <a:cs typeface="Times New Roman"/>
              </a:rPr>
              <a:t>م</a:t>
            </a:r>
            <a:r>
              <a:rPr sz="1400" b="1" spc="-380" dirty="0">
                <a:latin typeface="Times New Roman"/>
                <a:cs typeface="Times New Roman"/>
              </a:rPr>
              <a:t>ن</a:t>
            </a:r>
            <a:r>
              <a:rPr sz="1400" b="1" spc="-175" dirty="0">
                <a:latin typeface="Times New Roman"/>
                <a:cs typeface="Times New Roman"/>
              </a:rPr>
              <a:t> </a:t>
            </a:r>
            <a:r>
              <a:rPr sz="1400" b="1" spc="-45" dirty="0">
                <a:latin typeface="Times New Roman"/>
                <a:cs typeface="Times New Roman"/>
              </a:rPr>
              <a:t>ج</a:t>
            </a:r>
            <a:r>
              <a:rPr sz="1400" b="1" spc="75" dirty="0">
                <a:latin typeface="Times New Roman"/>
                <a:cs typeface="Times New Roman"/>
              </a:rPr>
              <a:t>م</a:t>
            </a:r>
            <a:r>
              <a:rPr sz="1400" b="1" spc="-905" dirty="0">
                <a:latin typeface="Times New Roman"/>
                <a:cs typeface="Times New Roman"/>
              </a:rPr>
              <a:t>Ύ</a:t>
            </a:r>
            <a:r>
              <a:rPr sz="1400" b="1" spc="-285" dirty="0">
                <a:latin typeface="Times New Roman"/>
                <a:cs typeface="Times New Roman"/>
              </a:rPr>
              <a:t>ن</a:t>
            </a:r>
            <a:r>
              <a:rPr sz="1400" b="1" spc="-290" dirty="0">
                <a:latin typeface="Times New Roman"/>
                <a:cs typeface="Times New Roman"/>
              </a:rPr>
              <a:t>ή</a:t>
            </a:r>
            <a:r>
              <a:rPr sz="1400" b="1" spc="-655" dirty="0">
                <a:latin typeface="Times New Roman"/>
                <a:cs typeface="Times New Roman"/>
              </a:rPr>
              <a:t>Βل΍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50" dirty="0">
                <a:latin typeface="Times New Roman"/>
                <a:cs typeface="Times New Roman"/>
              </a:rPr>
              <a:t>ف</a:t>
            </a:r>
            <a:r>
              <a:rPr sz="1400" b="1" spc="-330" dirty="0">
                <a:latin typeface="Times New Roman"/>
                <a:cs typeface="Times New Roman"/>
              </a:rPr>
              <a:t>Ϯ</a:t>
            </a:r>
            <a:r>
              <a:rPr sz="1400" b="1" spc="-305" dirty="0">
                <a:latin typeface="Times New Roman"/>
                <a:cs typeface="Times New Roman"/>
              </a:rPr>
              <a:t>ϔصم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85" dirty="0">
                <a:latin typeface="Calibri"/>
                <a:cs typeface="Calibri"/>
              </a:rPr>
              <a:t>ϮϬ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4263" y="5920988"/>
          <a:ext cx="6021705" cy="3907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607"/>
                <a:gridCol w="292547"/>
                <a:gridCol w="292607"/>
                <a:gridCol w="292607"/>
                <a:gridCol w="292607"/>
                <a:gridCol w="292988"/>
                <a:gridCol w="292607"/>
                <a:gridCol w="292617"/>
                <a:gridCol w="294131"/>
                <a:gridCol w="292607"/>
                <a:gridCol w="292607"/>
                <a:gridCol w="292851"/>
                <a:gridCol w="292607"/>
                <a:gridCol w="292607"/>
                <a:gridCol w="1911492"/>
              </a:tblGrid>
              <a:tr h="557783">
                <a:tc gridSpan="14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رر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29360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تلا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جت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ون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2500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711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ر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رقما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قرو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زمر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ةفرعما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556253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spc="-2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ء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رجإ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،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ها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ف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مو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،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ئاقح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8286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ايرظنلاب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ةصاخا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ك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رد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إ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- </a:t>
                      </a:r>
                      <a:r>
                        <a:rPr sz="14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فرعما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تاراهما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832103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200" marR="55244" indent="-500380">
                        <a:lnSpc>
                          <a:spcPct val="129299"/>
                        </a:lnSpc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كل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ذ</a:t>
                      </a:r>
                      <a:r>
                        <a:rPr sz="14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لطي</a:t>
                      </a:r>
                      <a:r>
                        <a:rPr sz="14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ام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نع</a:t>
                      </a:r>
                      <a:r>
                        <a:rPr sz="14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تاراهما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طت لحو</a:t>
                      </a:r>
                      <a:r>
                        <a:rPr sz="14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عا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إ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رك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ف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تلا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124142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تاك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ش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58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Tahoma"/>
                          <a:cs typeface="Tahoma"/>
                        </a:rPr>
                        <a:t>ن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يرخآا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علا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تاراهم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R="55880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لوؤسم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21695" y="913764"/>
          <a:ext cx="6033770" cy="2443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5443"/>
                <a:gridCol w="1135770"/>
                <a:gridCol w="1135623"/>
                <a:gridCol w="1135379"/>
                <a:gridCol w="1250076"/>
              </a:tblGrid>
              <a:tr h="83691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Δيكار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اا Εا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Ϭم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6675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1760" algn="ctr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نيب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اع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Εا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Ϭم ل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تϭ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صΎخ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Δي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ϭؤسم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لصاϭت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Εا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Ϭم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396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ts val="141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Εا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Ϭم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R="55244" algn="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Δيك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ح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64764" y="4319518"/>
            <a:ext cx="211137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09139" algn="l"/>
              </a:tabLst>
            </a:pPr>
            <a:r>
              <a:rPr sz="1400" spc="-525" dirty="0">
                <a:latin typeface="Tahoma"/>
                <a:cs typeface="Tahoma"/>
              </a:rPr>
              <a:t>ي</a:t>
            </a:r>
            <a:r>
              <a:rPr sz="1400" spc="-850" dirty="0">
                <a:latin typeface="Tahoma"/>
                <a:cs typeface="Tahoma"/>
              </a:rPr>
              <a:t>س</a:t>
            </a:r>
            <a:r>
              <a:rPr sz="1400" spc="-430" dirty="0">
                <a:latin typeface="Tahoma"/>
                <a:cs typeface="Tahoma"/>
              </a:rPr>
              <a:t>اس</a:t>
            </a:r>
            <a:r>
              <a:rPr sz="1400" dirty="0">
                <a:latin typeface="Tahoma"/>
                <a:cs typeface="Tahoma"/>
              </a:rPr>
              <a:t>أ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225" dirty="0">
                <a:latin typeface="Tahoma"/>
                <a:cs typeface="Tahoma"/>
              </a:rPr>
              <a:t>لك</a:t>
            </a:r>
            <a:r>
              <a:rPr sz="1400" spc="-400" dirty="0">
                <a:latin typeface="Tahoma"/>
                <a:cs typeface="Tahoma"/>
              </a:rPr>
              <a:t>ش</a:t>
            </a:r>
            <a:r>
              <a:rPr sz="1400" spc="-770" dirty="0">
                <a:latin typeface="Tahoma"/>
                <a:cs typeface="Tahoma"/>
              </a:rPr>
              <a:t>ب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95" dirty="0">
                <a:latin typeface="Tahoma"/>
                <a:cs typeface="Tahoma"/>
              </a:rPr>
              <a:t>ه</a:t>
            </a:r>
            <a:r>
              <a:rPr sz="1400" spc="-365" dirty="0">
                <a:latin typeface="Tahoma"/>
                <a:cs typeface="Tahoma"/>
              </a:rPr>
              <a:t>نع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305" dirty="0">
                <a:latin typeface="Tahoma"/>
                <a:cs typeface="Tahoma"/>
              </a:rPr>
              <a:t>ل</a:t>
            </a:r>
            <a:r>
              <a:rPr sz="1400" spc="-114" dirty="0">
                <a:latin typeface="Tahoma"/>
                <a:cs typeface="Tahoma"/>
              </a:rPr>
              <a:t>و</a:t>
            </a:r>
            <a:r>
              <a:rPr sz="1400" spc="-70" dirty="0">
                <a:latin typeface="Tahoma"/>
                <a:cs typeface="Tahoma"/>
              </a:rPr>
              <a:t>ؤ</a:t>
            </a:r>
            <a:r>
              <a:rPr sz="1400" spc="-545" dirty="0">
                <a:latin typeface="Tahoma"/>
                <a:cs typeface="Tahoma"/>
              </a:rPr>
              <a:t>سم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ر</a:t>
            </a:r>
            <a:r>
              <a:rPr sz="1400" spc="-20" dirty="0">
                <a:latin typeface="Tahoma"/>
                <a:cs typeface="Tahoma"/>
              </a:rPr>
              <a:t>ر</a:t>
            </a:r>
            <a:r>
              <a:rPr sz="1400" spc="-695" dirty="0">
                <a:latin typeface="Tahoma"/>
                <a:cs typeface="Tahoma"/>
              </a:rPr>
              <a:t>ق</a:t>
            </a:r>
            <a:r>
              <a:rPr sz="1400" spc="-190" dirty="0">
                <a:latin typeface="Tahoma"/>
                <a:cs typeface="Tahoma"/>
              </a:rPr>
              <a:t>ما</a:t>
            </a:r>
            <a:r>
              <a:rPr sz="1400" dirty="0">
                <a:latin typeface="Tahoma"/>
                <a:cs typeface="Tahoma"/>
              </a:rPr>
              <a:t>	</a:t>
            </a:r>
            <a:r>
              <a:rPr sz="1400" dirty="0">
                <a:latin typeface="Calibri"/>
                <a:cs typeface="Calibri"/>
              </a:rPr>
              <a:t>√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0123" y="4319518"/>
            <a:ext cx="19157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75" dirty="0">
                <a:latin typeface="Tahoma"/>
                <a:cs typeface="Tahoma"/>
              </a:rPr>
              <a:t>ي</a:t>
            </a:r>
            <a:r>
              <a:rPr sz="1400" spc="-265" dirty="0">
                <a:latin typeface="Tahoma"/>
                <a:cs typeface="Tahoma"/>
              </a:rPr>
              <a:t>و</a:t>
            </a:r>
            <a:r>
              <a:rPr sz="1400" spc="-430" dirty="0">
                <a:latin typeface="Tahoma"/>
                <a:cs typeface="Tahoma"/>
              </a:rPr>
              <a:t>ن</a:t>
            </a:r>
            <a:r>
              <a:rPr sz="1400" spc="-390" dirty="0">
                <a:latin typeface="Tahoma"/>
                <a:cs typeface="Tahoma"/>
              </a:rPr>
              <a:t>اث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25" dirty="0">
                <a:latin typeface="Tahoma"/>
                <a:cs typeface="Tahoma"/>
              </a:rPr>
              <a:t>لك</a:t>
            </a:r>
            <a:r>
              <a:rPr sz="1400" spc="-400" dirty="0">
                <a:latin typeface="Tahoma"/>
                <a:cs typeface="Tahoma"/>
              </a:rPr>
              <a:t>ش</a:t>
            </a:r>
            <a:r>
              <a:rPr sz="1400" spc="-770" dirty="0">
                <a:latin typeface="Tahoma"/>
                <a:cs typeface="Tahoma"/>
              </a:rPr>
              <a:t>ب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95" dirty="0">
                <a:latin typeface="Tahoma"/>
                <a:cs typeface="Tahoma"/>
              </a:rPr>
              <a:t>ه</a:t>
            </a:r>
            <a:r>
              <a:rPr sz="1400" spc="-365" dirty="0">
                <a:latin typeface="Tahoma"/>
                <a:cs typeface="Tahoma"/>
              </a:rPr>
              <a:t>نع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315" dirty="0">
                <a:latin typeface="Tahoma"/>
                <a:cs typeface="Tahoma"/>
              </a:rPr>
              <a:t>لوؤسم</a:t>
            </a:r>
            <a:r>
              <a:rPr sz="1400" spc="-1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ر</a:t>
            </a:r>
            <a:r>
              <a:rPr sz="1400" spc="-330" dirty="0">
                <a:latin typeface="Tahoma"/>
                <a:cs typeface="Tahoma"/>
              </a:rPr>
              <a:t>رق</a:t>
            </a:r>
            <a:r>
              <a:rPr sz="1400" spc="-190" dirty="0">
                <a:latin typeface="Tahoma"/>
                <a:cs typeface="Tahoma"/>
              </a:rPr>
              <a:t>ما</a:t>
            </a:r>
            <a:r>
              <a:rPr sz="1400" spc="204" dirty="0">
                <a:latin typeface="Tahoma"/>
                <a:cs typeface="Tahoma"/>
              </a:rPr>
              <a:t> </a:t>
            </a:r>
            <a:r>
              <a:rPr sz="1400" dirty="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6002" y="5056957"/>
            <a:ext cx="5427345" cy="1621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0730">
              <a:lnSpc>
                <a:spcPct val="100000"/>
              </a:lnSpc>
            </a:pP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910" dirty="0">
                <a:latin typeface="Arial"/>
                <a:cs typeface="Arial"/>
              </a:rPr>
              <a:t>س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175" dirty="0">
                <a:latin typeface="Arial"/>
                <a:cs typeface="Arial"/>
              </a:rPr>
              <a:t>د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45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ت</a:t>
            </a:r>
            <a:r>
              <a:rPr sz="1800" b="1" spc="175" dirty="0">
                <a:latin typeface="Arial"/>
                <a:cs typeface="Arial"/>
              </a:rPr>
              <a:t>ا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185" dirty="0">
                <a:latin typeface="Arial"/>
                <a:cs typeface="Arial"/>
              </a:rPr>
              <a:t>و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765" dirty="0">
                <a:latin typeface="Arial"/>
                <a:cs typeface="Arial"/>
              </a:rPr>
              <a:t>س</a:t>
            </a:r>
            <a:r>
              <a:rPr sz="1800" b="1" spc="-180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270" dirty="0">
                <a:latin typeface="Arial"/>
                <a:cs typeface="Arial"/>
              </a:rPr>
              <a:t>ى</a:t>
            </a:r>
            <a:r>
              <a:rPr sz="1800" b="1" spc="-455" dirty="0">
                <a:latin typeface="Arial"/>
                <a:cs typeface="Arial"/>
              </a:rPr>
              <a:t>ل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-60" dirty="0">
                <a:latin typeface="Arial"/>
                <a:cs typeface="Arial"/>
              </a:rPr>
              <a:t>ه</a:t>
            </a:r>
            <a:r>
              <a:rPr sz="1800" b="1" spc="-434" dirty="0">
                <a:latin typeface="Arial"/>
                <a:cs typeface="Arial"/>
              </a:rPr>
              <a:t>ع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285" dirty="0">
                <a:latin typeface="Arial"/>
                <a:cs typeface="Arial"/>
              </a:rPr>
              <a:t>ز</a:t>
            </a:r>
            <a:r>
              <a:rPr sz="1800" b="1" spc="-180" dirty="0">
                <a:latin typeface="Arial"/>
                <a:cs typeface="Arial"/>
              </a:rPr>
              <a:t>و</a:t>
            </a:r>
            <a:r>
              <a:rPr sz="1800" b="1" spc="-575" dirty="0">
                <a:latin typeface="Arial"/>
                <a:cs typeface="Arial"/>
              </a:rPr>
              <a:t>ت</a:t>
            </a:r>
            <a:r>
              <a:rPr sz="1800" b="1" spc="-245" dirty="0">
                <a:latin typeface="Arial"/>
                <a:cs typeface="Arial"/>
              </a:rPr>
              <a:t>و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5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455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900" dirty="0">
                <a:latin typeface="Arial"/>
                <a:cs typeface="Arial"/>
              </a:rPr>
              <a:t>س</a:t>
            </a:r>
            <a:r>
              <a:rPr sz="1800" b="1" spc="-25" dirty="0">
                <a:latin typeface="Arial"/>
                <a:cs typeface="Arial"/>
              </a:rPr>
              <a:t>ا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165" dirty="0">
                <a:latin typeface="Arial"/>
                <a:cs typeface="Arial"/>
              </a:rPr>
              <a:t>د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ت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500" dirty="0">
                <a:latin typeface="Arial"/>
                <a:cs typeface="Arial"/>
              </a:rPr>
              <a:t>ق</a:t>
            </a:r>
            <a:r>
              <a:rPr sz="1800" b="1" spc="-175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360" dirty="0">
                <a:latin typeface="Arial"/>
                <a:cs typeface="Arial"/>
              </a:rPr>
              <a:t>ى</a:t>
            </a:r>
            <a:r>
              <a:rPr sz="1800" b="1" spc="175" dirty="0">
                <a:latin typeface="Arial"/>
                <a:cs typeface="Arial"/>
              </a:rPr>
              <a:t>د</a:t>
            </a:r>
            <a:r>
              <a:rPr sz="1800" b="1" spc="-250" dirty="0">
                <a:latin typeface="Arial"/>
                <a:cs typeface="Arial"/>
              </a:rPr>
              <a:t>ح</a:t>
            </a:r>
            <a:r>
              <a:rPr sz="1800" b="1" spc="-20" dirty="0">
                <a:latin typeface="Arial"/>
                <a:cs typeface="Arial"/>
              </a:rPr>
              <a:t>أ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2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05" dirty="0">
                <a:latin typeface="Arial"/>
                <a:cs typeface="Arial"/>
              </a:rPr>
              <a:t> </a:t>
            </a:r>
            <a:r>
              <a:rPr sz="1800" b="1" spc="-305" dirty="0">
                <a:latin typeface="Arial"/>
                <a:cs typeface="Arial"/>
              </a:rPr>
              <a:t>ء</a:t>
            </a:r>
            <a:r>
              <a:rPr sz="1800" b="1" spc="40" dirty="0">
                <a:latin typeface="Arial"/>
                <a:cs typeface="Arial"/>
              </a:rPr>
              <a:t>ا</a:t>
            </a:r>
            <a:r>
              <a:rPr sz="1800" b="1" spc="1065" dirty="0">
                <a:latin typeface="Arial"/>
                <a:cs typeface="Arial"/>
              </a:rPr>
              <a:t>م</a:t>
            </a:r>
            <a:r>
              <a:rPr sz="1800" b="1" spc="45" dirty="0">
                <a:latin typeface="Arial"/>
                <a:cs typeface="Arial"/>
              </a:rPr>
              <a:t>أ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20" dirty="0">
                <a:latin typeface="Arial"/>
                <a:cs typeface="Arial"/>
              </a:rPr>
              <a:t>ه</a:t>
            </a:r>
            <a:r>
              <a:rPr sz="1800" b="1" spc="-680" dirty="0">
                <a:latin typeface="Arial"/>
                <a:cs typeface="Arial"/>
              </a:rPr>
              <a:t>ي</a:t>
            </a:r>
            <a:r>
              <a:rPr sz="1800" b="1" spc="-700" dirty="0">
                <a:latin typeface="Arial"/>
                <a:cs typeface="Arial"/>
              </a:rPr>
              <a:t>ف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20" dirty="0">
                <a:latin typeface="Arial"/>
                <a:cs typeface="Arial"/>
              </a:rPr>
              <a:t>ح</a:t>
            </a:r>
            <a:r>
              <a:rPr sz="1800" b="1" spc="-535" dirty="0">
                <a:latin typeface="Arial"/>
                <a:cs typeface="Arial"/>
              </a:rPr>
              <a:t>ض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ل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445" dirty="0">
                <a:latin typeface="Arial"/>
                <a:cs typeface="Arial"/>
              </a:rPr>
              <a:t>ج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305" dirty="0">
                <a:latin typeface="Arial"/>
                <a:cs typeface="Arial"/>
              </a:rPr>
              <a:t>ء</a:t>
            </a:r>
            <a:r>
              <a:rPr sz="1800" b="1" spc="40" dirty="0">
                <a:latin typeface="Arial"/>
                <a:cs typeface="Arial"/>
              </a:rPr>
              <a:t>ا</a:t>
            </a:r>
            <a:r>
              <a:rPr sz="1800" b="1" spc="-710" dirty="0">
                <a:latin typeface="Arial"/>
                <a:cs typeface="Arial"/>
              </a:rPr>
              <a:t>ف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م</a:t>
            </a:r>
            <a:r>
              <a:rPr sz="1800" b="1" spc="-710" dirty="0">
                <a:latin typeface="Arial"/>
                <a:cs typeface="Arial"/>
              </a:rPr>
              <a:t>ت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145" dirty="0">
                <a:latin typeface="Arial"/>
                <a:cs typeface="Arial"/>
              </a:rPr>
              <a:t>: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2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  <a:p>
            <a:pPr marL="1569085" indent="714375">
              <a:lnSpc>
                <a:spcPct val="100000"/>
              </a:lnSpc>
              <a:spcBef>
                <a:spcPts val="625"/>
              </a:spcBef>
            </a:pPr>
            <a:r>
              <a:rPr sz="1800" b="1" spc="-150" dirty="0">
                <a:latin typeface="Arial"/>
                <a:cs typeface="Arial"/>
              </a:rPr>
              <a:t>:</a:t>
            </a:r>
            <a:r>
              <a:rPr sz="1800" b="1" spc="-235" dirty="0">
                <a:latin typeface="Arial"/>
                <a:cs typeface="Arial"/>
              </a:rPr>
              <a:t>ي</a:t>
            </a:r>
            <a:r>
              <a:rPr sz="1800" b="1" spc="-380" dirty="0">
                <a:latin typeface="Arial"/>
                <a:cs typeface="Arial"/>
              </a:rPr>
              <a:t>ل</a:t>
            </a:r>
            <a:r>
              <a:rPr sz="1800" b="1" spc="45" dirty="0">
                <a:latin typeface="Arial"/>
                <a:cs typeface="Arial"/>
              </a:rPr>
              <a:t>ا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8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10" dirty="0">
                <a:latin typeface="Arial"/>
                <a:cs typeface="Arial"/>
              </a:rPr>
              <a:t>ح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45" dirty="0">
                <a:latin typeface="Arial"/>
                <a:cs typeface="Arial"/>
              </a:rPr>
              <a:t>ى</a:t>
            </a:r>
            <a:r>
              <a:rPr sz="1800" b="1" spc="-430" dirty="0">
                <a:latin typeface="Arial"/>
                <a:cs typeface="Arial"/>
              </a:rPr>
              <a:t>ل</a:t>
            </a:r>
            <a:r>
              <a:rPr sz="1800" b="1" spc="-90" dirty="0">
                <a:latin typeface="Arial"/>
                <a:cs typeface="Arial"/>
              </a:rPr>
              <a:t>ع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ل</a:t>
            </a:r>
            <a:r>
              <a:rPr sz="1800" b="1" spc="660" dirty="0">
                <a:latin typeface="Arial"/>
                <a:cs typeface="Arial"/>
              </a:rPr>
              <a:t>ك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ع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90" dirty="0">
                <a:latin typeface="Arial"/>
                <a:cs typeface="Arial"/>
              </a:rPr>
              <a:t>ع</a:t>
            </a:r>
            <a:r>
              <a:rPr sz="1800" b="1" spc="-215" dirty="0">
                <a:latin typeface="Arial"/>
                <a:cs typeface="Arial"/>
              </a:rPr>
              <a:t>و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569085">
              <a:lnSpc>
                <a:spcPct val="100000"/>
              </a:lnSpc>
              <a:spcBef>
                <a:spcPts val="1335"/>
              </a:spcBef>
            </a:pPr>
            <a:r>
              <a:rPr sz="1600" b="1" spc="-340" dirty="0">
                <a:latin typeface="Times New Roman"/>
                <a:cs typeface="Times New Roman"/>
              </a:rPr>
              <a:t>Δ</a:t>
            </a:r>
            <a:r>
              <a:rPr sz="1600" b="1" spc="-490" dirty="0">
                <a:latin typeface="Times New Roman"/>
                <a:cs typeface="Times New Roman"/>
              </a:rPr>
              <a:t>عمΎجل΍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459" dirty="0">
                <a:latin typeface="Times New Roman"/>
                <a:cs typeface="Times New Roman"/>
              </a:rPr>
              <a:t>Ε</a:t>
            </a:r>
            <a:r>
              <a:rPr sz="1600" b="1" spc="-605" dirty="0">
                <a:latin typeface="Times New Roman"/>
                <a:cs typeface="Times New Roman"/>
              </a:rPr>
              <a:t>Ύ</a:t>
            </a:r>
            <a:r>
              <a:rPr sz="1600" b="1" spc="-350" dirty="0">
                <a:latin typeface="Times New Roman"/>
                <a:cs typeface="Times New Roman"/>
              </a:rPr>
              <a:t>ΒلطΘم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spc="-130" dirty="0">
                <a:latin typeface="Arial"/>
                <a:cs typeface="Arial"/>
              </a:rPr>
              <a:t>:</a:t>
            </a:r>
            <a:r>
              <a:rPr sz="1600" b="1" spc="-60" dirty="0">
                <a:latin typeface="Arial"/>
                <a:cs typeface="Arial"/>
              </a:rPr>
              <a:t>)</a:t>
            </a:r>
            <a:r>
              <a:rPr sz="1200" spc="300" dirty="0">
                <a:latin typeface="Arial"/>
                <a:cs typeface="Arial"/>
              </a:rPr>
              <a:t>1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600" b="1" spc="-65" dirty="0">
                <a:latin typeface="Arial"/>
                <a:cs typeface="Arial"/>
              </a:rPr>
              <a:t>(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م</a:t>
            </a:r>
            <a:r>
              <a:rPr sz="1600" b="1" spc="-500" dirty="0">
                <a:latin typeface="Times New Roman"/>
                <a:cs typeface="Times New Roman"/>
              </a:rPr>
              <a:t>ق</a:t>
            </a:r>
            <a:r>
              <a:rPr sz="1600" b="1" spc="5" dirty="0">
                <a:latin typeface="Times New Roman"/>
                <a:cs typeface="Times New Roman"/>
              </a:rPr>
              <a:t>έ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20" dirty="0">
                <a:latin typeface="Times New Roman"/>
                <a:cs typeface="Times New Roman"/>
              </a:rPr>
              <a:t>ϝϭΪ</a:t>
            </a:r>
            <a:r>
              <a:rPr sz="1600" b="1" spc="-95" dirty="0">
                <a:latin typeface="Times New Roman"/>
                <a:cs typeface="Times New Roman"/>
              </a:rPr>
              <a:t>ج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8213" y="8734091"/>
            <a:ext cx="189357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45" dirty="0">
                <a:latin typeface="Times New Roman"/>
                <a:cs typeface="Times New Roman"/>
              </a:rPr>
              <a:t>Δ</a:t>
            </a:r>
            <a:r>
              <a:rPr sz="1200" b="1" spc="-275" dirty="0">
                <a:latin typeface="Times New Roman"/>
                <a:cs typeface="Times New Roman"/>
              </a:rPr>
              <a:t>ي</a:t>
            </a:r>
            <a:r>
              <a:rPr sz="1200" b="1" spc="-185" dirty="0">
                <a:latin typeface="Times New Roman"/>
                <a:cs typeface="Times New Roman"/>
              </a:rPr>
              <a:t>έ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300" dirty="0">
                <a:latin typeface="Times New Roman"/>
                <a:cs typeface="Times New Roman"/>
              </a:rPr>
              <a:t>Β</a:t>
            </a:r>
            <a:r>
              <a:rPr sz="1200" b="1" spc="-265" dirty="0">
                <a:latin typeface="Times New Roman"/>
                <a:cs typeface="Times New Roman"/>
              </a:rPr>
              <a:t>ج</a:t>
            </a:r>
            <a:r>
              <a:rPr sz="1200" b="1" spc="310" dirty="0">
                <a:latin typeface="Times New Roman"/>
                <a:cs typeface="Times New Roman"/>
              </a:rPr>
              <a:t>إ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270" dirty="0">
                <a:latin typeface="Times New Roman"/>
                <a:cs typeface="Times New Roman"/>
              </a:rPr>
              <a:t>Δ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330" dirty="0">
                <a:latin typeface="Times New Roman"/>
                <a:cs typeface="Times New Roman"/>
              </a:rPr>
              <a:t>Ϝ</a:t>
            </a:r>
            <a:r>
              <a:rPr sz="1200" b="1" spc="-25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445" dirty="0">
                <a:latin typeface="Times New Roman"/>
                <a:cs typeface="Times New Roman"/>
              </a:rPr>
              <a:t>ΕΎ</a:t>
            </a:r>
            <a:r>
              <a:rPr sz="1200" b="1" spc="-390" dirty="0">
                <a:latin typeface="Times New Roman"/>
                <a:cs typeface="Times New Roman"/>
              </a:rPr>
              <a:t>Β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ط</a:t>
            </a:r>
            <a:r>
              <a:rPr sz="1200" b="1" spc="-275" dirty="0">
                <a:latin typeface="Times New Roman"/>
                <a:cs typeface="Times New Roman"/>
              </a:rPr>
              <a:t>Θم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60" dirty="0">
                <a:latin typeface="Arial"/>
                <a:cs typeface="Arial"/>
              </a:rPr>
              <a:t>2</a:t>
            </a:r>
            <a:r>
              <a:rPr sz="1200" b="1" spc="-45" dirty="0">
                <a:latin typeface="Arial"/>
                <a:cs typeface="Arial"/>
              </a:rPr>
              <a:t>( </a:t>
            </a:r>
            <a:r>
              <a:rPr sz="1200" b="1" spc="-140" dirty="0">
                <a:latin typeface="Times New Roman"/>
                <a:cs typeface="Times New Roman"/>
              </a:rPr>
              <a:t>م</a:t>
            </a:r>
            <a:r>
              <a:rPr sz="1200" b="1" spc="-245" dirty="0">
                <a:latin typeface="Times New Roman"/>
                <a:cs typeface="Times New Roman"/>
              </a:rPr>
              <a:t>ق</a:t>
            </a:r>
            <a:r>
              <a:rPr sz="1200" b="1" spc="5" dirty="0">
                <a:latin typeface="Times New Roman"/>
                <a:cs typeface="Times New Roman"/>
              </a:rPr>
              <a:t>έ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0" dirty="0">
                <a:latin typeface="Times New Roman"/>
                <a:cs typeface="Times New Roman"/>
              </a:rPr>
              <a:t>ϝϭ</a:t>
            </a:r>
            <a:r>
              <a:rPr sz="1200" b="1" spc="-80" dirty="0">
                <a:latin typeface="Times New Roman"/>
                <a:cs typeface="Times New Roman"/>
              </a:rPr>
              <a:t>Ϊ</a:t>
            </a:r>
            <a:r>
              <a:rPr sz="1200" b="1" spc="-70" dirty="0">
                <a:latin typeface="Times New Roman"/>
                <a:cs typeface="Times New Roman"/>
              </a:rPr>
              <a:t>ج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Ϯϭ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4263" y="913764"/>
          <a:ext cx="6021705" cy="3094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607"/>
                <a:gridCol w="292547"/>
                <a:gridCol w="292607"/>
                <a:gridCol w="292607"/>
                <a:gridCol w="292607"/>
                <a:gridCol w="292988"/>
                <a:gridCol w="292607"/>
                <a:gridCol w="292617"/>
                <a:gridCol w="294131"/>
                <a:gridCol w="292607"/>
                <a:gridCol w="292607"/>
                <a:gridCol w="292851"/>
                <a:gridCol w="292607"/>
                <a:gridCol w="292607"/>
                <a:gridCol w="1911492"/>
              </a:tblGrid>
              <a:tr h="282183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8990">
                        <a:lnSpc>
                          <a:spcPct val="100000"/>
                        </a:lnSpc>
                      </a:pPr>
                      <a:r>
                        <a:rPr sz="1400" spc="-20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ن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4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لوؤسما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دا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قل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مجا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ةكراشما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6565" marR="54610" indent="-175260">
                        <a:lnSpc>
                          <a:spcPct val="1286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لوؤسم</a:t>
                      </a:r>
                      <a:r>
                        <a:rPr sz="14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لك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ش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ب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ةباجتساا 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نهم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صخش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فق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934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ahoma"/>
                          <a:cs typeface="Tahoma"/>
                        </a:rPr>
                        <a:t>ك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ولس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ق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خأا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رياعما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55244" indent="-253365">
                        <a:lnSpc>
                          <a:spcPct val="129299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نق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،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اص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اا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تاراهم ةي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دد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عل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،تامولعما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282336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باتك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ل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هف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ش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لا</a:t>
                      </a:r>
                      <a:r>
                        <a:rPr sz="14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لا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403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امولع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نقت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اد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ختسا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س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سأا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ء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صحإ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تاي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ض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ايرلا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86233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ك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ر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حا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تاراهما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6020" y="6692132"/>
          <a:ext cx="6075045" cy="1666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08787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ΪمΘع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έήق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612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3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977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76020" y="8946519"/>
          <a:ext cx="6075045" cy="844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08787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ΪمΘع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έήق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 مس΍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98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04977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12493" y="2894627"/>
            <a:ext cx="198628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45" dirty="0">
                <a:latin typeface="Times New Roman"/>
                <a:cs typeface="Times New Roman"/>
              </a:rPr>
              <a:t>Δ</a:t>
            </a:r>
            <a:r>
              <a:rPr sz="1200" b="1" spc="-275" dirty="0">
                <a:latin typeface="Times New Roman"/>
                <a:cs typeface="Times New Roman"/>
              </a:rPr>
              <a:t>ي</a:t>
            </a:r>
            <a:r>
              <a:rPr sz="1200" b="1" spc="-185" dirty="0">
                <a:latin typeface="Times New Roman"/>
                <a:cs typeface="Times New Roman"/>
              </a:rPr>
              <a:t>έ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405" dirty="0">
                <a:latin typeface="Times New Roman"/>
                <a:cs typeface="Times New Roman"/>
              </a:rPr>
              <a:t>يΘ</a:t>
            </a:r>
            <a:r>
              <a:rPr sz="1200" b="1" spc="-340" dirty="0">
                <a:latin typeface="Times New Roman"/>
                <a:cs typeface="Times New Roman"/>
              </a:rPr>
              <a:t>خ</a:t>
            </a:r>
            <a:r>
              <a:rPr sz="1200" b="1" spc="320" dirty="0">
                <a:latin typeface="Times New Roman"/>
                <a:cs typeface="Times New Roman"/>
              </a:rPr>
              <a:t>ا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260" dirty="0">
                <a:latin typeface="Times New Roman"/>
                <a:cs typeface="Times New Roman"/>
              </a:rPr>
              <a:t>Δ</a:t>
            </a:r>
            <a:r>
              <a:rPr sz="1200" b="1" spc="-420" dirty="0">
                <a:latin typeface="Times New Roman"/>
                <a:cs typeface="Times New Roman"/>
              </a:rPr>
              <a:t>ي</a:t>
            </a:r>
            <a:r>
              <a:rPr sz="1200" b="1" spc="-305" dirty="0">
                <a:latin typeface="Times New Roman"/>
                <a:cs typeface="Times New Roman"/>
              </a:rPr>
              <a:t>ل</a:t>
            </a:r>
            <a:r>
              <a:rPr sz="1200" b="1" spc="-330" dirty="0">
                <a:latin typeface="Times New Roman"/>
                <a:cs typeface="Times New Roman"/>
              </a:rPr>
              <a:t>Ϝ</a:t>
            </a:r>
            <a:r>
              <a:rPr sz="1200" b="1" spc="-25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445" dirty="0">
                <a:latin typeface="Times New Roman"/>
                <a:cs typeface="Times New Roman"/>
              </a:rPr>
              <a:t>ΕΎ</a:t>
            </a:r>
            <a:r>
              <a:rPr sz="1200" b="1" spc="-390" dirty="0">
                <a:latin typeface="Times New Roman"/>
                <a:cs typeface="Times New Roman"/>
              </a:rPr>
              <a:t>Β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ط</a:t>
            </a:r>
            <a:r>
              <a:rPr sz="1200" b="1" spc="-275" dirty="0">
                <a:latin typeface="Times New Roman"/>
                <a:cs typeface="Times New Roman"/>
              </a:rPr>
              <a:t>Θم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105" dirty="0">
                <a:latin typeface="Arial"/>
                <a:cs typeface="Arial"/>
              </a:rPr>
              <a:t>: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60" dirty="0">
                <a:latin typeface="Arial"/>
                <a:cs typeface="Arial"/>
              </a:rPr>
              <a:t>3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Times New Roman"/>
                <a:cs typeface="Times New Roman"/>
              </a:rPr>
              <a:t>م</a:t>
            </a:r>
            <a:r>
              <a:rPr sz="1200" b="1" spc="-245" dirty="0">
                <a:latin typeface="Times New Roman"/>
                <a:cs typeface="Times New Roman"/>
              </a:rPr>
              <a:t>ق</a:t>
            </a:r>
            <a:r>
              <a:rPr sz="1200" b="1" spc="5" dirty="0">
                <a:latin typeface="Times New Roman"/>
                <a:cs typeface="Times New Roman"/>
              </a:rPr>
              <a:t>έ </a:t>
            </a:r>
            <a:r>
              <a:rPr sz="1200" b="1" spc="-100" dirty="0">
                <a:latin typeface="Times New Roman"/>
                <a:cs typeface="Times New Roman"/>
              </a:rPr>
              <a:t>ϝϭ</a:t>
            </a:r>
            <a:r>
              <a:rPr sz="1200" b="1" spc="-80" dirty="0">
                <a:latin typeface="Times New Roman"/>
                <a:cs typeface="Times New Roman"/>
              </a:rPr>
              <a:t>Ϊ</a:t>
            </a:r>
            <a:r>
              <a:rPr sz="1200" b="1" spc="-70" dirty="0">
                <a:latin typeface="Times New Roman"/>
                <a:cs typeface="Times New Roman"/>
              </a:rPr>
              <a:t>ج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8401" y="5132496"/>
            <a:ext cx="1934210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60" dirty="0">
                <a:latin typeface="Times New Roman"/>
                <a:cs typeface="Times New Roman"/>
              </a:rPr>
              <a:t>Δ</a:t>
            </a:r>
            <a:r>
              <a:rPr sz="1200" b="1" spc="-275" dirty="0">
                <a:latin typeface="Times New Roman"/>
                <a:cs typeface="Times New Roman"/>
              </a:rPr>
              <a:t>ي</a:t>
            </a:r>
            <a:r>
              <a:rPr sz="1200" b="1" spc="-185" dirty="0">
                <a:latin typeface="Times New Roman"/>
                <a:cs typeface="Times New Roman"/>
              </a:rPr>
              <a:t>έ</a:t>
            </a:r>
            <a:r>
              <a:rPr sz="1200" b="1" spc="-765" dirty="0">
                <a:latin typeface="Times New Roman"/>
                <a:cs typeface="Times New Roman"/>
              </a:rPr>
              <a:t>Ύ</a:t>
            </a:r>
            <a:r>
              <a:rPr sz="1200" b="1" spc="-300" dirty="0">
                <a:latin typeface="Times New Roman"/>
                <a:cs typeface="Times New Roman"/>
              </a:rPr>
              <a:t>Β</a:t>
            </a:r>
            <a:r>
              <a:rPr sz="1200" b="1" spc="-265" dirty="0">
                <a:latin typeface="Times New Roman"/>
                <a:cs typeface="Times New Roman"/>
              </a:rPr>
              <a:t>ج</a:t>
            </a:r>
            <a:r>
              <a:rPr sz="1200" b="1" spc="320" dirty="0">
                <a:latin typeface="Times New Roman"/>
                <a:cs typeface="Times New Roman"/>
              </a:rPr>
              <a:t>إ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265" dirty="0">
                <a:latin typeface="Times New Roman"/>
                <a:cs typeface="Times New Roman"/>
              </a:rPr>
              <a:t>مسق</a:t>
            </a:r>
            <a:r>
              <a:rPr sz="1200" b="1" spc="-200" dirty="0">
                <a:latin typeface="Times New Roman"/>
                <a:cs typeface="Times New Roman"/>
              </a:rPr>
              <a:t>ل</a:t>
            </a:r>
            <a:r>
              <a:rPr sz="1200" b="1" spc="-950" dirty="0">
                <a:latin typeface="Times New Roman"/>
                <a:cs typeface="Times New Roman"/>
              </a:rPr>
              <a:t>΍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445" dirty="0">
                <a:latin typeface="Times New Roman"/>
                <a:cs typeface="Times New Roman"/>
              </a:rPr>
              <a:t>ΕΎ</a:t>
            </a:r>
            <a:r>
              <a:rPr sz="1200" b="1" spc="-390" dirty="0">
                <a:latin typeface="Times New Roman"/>
                <a:cs typeface="Times New Roman"/>
              </a:rPr>
              <a:t>Β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5" dirty="0">
                <a:latin typeface="Times New Roman"/>
                <a:cs typeface="Times New Roman"/>
              </a:rPr>
              <a:t>ط</a:t>
            </a:r>
            <a:r>
              <a:rPr sz="1200" b="1" spc="-275" dirty="0">
                <a:latin typeface="Times New Roman"/>
                <a:cs typeface="Times New Roman"/>
              </a:rPr>
              <a:t>Θم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-105" dirty="0">
                <a:latin typeface="Arial"/>
                <a:cs typeface="Arial"/>
              </a:rPr>
              <a:t>: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60" dirty="0">
                <a:latin typeface="Arial"/>
                <a:cs typeface="Arial"/>
              </a:rPr>
              <a:t>4</a:t>
            </a:r>
            <a:r>
              <a:rPr sz="1200" b="1" spc="-45" dirty="0">
                <a:latin typeface="Arial"/>
                <a:cs typeface="Arial"/>
              </a:rPr>
              <a:t>( </a:t>
            </a:r>
            <a:r>
              <a:rPr sz="1200" b="1" spc="-140" dirty="0">
                <a:latin typeface="Times New Roman"/>
                <a:cs typeface="Times New Roman"/>
              </a:rPr>
              <a:t>م</a:t>
            </a:r>
            <a:r>
              <a:rPr sz="1200" b="1" spc="-245" dirty="0">
                <a:latin typeface="Times New Roman"/>
                <a:cs typeface="Times New Roman"/>
              </a:rPr>
              <a:t>ق</a:t>
            </a:r>
            <a:r>
              <a:rPr sz="1200" b="1" spc="5" dirty="0">
                <a:latin typeface="Times New Roman"/>
                <a:cs typeface="Times New Roman"/>
              </a:rPr>
              <a:t>έ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0" dirty="0">
                <a:latin typeface="Times New Roman"/>
                <a:cs typeface="Times New Roman"/>
              </a:rPr>
              <a:t>ϝϭ</a:t>
            </a:r>
            <a:r>
              <a:rPr sz="1200" b="1" spc="-80" dirty="0">
                <a:latin typeface="Times New Roman"/>
                <a:cs typeface="Times New Roman"/>
              </a:rPr>
              <a:t>Ϊ</a:t>
            </a:r>
            <a:r>
              <a:rPr sz="1200" b="1" spc="-70" dirty="0">
                <a:latin typeface="Times New Roman"/>
                <a:cs typeface="Times New Roman"/>
              </a:rPr>
              <a:t>ج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8853" y="7192291"/>
            <a:ext cx="219329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320" dirty="0">
                <a:latin typeface="Times New Roman"/>
                <a:cs typeface="Times New Roman"/>
              </a:rPr>
              <a:t>ي</a:t>
            </a:r>
            <a:r>
              <a:rPr sz="1400" b="1" spc="-204" dirty="0">
                <a:latin typeface="Times New Roman"/>
                <a:cs typeface="Times New Roman"/>
              </a:rPr>
              <a:t>έ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60" dirty="0">
                <a:latin typeface="Times New Roman"/>
                <a:cs typeface="Times New Roman"/>
              </a:rPr>
              <a:t>ي</a:t>
            </a:r>
            <a:r>
              <a:rPr sz="1400" b="1" spc="-675" dirty="0">
                <a:latin typeface="Times New Roman"/>
                <a:cs typeface="Times New Roman"/>
              </a:rPr>
              <a:t>Θ</a:t>
            </a:r>
            <a:r>
              <a:rPr sz="1400" b="1" spc="-270" dirty="0">
                <a:latin typeface="Times New Roman"/>
                <a:cs typeface="Times New Roman"/>
              </a:rPr>
              <a:t>خا΍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10" dirty="0">
                <a:latin typeface="Times New Roman"/>
                <a:cs typeface="Times New Roman"/>
              </a:rPr>
              <a:t>مسق</a:t>
            </a:r>
            <a:r>
              <a:rPr sz="1400" b="1" spc="-23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95" dirty="0">
                <a:latin typeface="Times New Roman"/>
                <a:cs typeface="Times New Roman"/>
              </a:rPr>
              <a:t>ΕΎΒ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220" dirty="0">
                <a:latin typeface="Times New Roman"/>
                <a:cs typeface="Times New Roman"/>
              </a:rPr>
              <a:t>طΘم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200" b="1" spc="-95" dirty="0">
                <a:latin typeface="Arial"/>
                <a:cs typeface="Arial"/>
              </a:rPr>
              <a:t>: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60" dirty="0">
                <a:latin typeface="Arial"/>
                <a:cs typeface="Arial"/>
              </a:rPr>
              <a:t>5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Times New Roman"/>
                <a:cs typeface="Times New Roman"/>
              </a:rPr>
              <a:t>م</a:t>
            </a:r>
            <a:r>
              <a:rPr sz="1200" b="1" spc="-245" dirty="0">
                <a:latin typeface="Times New Roman"/>
                <a:cs typeface="Times New Roman"/>
              </a:rPr>
              <a:t>ق</a:t>
            </a:r>
            <a:r>
              <a:rPr sz="1200" b="1" spc="5" dirty="0">
                <a:latin typeface="Times New Roman"/>
                <a:cs typeface="Times New Roman"/>
              </a:rPr>
              <a:t>έ </a:t>
            </a:r>
            <a:r>
              <a:rPr sz="1200" b="1" spc="-100" dirty="0">
                <a:latin typeface="Times New Roman"/>
                <a:cs typeface="Times New Roman"/>
              </a:rPr>
              <a:t>ϝϭ</a:t>
            </a:r>
            <a:r>
              <a:rPr sz="1200" b="1" spc="-80" dirty="0">
                <a:latin typeface="Times New Roman"/>
                <a:cs typeface="Times New Roman"/>
              </a:rPr>
              <a:t>Ϊ</a:t>
            </a:r>
            <a:r>
              <a:rPr sz="1200" b="1" spc="-70" dirty="0">
                <a:latin typeface="Times New Roman"/>
                <a:cs typeface="Times New Roman"/>
              </a:rPr>
              <a:t>ج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4519" y="9172395"/>
            <a:ext cx="5072380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b="1" spc="-160" dirty="0">
                <a:latin typeface="Arial"/>
                <a:cs typeface="Arial"/>
              </a:rPr>
              <a:t>ة</a:t>
            </a:r>
            <a:r>
              <a:rPr sz="1800" b="1" spc="220" dirty="0">
                <a:latin typeface="Arial"/>
                <a:cs typeface="Arial"/>
              </a:rPr>
              <a:t>ر</a:t>
            </a:r>
            <a:r>
              <a:rPr sz="1800" b="1" spc="445" dirty="0">
                <a:latin typeface="Arial"/>
                <a:cs typeface="Arial"/>
              </a:rPr>
              <a:t>خ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05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45" dirty="0">
                <a:latin typeface="Arial"/>
                <a:cs typeface="Arial"/>
              </a:rPr>
              <a:t>أ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440" dirty="0">
                <a:latin typeface="Arial"/>
                <a:cs typeface="Arial"/>
              </a:rPr>
              <a:t>ل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355" dirty="0">
                <a:latin typeface="Arial"/>
                <a:cs typeface="Arial"/>
              </a:rPr>
              <a:t>ع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5" dirty="0">
                <a:latin typeface="Arial"/>
                <a:cs typeface="Arial"/>
              </a:rPr>
              <a:t> 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715" dirty="0">
                <a:latin typeface="Arial"/>
                <a:cs typeface="Arial"/>
              </a:rPr>
              <a:t>ب</a:t>
            </a:r>
            <a:r>
              <a:rPr sz="1800" b="1" spc="225" dirty="0">
                <a:latin typeface="Arial"/>
                <a:cs typeface="Arial"/>
              </a:rPr>
              <a:t>ر</a:t>
            </a:r>
            <a:r>
              <a:rPr sz="1800" b="1" spc="-38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45" dirty="0">
                <a:latin typeface="Arial"/>
                <a:cs typeface="Arial"/>
              </a:rPr>
              <a:t>أ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29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ب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70" dirty="0">
                <a:latin typeface="Arial"/>
                <a:cs typeface="Arial"/>
              </a:rPr>
              <a:t>(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685" dirty="0">
                <a:latin typeface="Arial"/>
                <a:cs typeface="Arial"/>
              </a:rPr>
              <a:t>ب</a:t>
            </a:r>
            <a:r>
              <a:rPr sz="1800" b="1" spc="-695" dirty="0">
                <a:latin typeface="Arial"/>
                <a:cs typeface="Arial"/>
              </a:rPr>
              <a:t>ي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: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535" dirty="0">
                <a:latin typeface="Arial"/>
                <a:cs typeface="Arial"/>
              </a:rPr>
              <a:t>ش</a:t>
            </a:r>
            <a:r>
              <a:rPr sz="1800" b="1" spc="-90" dirty="0">
                <a:latin typeface="Arial"/>
                <a:cs typeface="Arial"/>
              </a:rPr>
              <a:t>ع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715" dirty="0">
                <a:latin typeface="Arial"/>
                <a:cs typeface="Arial"/>
              </a:rPr>
              <a:t>ث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25"/>
              </a:spcBef>
            </a:pPr>
            <a:r>
              <a:rPr sz="1800" b="1" spc="-80" dirty="0">
                <a:latin typeface="Arial"/>
                <a:cs typeface="Arial"/>
              </a:rPr>
              <a:t>)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35" dirty="0">
                <a:latin typeface="Calibri"/>
                <a:cs typeface="Calibri"/>
              </a:rPr>
              <a:t>ϮϮ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6020" y="913764"/>
          <a:ext cx="6075045" cy="1251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05983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977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33348" y="3107440"/>
          <a:ext cx="6117590" cy="2002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773"/>
                <a:gridCol w="914780"/>
                <a:gridCol w="2514852"/>
                <a:gridCol w="756300"/>
                <a:gridCol w="757427"/>
              </a:tblGrid>
              <a:tr h="34137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780" marR="252729" indent="-952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΍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ΓΪ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مΘع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ل΍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έήق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 مس΍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977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6020" y="5343392"/>
          <a:ext cx="6075045" cy="166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10311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ΪمΘع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ΩΎ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977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76020" y="7425573"/>
          <a:ext cx="6075045" cy="166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08781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ΪمΘع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έήق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501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76273" y="2660592"/>
            <a:ext cx="3947160" cy="608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08070" algn="l"/>
              </a:tabLst>
            </a:pP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530" dirty="0">
                <a:latin typeface="Arial"/>
                <a:cs typeface="Arial"/>
              </a:rPr>
              <a:t>س</a:t>
            </a:r>
            <a:r>
              <a:rPr sz="1800" b="1" spc="-35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50" dirty="0">
                <a:latin typeface="Arial"/>
                <a:cs typeface="Arial"/>
              </a:rPr>
              <a:t>ى</a:t>
            </a:r>
            <a:r>
              <a:rPr sz="1800" b="1" spc="-430" dirty="0">
                <a:latin typeface="Arial"/>
                <a:cs typeface="Arial"/>
              </a:rPr>
              <a:t>ل</a:t>
            </a:r>
            <a:r>
              <a:rPr sz="1800" b="1" spc="-90" dirty="0">
                <a:latin typeface="Arial"/>
                <a:cs typeface="Arial"/>
              </a:rPr>
              <a:t>ع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5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0" dirty="0">
                <a:latin typeface="Arial"/>
                <a:cs typeface="Arial"/>
              </a:rPr>
              <a:t>ر</a:t>
            </a:r>
            <a:r>
              <a:rPr sz="1800" b="1" spc="-434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420" dirty="0">
                <a:latin typeface="Arial"/>
                <a:cs typeface="Arial"/>
              </a:rPr>
              <a:t>ق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310" dirty="0">
                <a:latin typeface="Arial"/>
                <a:cs typeface="Arial"/>
              </a:rPr>
              <a:t>ع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190" dirty="0">
                <a:latin typeface="Arial"/>
                <a:cs typeface="Arial"/>
              </a:rPr>
              <a:t>ز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-185" dirty="0">
                <a:latin typeface="Times New Roman"/>
                <a:cs typeface="Times New Roman"/>
              </a:rPr>
              <a:t>Ώ</a:t>
            </a:r>
            <a:endParaRPr sz="1200">
              <a:latin typeface="Times New Roman"/>
              <a:cs typeface="Times New Roman"/>
            </a:endParaRPr>
          </a:p>
          <a:p>
            <a:pPr marL="360045">
              <a:lnSpc>
                <a:spcPct val="100000"/>
              </a:lnSpc>
              <a:spcBef>
                <a:spcPts val="625"/>
              </a:spcBef>
            </a:pPr>
            <a:r>
              <a:rPr sz="1800" b="1" spc="-80" dirty="0">
                <a:latin typeface="Arial"/>
                <a:cs typeface="Arial"/>
              </a:rPr>
              <a:t>)</a:t>
            </a:r>
            <a:r>
              <a:rPr sz="1800" b="1" spc="-229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5" dirty="0">
                <a:latin typeface="Arial"/>
                <a:cs typeface="Arial"/>
              </a:rPr>
              <a:t>ر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ت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530" dirty="0">
                <a:latin typeface="Arial"/>
                <a:cs typeface="Arial"/>
              </a:rPr>
              <a:t>س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6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ل</a:t>
            </a:r>
            <a:r>
              <a:rPr sz="1800" b="1" spc="660" dirty="0">
                <a:latin typeface="Arial"/>
                <a:cs typeface="Arial"/>
              </a:rPr>
              <a:t>ك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80" dirty="0">
                <a:latin typeface="Arial"/>
                <a:cs typeface="Arial"/>
              </a:rPr>
              <a:t>ي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170" dirty="0">
                <a:latin typeface="Arial"/>
                <a:cs typeface="Arial"/>
              </a:rPr>
              <a:t>ذ</a:t>
            </a:r>
            <a:r>
              <a:rPr sz="1800" b="1" spc="720" dirty="0">
                <a:latin typeface="Arial"/>
                <a:cs typeface="Arial"/>
              </a:rPr>
              <a:t>ك</a:t>
            </a:r>
            <a:r>
              <a:rPr sz="1800" b="1" spc="275" dirty="0">
                <a:latin typeface="Arial"/>
                <a:cs typeface="Arial"/>
              </a:rPr>
              <a:t>ه</a:t>
            </a:r>
            <a:r>
              <a:rPr sz="1800" b="1" spc="-210" dirty="0">
                <a:latin typeface="Arial"/>
                <a:cs typeface="Arial"/>
              </a:rPr>
              <a:t>و</a:t>
            </a:r>
            <a:r>
              <a:rPr sz="1800" b="1" spc="-70" dirty="0">
                <a:latin typeface="Arial"/>
                <a:cs typeface="Arial"/>
              </a:rPr>
              <a:t>(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ل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505" dirty="0">
                <a:latin typeface="Arial"/>
                <a:cs typeface="Arial"/>
              </a:rPr>
              <a:t>أ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ى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710" dirty="0">
                <a:latin typeface="Arial"/>
                <a:cs typeface="Arial"/>
              </a:rPr>
              <a:t>ت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-5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6315" y="5070673"/>
            <a:ext cx="5180965" cy="2230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53104">
              <a:lnSpc>
                <a:spcPct val="100000"/>
              </a:lnSpc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5" dirty="0">
                <a:latin typeface="Arial"/>
                <a:cs typeface="Arial"/>
              </a:rPr>
              <a:t>ن</a:t>
            </a:r>
            <a:r>
              <a:rPr sz="1800" b="1" spc="240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ف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935" dirty="0">
                <a:latin typeface="Arial"/>
                <a:cs typeface="Arial"/>
              </a:rPr>
              <a:t>ص</a:t>
            </a:r>
            <a:r>
              <a:rPr sz="1800" b="1" spc="-185" dirty="0">
                <a:latin typeface="Arial"/>
                <a:cs typeface="Arial"/>
              </a:rPr>
              <a:t>و</a:t>
            </a:r>
            <a:r>
              <a:rPr sz="1800" b="1" spc="-565" dirty="0">
                <a:latin typeface="Arial"/>
                <a:cs typeface="Arial"/>
              </a:rPr>
              <a:t>ت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575" dirty="0">
                <a:latin typeface="Arial"/>
                <a:cs typeface="Arial"/>
              </a:rPr>
              <a:t>ث</a:t>
            </a:r>
            <a:r>
              <a:rPr sz="1800" b="1" spc="484" dirty="0">
                <a:latin typeface="Arial"/>
                <a:cs typeface="Arial"/>
              </a:rPr>
              <a:t>ا</a:t>
            </a:r>
            <a:r>
              <a:rPr sz="1800" b="1" spc="-575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400" b="1" spc="-175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54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ذ</a:t>
            </a:r>
            <a:r>
              <a:rPr sz="1400" b="1" spc="-170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44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10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540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400" b="1" spc="-27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-54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12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04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405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405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90" dirty="0">
                <a:solidFill>
                  <a:srgbClr val="FF0000"/>
                </a:solidFill>
                <a:latin typeface="Arial"/>
                <a:cs typeface="Arial"/>
              </a:rPr>
              <a:t>ط</a:t>
            </a:r>
            <a:r>
              <a:rPr sz="1400" b="1" spc="-56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3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270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50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400" b="1" spc="-17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1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400" b="1" spc="-52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420" dirty="0">
                <a:solidFill>
                  <a:srgbClr val="FF0000"/>
                </a:solidFill>
                <a:latin typeface="Arial"/>
                <a:cs typeface="Arial"/>
              </a:rPr>
              <a:t>ض</a:t>
            </a:r>
            <a:r>
              <a:rPr sz="1400" b="1" spc="-28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75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85" dirty="0">
                <a:solidFill>
                  <a:srgbClr val="FF0000"/>
                </a:solidFill>
                <a:latin typeface="Arial"/>
                <a:cs typeface="Arial"/>
              </a:rPr>
              <a:t>ظ</a:t>
            </a:r>
            <a:r>
              <a:rPr sz="1400" b="1" spc="-395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400" b="1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د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ح</a:t>
            </a:r>
            <a:r>
              <a:rPr sz="1400" b="1" spc="-9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ه</a:t>
            </a:r>
            <a:r>
              <a:rPr sz="1400" b="1" spc="-33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400" b="1" spc="-52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400" b="1" spc="105" dirty="0">
                <a:solidFill>
                  <a:srgbClr val="FF0000"/>
                </a:solidFill>
                <a:latin typeface="Arial"/>
                <a:cs typeface="Arial"/>
              </a:rPr>
              <a:t>أ</a:t>
            </a:r>
            <a:r>
              <a:rPr sz="1400" b="1" spc="-55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14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400" b="1" spc="570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400" b="1" spc="45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400" b="1" spc="-55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700">
              <a:latin typeface="Times New Roman"/>
              <a:cs typeface="Times New Roman"/>
            </a:endParaRPr>
          </a:p>
          <a:p>
            <a:pPr marL="1995805">
              <a:lnSpc>
                <a:spcPct val="100000"/>
              </a:lnSpc>
            </a:pP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910" dirty="0">
                <a:latin typeface="Arial"/>
                <a:cs typeface="Arial"/>
              </a:rPr>
              <a:t>س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90" dirty="0">
                <a:latin typeface="Arial"/>
                <a:cs typeface="Arial"/>
              </a:rPr>
              <a:t>ر</a:t>
            </a:r>
            <a:r>
              <a:rPr sz="1800" b="1" spc="175" dirty="0">
                <a:latin typeface="Arial"/>
                <a:cs typeface="Arial"/>
              </a:rPr>
              <a:t>د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ت</a:t>
            </a:r>
            <a:r>
              <a:rPr sz="1800" b="1" spc="-15" dirty="0">
                <a:latin typeface="Arial"/>
                <a:cs typeface="Arial"/>
              </a:rPr>
              <a:t>ا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500" dirty="0">
                <a:latin typeface="Arial"/>
                <a:cs typeface="Arial"/>
              </a:rPr>
              <a:t>ق</a:t>
            </a:r>
            <a:r>
              <a:rPr sz="1800" b="1" spc="-75" dirty="0">
                <a:latin typeface="Arial"/>
                <a:cs typeface="Arial"/>
              </a:rPr>
              <a:t>م</a:t>
            </a:r>
            <a:r>
              <a:rPr sz="1800" b="1" spc="-455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919" dirty="0">
                <a:latin typeface="Arial"/>
                <a:cs typeface="Arial"/>
              </a:rPr>
              <a:t>ص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240" dirty="0">
                <a:latin typeface="Arial"/>
                <a:cs typeface="Arial"/>
              </a:rPr>
              <a:t>خ</a:t>
            </a:r>
            <a:r>
              <a:rPr sz="1800" b="1" spc="-175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75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ف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935" dirty="0">
                <a:latin typeface="Arial"/>
                <a:cs typeface="Arial"/>
              </a:rPr>
              <a:t>ص</a:t>
            </a:r>
            <a:r>
              <a:rPr sz="1800" b="1" spc="-185" dirty="0">
                <a:latin typeface="Arial"/>
                <a:cs typeface="Arial"/>
              </a:rPr>
              <a:t>و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705" dirty="0">
                <a:latin typeface="Arial"/>
                <a:cs typeface="Arial"/>
              </a:rPr>
              <a:t>ب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-20" dirty="0">
                <a:latin typeface="Arial"/>
                <a:cs typeface="Arial"/>
              </a:rPr>
              <a:t>أ</a:t>
            </a:r>
            <a:endParaRPr sz="1800">
              <a:latin typeface="Arial"/>
              <a:cs typeface="Arial"/>
            </a:endParaRPr>
          </a:p>
          <a:p>
            <a:pPr marL="1757680">
              <a:lnSpc>
                <a:spcPct val="100000"/>
              </a:lnSpc>
              <a:spcBef>
                <a:spcPts val="525"/>
              </a:spcBef>
            </a:pP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800" b="1" spc="-220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800" b="1" spc="8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52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800" b="1" spc="22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-37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19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-42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800" b="1" spc="8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725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800" b="1" spc="-37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37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71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-38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ذ</a:t>
            </a:r>
            <a:r>
              <a:rPr sz="1800" b="1" spc="-215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800" b="1" spc="10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-52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800" b="1" spc="-38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800" b="1" spc="-710" dirty="0">
                <a:solidFill>
                  <a:srgbClr val="FF0000"/>
                </a:solidFill>
                <a:latin typeface="Arial"/>
                <a:cs typeface="Arial"/>
              </a:rPr>
              <a:t>ئ</a:t>
            </a:r>
            <a:r>
              <a:rPr sz="1800" b="1" spc="-680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800" b="1" spc="-35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800" b="1" spc="-71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4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-71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-70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endParaRPr sz="1800">
              <a:latin typeface="Arial"/>
              <a:cs typeface="Arial"/>
            </a:endParaRPr>
          </a:p>
          <a:p>
            <a:pPr marR="356870" algn="ctr">
              <a:lnSpc>
                <a:spcPct val="100000"/>
              </a:lnSpc>
              <a:spcBef>
                <a:spcPts val="965"/>
              </a:spcBef>
            </a:pPr>
            <a:r>
              <a:rPr sz="1400" b="1" spc="-10" dirty="0">
                <a:latin typeface="Traditional Arabic"/>
                <a:cs typeface="Traditional Arabic"/>
              </a:rPr>
              <a:t>)</a:t>
            </a:r>
            <a:r>
              <a:rPr sz="1400" b="1" dirty="0">
                <a:latin typeface="Traditional Arabic"/>
                <a:cs typeface="Traditional Arabic"/>
              </a:rPr>
              <a:t>5 ( </a:t>
            </a:r>
            <a:r>
              <a:rPr sz="1400" b="1" spc="20" dirty="0">
                <a:latin typeface="Traditional Arabic"/>
                <a:cs typeface="Traditional Arabic"/>
              </a:rPr>
              <a:t>ج</a:t>
            </a:r>
            <a:r>
              <a:rPr sz="1400" b="1" spc="160" dirty="0">
                <a:latin typeface="Traditional Arabic"/>
                <a:cs typeface="Traditional Arabic"/>
              </a:rPr>
              <a:t>ذ</a:t>
            </a:r>
            <a:r>
              <a:rPr sz="1400" b="1" spc="55" dirty="0">
                <a:latin typeface="Traditional Arabic"/>
                <a:cs typeface="Traditional Arabic"/>
              </a:rPr>
              <a:t>و</a:t>
            </a:r>
            <a:r>
              <a:rPr sz="1400" b="1" spc="700" dirty="0">
                <a:latin typeface="Traditional Arabic"/>
                <a:cs typeface="Traditional Arabic"/>
              </a:rPr>
              <a:t>م</a:t>
            </a:r>
            <a:endParaRPr sz="1400">
              <a:latin typeface="Traditional Arabic"/>
              <a:cs typeface="Traditional Arabic"/>
            </a:endParaRPr>
          </a:p>
          <a:p>
            <a:pPr marR="356870" algn="ctr">
              <a:lnSpc>
                <a:spcPct val="100000"/>
              </a:lnSpc>
              <a:spcBef>
                <a:spcPts val="805"/>
              </a:spcBef>
            </a:pPr>
            <a:r>
              <a:rPr sz="1400" b="1" spc="70" dirty="0">
                <a:latin typeface="Traditional Arabic"/>
                <a:cs typeface="Traditional Arabic"/>
              </a:rPr>
              <a:t>ر</a:t>
            </a:r>
            <a:r>
              <a:rPr sz="1400" b="1" spc="100" dirty="0">
                <a:latin typeface="Traditional Arabic"/>
                <a:cs typeface="Traditional Arabic"/>
              </a:rPr>
              <a:t>ر</a:t>
            </a:r>
            <a:r>
              <a:rPr sz="1400" b="1" spc="-250" dirty="0">
                <a:latin typeface="Traditional Arabic"/>
                <a:cs typeface="Traditional Arabic"/>
              </a:rPr>
              <a:t>ق</a:t>
            </a:r>
            <a:r>
              <a:rPr sz="1400" b="1" spc="165" dirty="0">
                <a:latin typeface="Traditional Arabic"/>
                <a:cs typeface="Traditional Arabic"/>
              </a:rPr>
              <a:t>م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-5" dirty="0">
                <a:latin typeface="Traditional Arabic"/>
                <a:cs typeface="Traditional Arabic"/>
              </a:rPr>
              <a:t> </a:t>
            </a:r>
            <a:r>
              <a:rPr sz="1400" b="1" spc="50" dirty="0">
                <a:latin typeface="Traditional Arabic"/>
                <a:cs typeface="Traditional Arabic"/>
              </a:rPr>
              <a:t>ف</a:t>
            </a:r>
            <a:r>
              <a:rPr sz="1400" b="1" spc="-195" dirty="0">
                <a:latin typeface="Traditional Arabic"/>
                <a:cs typeface="Traditional Arabic"/>
              </a:rPr>
              <a:t>ي</a:t>
            </a:r>
            <a:r>
              <a:rPr sz="1400" b="1" spc="10" dirty="0">
                <a:latin typeface="Traditional Arabic"/>
                <a:cs typeface="Traditional Arabic"/>
              </a:rPr>
              <a:t>ص</a:t>
            </a:r>
            <a:r>
              <a:rPr sz="1400" b="1" spc="55" dirty="0">
                <a:latin typeface="Traditional Arabic"/>
                <a:cs typeface="Traditional Arabic"/>
              </a:rPr>
              <a:t>و</a:t>
            </a:r>
            <a:r>
              <a:rPr sz="1400" b="1" spc="-455" dirty="0">
                <a:latin typeface="Traditional Arabic"/>
                <a:cs typeface="Traditional Arabic"/>
              </a:rPr>
              <a:t>ت</a:t>
            </a:r>
            <a:r>
              <a:rPr sz="1400" b="1" dirty="0">
                <a:latin typeface="Traditional Arabic"/>
                <a:cs typeface="Traditional Arabic"/>
              </a:rPr>
              <a:t> </a:t>
            </a:r>
            <a:r>
              <a:rPr sz="1400" b="1" spc="100" dirty="0">
                <a:latin typeface="Traditional Arabic"/>
                <a:cs typeface="Traditional Arabic"/>
              </a:rPr>
              <a:t>ر</a:t>
            </a:r>
            <a:r>
              <a:rPr sz="1400" b="1" spc="-130" dirty="0">
                <a:latin typeface="Traditional Arabic"/>
                <a:cs typeface="Traditional Arabic"/>
              </a:rPr>
              <a:t>ص</a:t>
            </a:r>
            <a:r>
              <a:rPr sz="1400" b="1" spc="-375" dirty="0">
                <a:latin typeface="Traditional Arabic"/>
                <a:cs typeface="Traditional Arabic"/>
              </a:rPr>
              <a:t>ت</a:t>
            </a:r>
            <a:r>
              <a:rPr sz="1400" b="1" spc="680" dirty="0">
                <a:latin typeface="Traditional Arabic"/>
                <a:cs typeface="Traditional Arabic"/>
              </a:rPr>
              <a:t>خ</a:t>
            </a:r>
            <a:endParaRPr sz="1400">
              <a:latin typeface="Traditional Arabic"/>
              <a:cs typeface="Traditional Arab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51560" y="7692901"/>
            <a:ext cx="676655" cy="208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95172" y="7692901"/>
            <a:ext cx="112775" cy="2087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0618" y="7692901"/>
            <a:ext cx="1101729" cy="208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5753" y="7692901"/>
            <a:ext cx="109728" cy="208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76031" y="8012941"/>
            <a:ext cx="1352187" cy="2087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9643" y="8012941"/>
            <a:ext cx="112775" cy="2087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32809" y="8012941"/>
            <a:ext cx="1089537" cy="2087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77946" y="8012941"/>
            <a:ext cx="109727" cy="208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44295" y="8332982"/>
            <a:ext cx="883922" cy="2087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89432" y="8332982"/>
            <a:ext cx="109727" cy="2087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99865" y="8332982"/>
            <a:ext cx="1022481" cy="2087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43477" y="8332982"/>
            <a:ext cx="112775" cy="2087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75202" y="8677186"/>
            <a:ext cx="9017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ررقملا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ف</a:t>
            </a:r>
            <a:r>
              <a:rPr sz="1400" b="1" spc="-300" dirty="0">
                <a:latin typeface="Arial"/>
                <a:cs typeface="Arial"/>
              </a:rPr>
              <a:t>صϭ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87747" y="8687941"/>
            <a:ext cx="14878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Modu</a:t>
            </a: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</a:t>
            </a:r>
            <a:r>
              <a:rPr sz="1400" b="1" spc="-10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spc="-10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ip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09365" y="8886194"/>
            <a:ext cx="5431155" cy="0"/>
          </a:xfrm>
          <a:custGeom>
            <a:avLst/>
            <a:gdLst/>
            <a:ahLst/>
            <a:cxnLst/>
            <a:rect l="l" t="t" r="r" b="b"/>
            <a:pathLst>
              <a:path w="5431155">
                <a:moveTo>
                  <a:pt x="0" y="0"/>
                </a:moveTo>
                <a:lnTo>
                  <a:pt x="543104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21557" y="8899147"/>
            <a:ext cx="5407025" cy="0"/>
          </a:xfrm>
          <a:custGeom>
            <a:avLst/>
            <a:gdLst/>
            <a:ahLst/>
            <a:cxnLst/>
            <a:rect l="l" t="t" r="r" b="b"/>
            <a:pathLst>
              <a:path w="5407025">
                <a:moveTo>
                  <a:pt x="0" y="0"/>
                </a:moveTo>
                <a:lnTo>
                  <a:pt x="5406658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8827" y="8880097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78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12413" y="8902896"/>
            <a:ext cx="0" cy="858519"/>
          </a:xfrm>
          <a:custGeom>
            <a:avLst/>
            <a:gdLst/>
            <a:ahLst/>
            <a:cxnLst/>
            <a:rect l="l" t="t" r="r" b="b"/>
            <a:pathLst>
              <a:path h="858520">
                <a:moveTo>
                  <a:pt x="0" y="0"/>
                </a:moveTo>
                <a:lnTo>
                  <a:pt x="0" y="85832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09365" y="9749028"/>
            <a:ext cx="2729865" cy="0"/>
          </a:xfrm>
          <a:custGeom>
            <a:avLst/>
            <a:gdLst/>
            <a:ahLst/>
            <a:cxnLst/>
            <a:rect l="l" t="t" r="r" b="b"/>
            <a:pathLst>
              <a:path w="2729865">
                <a:moveTo>
                  <a:pt x="0" y="0"/>
                </a:moveTo>
                <a:lnTo>
                  <a:pt x="272987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21557" y="9749028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68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24000" y="8902896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5">
                <a:moveTo>
                  <a:pt x="0" y="0"/>
                </a:moveTo>
                <a:lnTo>
                  <a:pt x="0" y="83698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39239" y="9749028"/>
            <a:ext cx="2701290" cy="0"/>
          </a:xfrm>
          <a:custGeom>
            <a:avLst/>
            <a:gdLst/>
            <a:ahLst/>
            <a:cxnLst/>
            <a:rect l="l" t="t" r="r" b="b"/>
            <a:pathLst>
              <a:path w="2701290">
                <a:moveTo>
                  <a:pt x="0" y="0"/>
                </a:moveTo>
                <a:lnTo>
                  <a:pt x="270116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37360" y="8880097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78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25167" y="8902896"/>
            <a:ext cx="0" cy="837565"/>
          </a:xfrm>
          <a:custGeom>
            <a:avLst/>
            <a:gdLst/>
            <a:ahLst/>
            <a:cxnLst/>
            <a:rect l="l" t="t" r="r" b="b"/>
            <a:pathLst>
              <a:path h="837565">
                <a:moveTo>
                  <a:pt x="0" y="0"/>
                </a:moveTo>
                <a:lnTo>
                  <a:pt x="0" y="83698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22119" y="9752076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5" h="6350">
                <a:moveTo>
                  <a:pt x="0" y="3047"/>
                </a:moveTo>
                <a:lnTo>
                  <a:pt x="18287" y="304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22119" y="97429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80" dirty="0">
                <a:latin typeface="Calibri"/>
                <a:cs typeface="Calibri"/>
              </a:rPr>
              <a:t>Ϯϯ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6020" y="913764"/>
          <a:ext cx="6075045" cy="1666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09031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ΪمΘع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έήق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501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6020" y="3285749"/>
          <a:ext cx="6075045" cy="166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65"/>
                <a:gridCol w="990980"/>
                <a:gridCol w="2507232"/>
                <a:gridCol w="733440"/>
                <a:gridCol w="733043"/>
              </a:tblGrid>
              <a:tr h="208787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Βلط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Θم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ΪمΘع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ΕΎ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عΎ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سل΍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έήق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مس΍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زمέ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ήقمل΍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مقέ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215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39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977"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0413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323970" y="7673978"/>
          <a:ext cx="5427345" cy="991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7870"/>
                <a:gridCol w="2699644"/>
              </a:tblGrid>
              <a:tr h="325373"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135"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1786" y="926624"/>
            <a:ext cx="90614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ر</a:t>
            </a:r>
            <a:r>
              <a:rPr sz="1400" b="1" spc="-170" dirty="0">
                <a:latin typeface="Arial"/>
                <a:cs typeface="Arial"/>
              </a:rPr>
              <a:t>ر</a:t>
            </a:r>
            <a:r>
              <a:rPr sz="1400" b="1" spc="-250" dirty="0">
                <a:latin typeface="Arial"/>
                <a:cs typeface="Arial"/>
              </a:rPr>
              <a:t>ق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 </a:t>
            </a:r>
            <a:r>
              <a:rPr sz="1400" b="1" spc="40" dirty="0">
                <a:latin typeface="Arial"/>
                <a:cs typeface="Arial"/>
              </a:rPr>
              <a:t>فاد</a:t>
            </a:r>
            <a:r>
              <a:rPr sz="1400" b="1" spc="25" dirty="0">
                <a:latin typeface="Arial"/>
                <a:cs typeface="Arial"/>
              </a:rPr>
              <a:t>ه</a:t>
            </a:r>
            <a:r>
              <a:rPr sz="1400" b="1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428" y="937379"/>
            <a:ext cx="10096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Modu</a:t>
            </a: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Aims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7557" y="2872773"/>
            <a:ext cx="35687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u="heavy" spc="-15" dirty="0">
                <a:latin typeface="Arial"/>
                <a:cs typeface="Arial"/>
              </a:rPr>
              <a:t>)</a:t>
            </a:r>
            <a:r>
              <a:rPr sz="1400" b="1" u="heavy" spc="-434" dirty="0">
                <a:latin typeface="Arial"/>
                <a:cs typeface="Arial"/>
              </a:rPr>
              <a:t>Δ</a:t>
            </a:r>
            <a:r>
              <a:rPr sz="1400" b="1" u="heavy" spc="-415" dirty="0">
                <a:latin typeface="Arial"/>
                <a:cs typeface="Arial"/>
              </a:rPr>
              <a:t>يϠم</a:t>
            </a:r>
            <a:r>
              <a:rPr sz="1400" b="1" u="heavy" spc="-305" dirty="0">
                <a:latin typeface="Arial"/>
                <a:cs typeface="Arial"/>
              </a:rPr>
              <a:t>ع</a:t>
            </a:r>
            <a:r>
              <a:rPr sz="1400" b="1" u="heavy" spc="-265" dirty="0">
                <a:latin typeface="Arial"/>
                <a:cs typeface="Arial"/>
              </a:rPr>
              <a:t>ل</a:t>
            </a:r>
            <a:r>
              <a:rPr sz="1400" b="1" u="heavy" spc="-5" dirty="0">
                <a:latin typeface="Arial"/>
                <a:cs typeface="Arial"/>
              </a:rPr>
              <a:t>ا</a:t>
            </a:r>
            <a:r>
              <a:rPr sz="1400" b="1" u="heavy" spc="-180" dirty="0">
                <a:latin typeface="Arial"/>
                <a:cs typeface="Arial"/>
              </a:rPr>
              <a:t>ϭ</a:t>
            </a:r>
            <a:r>
              <a:rPr sz="1400" b="1" u="heavy" spc="-15" dirty="0">
                <a:latin typeface="Arial"/>
                <a:cs typeface="Arial"/>
              </a:rPr>
              <a:t> </a:t>
            </a:r>
            <a:r>
              <a:rPr sz="1400" b="1" u="heavy" spc="-434" dirty="0">
                <a:latin typeface="Arial"/>
                <a:cs typeface="Arial"/>
              </a:rPr>
              <a:t>Δ</a:t>
            </a:r>
            <a:r>
              <a:rPr sz="1400" b="1" u="heavy" spc="-535" dirty="0">
                <a:latin typeface="Arial"/>
                <a:cs typeface="Arial"/>
              </a:rPr>
              <a:t>ي</a:t>
            </a:r>
            <a:r>
              <a:rPr sz="1400" b="1" u="heavy" spc="-110" dirty="0">
                <a:latin typeface="Arial"/>
                <a:cs typeface="Arial"/>
              </a:rPr>
              <a:t>نه</a:t>
            </a:r>
            <a:r>
              <a:rPr sz="1400" b="1" u="heavy" spc="-135" dirty="0">
                <a:latin typeface="Arial"/>
                <a:cs typeface="Arial"/>
              </a:rPr>
              <a:t>ذ</a:t>
            </a:r>
            <a:r>
              <a:rPr sz="1400" b="1" u="heavy" spc="-190" dirty="0">
                <a:latin typeface="Arial"/>
                <a:cs typeface="Arial"/>
              </a:rPr>
              <a:t>ل</a:t>
            </a:r>
            <a:r>
              <a:rPr sz="1400" b="1" u="heavy" dirty="0">
                <a:latin typeface="Arial"/>
                <a:cs typeface="Arial"/>
              </a:rPr>
              <a:t>ا </a:t>
            </a:r>
            <a:r>
              <a:rPr sz="1400" b="1" u="heavy" spc="-45" dirty="0">
                <a:latin typeface="Arial"/>
                <a:cs typeface="Arial"/>
              </a:rPr>
              <a:t>Ε</a:t>
            </a:r>
            <a:r>
              <a:rPr sz="1400" b="1" u="heavy" spc="-5" dirty="0">
                <a:latin typeface="Arial"/>
                <a:cs typeface="Arial"/>
              </a:rPr>
              <a:t>ا</a:t>
            </a:r>
            <a:r>
              <a:rPr sz="1400" b="1" u="heavy" spc="-375" dirty="0">
                <a:latin typeface="Arial"/>
                <a:cs typeface="Arial"/>
              </a:rPr>
              <a:t>رΎϬ</a:t>
            </a:r>
            <a:r>
              <a:rPr sz="1400" b="1" u="heavy" spc="-190" dirty="0">
                <a:latin typeface="Arial"/>
                <a:cs typeface="Arial"/>
              </a:rPr>
              <a:t>م</a:t>
            </a:r>
            <a:r>
              <a:rPr sz="1400" b="1" u="heavy" spc="-310" dirty="0">
                <a:latin typeface="Arial"/>
                <a:cs typeface="Arial"/>
              </a:rPr>
              <a:t>ل</a:t>
            </a:r>
            <a:r>
              <a:rPr sz="1400" b="1" u="heavy" spc="-5" dirty="0">
                <a:latin typeface="Arial"/>
                <a:cs typeface="Arial"/>
              </a:rPr>
              <a:t>ا</a:t>
            </a:r>
            <a:r>
              <a:rPr sz="1400" b="1" u="heavy" spc="-180" dirty="0">
                <a:latin typeface="Arial"/>
                <a:cs typeface="Arial"/>
              </a:rPr>
              <a:t>ϭ</a:t>
            </a:r>
            <a:r>
              <a:rPr sz="1400" b="1" u="heavy" spc="5" dirty="0">
                <a:latin typeface="Arial"/>
                <a:cs typeface="Arial"/>
              </a:rPr>
              <a:t> </a:t>
            </a:r>
            <a:r>
              <a:rPr sz="1400" b="1" u="heavy" spc="-445" dirty="0">
                <a:latin typeface="Arial"/>
                <a:cs typeface="Arial"/>
              </a:rPr>
              <a:t>Δ</a:t>
            </a:r>
            <a:r>
              <a:rPr sz="1400" b="1" u="heavy" spc="-310" dirty="0">
                <a:latin typeface="Arial"/>
                <a:cs typeface="Arial"/>
              </a:rPr>
              <a:t>فر</a:t>
            </a:r>
            <a:r>
              <a:rPr sz="1400" b="1" u="heavy" spc="-295" dirty="0">
                <a:latin typeface="Arial"/>
                <a:cs typeface="Arial"/>
              </a:rPr>
              <a:t>ع</a:t>
            </a:r>
            <a:r>
              <a:rPr sz="1400" b="1" u="heavy" spc="75" dirty="0">
                <a:latin typeface="Arial"/>
                <a:cs typeface="Arial"/>
              </a:rPr>
              <a:t>م</a:t>
            </a:r>
            <a:r>
              <a:rPr sz="1400" b="1" u="heavy" spc="-310" dirty="0">
                <a:latin typeface="Arial"/>
                <a:cs typeface="Arial"/>
              </a:rPr>
              <a:t>ل</a:t>
            </a:r>
            <a:r>
              <a:rPr sz="1400" b="1" u="heavy" spc="-5" dirty="0">
                <a:latin typeface="Arial"/>
                <a:cs typeface="Arial"/>
              </a:rPr>
              <a:t>ا</a:t>
            </a:r>
            <a:r>
              <a:rPr sz="1400" b="1" u="heavy" spc="-180" dirty="0">
                <a:latin typeface="Arial"/>
                <a:cs typeface="Arial"/>
              </a:rPr>
              <a:t>ϭ</a:t>
            </a:r>
            <a:r>
              <a:rPr sz="1400" b="1" u="heavy" spc="-5" dirty="0">
                <a:latin typeface="Arial"/>
                <a:cs typeface="Arial"/>
              </a:rPr>
              <a:t> </a:t>
            </a:r>
            <a:r>
              <a:rPr sz="1400" b="1" u="heavy" spc="-385" dirty="0">
                <a:latin typeface="Arial"/>
                <a:cs typeface="Arial"/>
              </a:rPr>
              <a:t>ϡϬفل</a:t>
            </a:r>
            <a:r>
              <a:rPr sz="1400" b="1" u="heavy" spc="-145" dirty="0">
                <a:latin typeface="Arial"/>
                <a:cs typeface="Arial"/>
              </a:rPr>
              <a:t>ا</a:t>
            </a:r>
            <a:r>
              <a:rPr sz="1400" b="1" u="heavy" dirty="0">
                <a:latin typeface="Arial"/>
                <a:cs typeface="Arial"/>
              </a:rPr>
              <a:t>( </a:t>
            </a:r>
            <a:r>
              <a:rPr sz="1400" b="1" u="heavy" spc="-10" dirty="0">
                <a:latin typeface="Arial"/>
                <a:cs typeface="Arial"/>
              </a:rPr>
              <a:t>:</a:t>
            </a:r>
            <a:r>
              <a:rPr sz="1400" b="1" u="heavy" spc="-495" dirty="0">
                <a:latin typeface="Arial"/>
                <a:cs typeface="Arial"/>
              </a:rPr>
              <a:t>ϡيϠعت</a:t>
            </a:r>
            <a:r>
              <a:rPr sz="1400" b="1" u="heavy" spc="-355" dirty="0">
                <a:latin typeface="Arial"/>
                <a:cs typeface="Arial"/>
              </a:rPr>
              <a:t>ل</a:t>
            </a:r>
            <a:r>
              <a:rPr sz="1400" b="1" u="heavy" dirty="0">
                <a:latin typeface="Arial"/>
                <a:cs typeface="Arial"/>
              </a:rPr>
              <a:t>ا </a:t>
            </a:r>
            <a:r>
              <a:rPr sz="1400" b="1" u="heavy" spc="-405" dirty="0">
                <a:latin typeface="Arial"/>
                <a:cs typeface="Arial"/>
              </a:rPr>
              <a:t>ΕΎ</a:t>
            </a:r>
            <a:r>
              <a:rPr sz="1400" b="1" u="heavy" spc="-305" dirty="0">
                <a:latin typeface="Arial"/>
                <a:cs typeface="Arial"/>
              </a:rPr>
              <a:t>ج</a:t>
            </a:r>
            <a:r>
              <a:rPr sz="1400" b="1" u="heavy" dirty="0">
                <a:latin typeface="Arial"/>
                <a:cs typeface="Arial"/>
              </a:rPr>
              <a:t>رخم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6760" y="3144651"/>
            <a:ext cx="3500963" cy="210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90372" y="3144651"/>
            <a:ext cx="112775" cy="2103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27018" y="4953416"/>
            <a:ext cx="8496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u="heavy" spc="-10" dirty="0">
                <a:latin typeface="Arial"/>
                <a:cs typeface="Arial"/>
              </a:rPr>
              <a:t>رر</a:t>
            </a:r>
            <a:r>
              <a:rPr sz="1400" b="1" u="heavy" spc="-210" dirty="0">
                <a:latin typeface="Arial"/>
                <a:cs typeface="Arial"/>
              </a:rPr>
              <a:t>ق</a:t>
            </a:r>
            <a:r>
              <a:rPr sz="1400" b="1" u="heavy" spc="-120" dirty="0">
                <a:latin typeface="Arial"/>
                <a:cs typeface="Arial"/>
              </a:rPr>
              <a:t>م</a:t>
            </a:r>
            <a:r>
              <a:rPr sz="1400" b="1" u="heavy" spc="-310" dirty="0">
                <a:latin typeface="Arial"/>
                <a:cs typeface="Arial"/>
              </a:rPr>
              <a:t>ل</a:t>
            </a:r>
            <a:r>
              <a:rPr sz="1400" b="1" u="heavy" dirty="0">
                <a:latin typeface="Arial"/>
                <a:cs typeface="Arial"/>
              </a:rPr>
              <a:t>ا </a:t>
            </a:r>
            <a:r>
              <a:rPr sz="1400" b="1" u="heavy" spc="-20" dirty="0">
                <a:latin typeface="Arial"/>
                <a:cs typeface="Arial"/>
              </a:rPr>
              <a:t>ى</a:t>
            </a:r>
            <a:r>
              <a:rPr sz="1400" b="1" u="heavy" spc="-355" dirty="0">
                <a:latin typeface="Arial"/>
                <a:cs typeface="Arial"/>
              </a:rPr>
              <a:t>ϭت</a:t>
            </a:r>
            <a:r>
              <a:rPr sz="1400" b="1" u="heavy" dirty="0">
                <a:latin typeface="Arial"/>
                <a:cs typeface="Arial"/>
              </a:rPr>
              <a:t>حم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7832" y="8251990"/>
            <a:ext cx="19500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u="heavy" dirty="0">
                <a:latin typeface="Arial"/>
                <a:cs typeface="Arial"/>
              </a:rPr>
              <a:t>:</a:t>
            </a:r>
            <a:r>
              <a:rPr sz="1400" b="1" u="heavy" spc="-310" dirty="0">
                <a:latin typeface="Arial"/>
                <a:cs typeface="Arial"/>
              </a:rPr>
              <a:t>ةدنΎ</a:t>
            </a:r>
            <a:r>
              <a:rPr sz="1400" b="1" u="heavy" spc="-530" dirty="0">
                <a:latin typeface="Arial"/>
                <a:cs typeface="Arial"/>
              </a:rPr>
              <a:t>س</a:t>
            </a:r>
            <a:r>
              <a:rPr sz="1400" b="1" u="heavy" spc="65" dirty="0">
                <a:latin typeface="Arial"/>
                <a:cs typeface="Arial"/>
              </a:rPr>
              <a:t>م</a:t>
            </a:r>
            <a:r>
              <a:rPr sz="1400" b="1" u="heavy" spc="-310" dirty="0">
                <a:latin typeface="Arial"/>
                <a:cs typeface="Arial"/>
              </a:rPr>
              <a:t>ل</a:t>
            </a:r>
            <a:r>
              <a:rPr sz="1400" b="1" u="heavy" dirty="0">
                <a:latin typeface="Arial"/>
                <a:cs typeface="Arial"/>
              </a:rPr>
              <a:t>ا </a:t>
            </a:r>
            <a:r>
              <a:rPr sz="1400" b="1" u="heavy" spc="-80" dirty="0">
                <a:latin typeface="Arial"/>
                <a:cs typeface="Arial"/>
              </a:rPr>
              <a:t>عج</a:t>
            </a:r>
            <a:r>
              <a:rPr sz="1400" b="1" u="heavy" spc="-45" dirty="0">
                <a:latin typeface="Arial"/>
                <a:cs typeface="Arial"/>
              </a:rPr>
              <a:t>ا</a:t>
            </a:r>
            <a:r>
              <a:rPr sz="1400" b="1" u="heavy" spc="-75" dirty="0">
                <a:latin typeface="Arial"/>
                <a:cs typeface="Arial"/>
              </a:rPr>
              <a:t>رم</a:t>
            </a:r>
            <a:r>
              <a:rPr sz="1400" b="1" u="heavy" spc="-95" dirty="0">
                <a:latin typeface="Arial"/>
                <a:cs typeface="Arial"/>
              </a:rPr>
              <a:t>ل</a:t>
            </a:r>
            <a:r>
              <a:rPr sz="1400" b="1" u="heavy" spc="-5" dirty="0">
                <a:latin typeface="Arial"/>
                <a:cs typeface="Arial"/>
              </a:rPr>
              <a:t>ا</a:t>
            </a:r>
            <a:r>
              <a:rPr sz="1400" b="1" u="heavy" spc="-180" dirty="0">
                <a:latin typeface="Arial"/>
                <a:cs typeface="Arial"/>
              </a:rPr>
              <a:t>ϭ</a:t>
            </a:r>
            <a:r>
              <a:rPr sz="1400" b="1" u="heavy" spc="10" dirty="0">
                <a:latin typeface="Arial"/>
                <a:cs typeface="Arial"/>
              </a:rPr>
              <a:t> </a:t>
            </a:r>
            <a:r>
              <a:rPr sz="1400" b="1" u="heavy" spc="-10" dirty="0">
                <a:latin typeface="Arial"/>
                <a:cs typeface="Arial"/>
              </a:rPr>
              <a:t>ر</a:t>
            </a:r>
            <a:r>
              <a:rPr sz="1400" b="1" u="heavy" spc="-204" dirty="0">
                <a:latin typeface="Arial"/>
                <a:cs typeface="Arial"/>
              </a:rPr>
              <a:t>رق</a:t>
            </a:r>
            <a:r>
              <a:rPr sz="1400" b="1" u="heavy" spc="75" dirty="0">
                <a:latin typeface="Arial"/>
                <a:cs typeface="Arial"/>
              </a:rPr>
              <a:t>م</a:t>
            </a:r>
            <a:r>
              <a:rPr sz="1400" b="1" u="heavy" spc="-310" dirty="0">
                <a:latin typeface="Arial"/>
                <a:cs typeface="Arial"/>
              </a:rPr>
              <a:t>ل</a:t>
            </a:r>
            <a:r>
              <a:rPr sz="1400" b="1" u="heavy" dirty="0">
                <a:latin typeface="Arial"/>
                <a:cs typeface="Arial"/>
              </a:rPr>
              <a:t>ا </a:t>
            </a:r>
            <a:r>
              <a:rPr sz="1400" b="1" u="heavy" spc="-509" dirty="0">
                <a:latin typeface="Arial"/>
                <a:cs typeface="Arial"/>
              </a:rPr>
              <a:t>ΏΎتك</a:t>
            </a:r>
            <a:r>
              <a:rPr sz="1400" b="1" u="heavy" spc="-320" dirty="0">
                <a:latin typeface="Arial"/>
                <a:cs typeface="Arial"/>
              </a:rPr>
              <a:t>ل</a:t>
            </a:r>
            <a:r>
              <a:rPr sz="1400" b="1" u="heavy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40666" y="8543294"/>
            <a:ext cx="66040" cy="208915"/>
          </a:xfrm>
          <a:custGeom>
            <a:avLst/>
            <a:gdLst/>
            <a:ahLst/>
            <a:cxnLst/>
            <a:rect l="l" t="t" r="r" b="b"/>
            <a:pathLst>
              <a:path w="66040" h="208915">
                <a:moveTo>
                  <a:pt x="0" y="208787"/>
                </a:moveTo>
                <a:lnTo>
                  <a:pt x="65483" y="208787"/>
                </a:lnTo>
                <a:lnTo>
                  <a:pt x="65483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66303" y="8543294"/>
            <a:ext cx="58419" cy="208915"/>
          </a:xfrm>
          <a:custGeom>
            <a:avLst/>
            <a:gdLst/>
            <a:ahLst/>
            <a:cxnLst/>
            <a:rect l="l" t="t" r="r" b="b"/>
            <a:pathLst>
              <a:path w="58420" h="208915">
                <a:moveTo>
                  <a:pt x="0" y="208787"/>
                </a:moveTo>
                <a:lnTo>
                  <a:pt x="57911" y="208787"/>
                </a:lnTo>
                <a:lnTo>
                  <a:pt x="57911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24215" y="8543294"/>
            <a:ext cx="1216660" cy="208915"/>
          </a:xfrm>
          <a:custGeom>
            <a:avLst/>
            <a:gdLst/>
            <a:ahLst/>
            <a:cxnLst/>
            <a:rect l="l" t="t" r="r" b="b"/>
            <a:pathLst>
              <a:path w="1216659" h="208915">
                <a:moveTo>
                  <a:pt x="0" y="208787"/>
                </a:moveTo>
                <a:lnTo>
                  <a:pt x="1216450" y="208787"/>
                </a:lnTo>
                <a:lnTo>
                  <a:pt x="121645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33587" y="8543294"/>
            <a:ext cx="666384" cy="2087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87122" y="8543294"/>
            <a:ext cx="66040" cy="208915"/>
          </a:xfrm>
          <a:custGeom>
            <a:avLst/>
            <a:gdLst/>
            <a:ahLst/>
            <a:cxnLst/>
            <a:rect l="l" t="t" r="r" b="b"/>
            <a:pathLst>
              <a:path w="66039" h="208915">
                <a:moveTo>
                  <a:pt x="0" y="208787"/>
                </a:moveTo>
                <a:lnTo>
                  <a:pt x="65483" y="208787"/>
                </a:lnTo>
                <a:lnTo>
                  <a:pt x="65483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6651" y="8543294"/>
            <a:ext cx="66040" cy="208915"/>
          </a:xfrm>
          <a:custGeom>
            <a:avLst/>
            <a:gdLst/>
            <a:ahLst/>
            <a:cxnLst/>
            <a:rect l="l" t="t" r="r" b="b"/>
            <a:pathLst>
              <a:path w="66039" h="208915">
                <a:moveTo>
                  <a:pt x="0" y="208787"/>
                </a:moveTo>
                <a:lnTo>
                  <a:pt x="65531" y="208787"/>
                </a:lnTo>
                <a:lnTo>
                  <a:pt x="65531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72183" y="8543294"/>
            <a:ext cx="1215390" cy="208915"/>
          </a:xfrm>
          <a:custGeom>
            <a:avLst/>
            <a:gdLst/>
            <a:ahLst/>
            <a:cxnLst/>
            <a:rect l="l" t="t" r="r" b="b"/>
            <a:pathLst>
              <a:path w="1215389" h="208915">
                <a:moveTo>
                  <a:pt x="0" y="208787"/>
                </a:moveTo>
                <a:lnTo>
                  <a:pt x="1214938" y="208787"/>
                </a:lnTo>
                <a:lnTo>
                  <a:pt x="1214938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58940" y="8543294"/>
            <a:ext cx="708660" cy="2087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35014" y="8543294"/>
            <a:ext cx="66040" cy="208915"/>
          </a:xfrm>
          <a:custGeom>
            <a:avLst/>
            <a:gdLst/>
            <a:ahLst/>
            <a:cxnLst/>
            <a:rect l="l" t="t" r="r" b="b"/>
            <a:pathLst>
              <a:path w="66039" h="208915">
                <a:moveTo>
                  <a:pt x="0" y="208787"/>
                </a:moveTo>
                <a:lnTo>
                  <a:pt x="65531" y="208787"/>
                </a:lnTo>
                <a:lnTo>
                  <a:pt x="65531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53330" y="8543294"/>
            <a:ext cx="66040" cy="208915"/>
          </a:xfrm>
          <a:custGeom>
            <a:avLst/>
            <a:gdLst/>
            <a:ahLst/>
            <a:cxnLst/>
            <a:rect l="l" t="t" r="r" b="b"/>
            <a:pathLst>
              <a:path w="66039" h="208915">
                <a:moveTo>
                  <a:pt x="0" y="208787"/>
                </a:moveTo>
                <a:lnTo>
                  <a:pt x="65531" y="208787"/>
                </a:lnTo>
                <a:lnTo>
                  <a:pt x="65531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862" y="8543294"/>
            <a:ext cx="1216660" cy="208915"/>
          </a:xfrm>
          <a:custGeom>
            <a:avLst/>
            <a:gdLst/>
            <a:ahLst/>
            <a:cxnLst/>
            <a:rect l="l" t="t" r="r" b="b"/>
            <a:pathLst>
              <a:path w="1216660" h="208915">
                <a:moveTo>
                  <a:pt x="0" y="208787"/>
                </a:moveTo>
                <a:lnTo>
                  <a:pt x="1216151" y="208787"/>
                </a:lnTo>
                <a:lnTo>
                  <a:pt x="1216151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35858" y="8543294"/>
            <a:ext cx="650754" cy="2087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81681" y="8543294"/>
            <a:ext cx="59690" cy="208915"/>
          </a:xfrm>
          <a:custGeom>
            <a:avLst/>
            <a:gdLst/>
            <a:ahLst/>
            <a:cxnLst/>
            <a:rect l="l" t="t" r="r" b="b"/>
            <a:pathLst>
              <a:path w="59689" h="208915">
                <a:moveTo>
                  <a:pt x="0" y="208787"/>
                </a:moveTo>
                <a:lnTo>
                  <a:pt x="59387" y="208787"/>
                </a:lnTo>
                <a:lnTo>
                  <a:pt x="59387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9698" y="8543294"/>
            <a:ext cx="66040" cy="208915"/>
          </a:xfrm>
          <a:custGeom>
            <a:avLst/>
            <a:gdLst/>
            <a:ahLst/>
            <a:cxnLst/>
            <a:rect l="l" t="t" r="r" b="b"/>
            <a:pathLst>
              <a:path w="66040" h="208915">
                <a:moveTo>
                  <a:pt x="0" y="208787"/>
                </a:moveTo>
                <a:lnTo>
                  <a:pt x="65531" y="208787"/>
                </a:lnTo>
                <a:lnTo>
                  <a:pt x="65531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65230" y="8543294"/>
            <a:ext cx="1216660" cy="208915"/>
          </a:xfrm>
          <a:custGeom>
            <a:avLst/>
            <a:gdLst/>
            <a:ahLst/>
            <a:cxnLst/>
            <a:rect l="l" t="t" r="r" b="b"/>
            <a:pathLst>
              <a:path w="1216660" h="208915">
                <a:moveTo>
                  <a:pt x="0" y="208787"/>
                </a:moveTo>
                <a:lnTo>
                  <a:pt x="1216450" y="208787"/>
                </a:lnTo>
                <a:lnTo>
                  <a:pt x="121645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95880" y="8543294"/>
            <a:ext cx="627887" cy="2087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87506" y="8526529"/>
            <a:ext cx="5431155" cy="0"/>
          </a:xfrm>
          <a:custGeom>
            <a:avLst/>
            <a:gdLst/>
            <a:ahLst/>
            <a:cxnLst/>
            <a:rect l="l" t="t" r="r" b="b"/>
            <a:pathLst>
              <a:path w="5431155">
                <a:moveTo>
                  <a:pt x="0" y="0"/>
                </a:moveTo>
                <a:lnTo>
                  <a:pt x="543098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99698" y="8539484"/>
            <a:ext cx="5407025" cy="0"/>
          </a:xfrm>
          <a:custGeom>
            <a:avLst/>
            <a:gdLst/>
            <a:ahLst/>
            <a:cxnLst/>
            <a:rect l="l" t="t" r="r" b="b"/>
            <a:pathLst>
              <a:path w="5407025">
                <a:moveTo>
                  <a:pt x="0" y="0"/>
                </a:moveTo>
                <a:lnTo>
                  <a:pt x="5406597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5794" y="8542532"/>
            <a:ext cx="5394325" cy="0"/>
          </a:xfrm>
          <a:custGeom>
            <a:avLst/>
            <a:gdLst/>
            <a:ahLst/>
            <a:cxnLst/>
            <a:rect l="l" t="t" r="r" b="b"/>
            <a:pathLst>
              <a:path w="5394325">
                <a:moveTo>
                  <a:pt x="0" y="0"/>
                </a:moveTo>
                <a:lnTo>
                  <a:pt x="5394258" y="0"/>
                </a:lnTo>
              </a:path>
            </a:pathLst>
          </a:custGeom>
          <a:ln w="3175">
            <a:solidFill>
              <a:srgbClr val="E6E6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96968" y="8520434"/>
            <a:ext cx="0" cy="1144905"/>
          </a:xfrm>
          <a:custGeom>
            <a:avLst/>
            <a:gdLst/>
            <a:ahLst/>
            <a:cxnLst/>
            <a:rect l="l" t="t" r="r" b="b"/>
            <a:pathLst>
              <a:path h="1144904">
                <a:moveTo>
                  <a:pt x="0" y="0"/>
                </a:moveTo>
                <a:lnTo>
                  <a:pt x="0" y="1144773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0554" y="8543294"/>
            <a:ext cx="0" cy="1143635"/>
          </a:xfrm>
          <a:custGeom>
            <a:avLst/>
            <a:gdLst/>
            <a:ahLst/>
            <a:cxnLst/>
            <a:rect l="l" t="t" r="r" b="b"/>
            <a:pathLst>
              <a:path h="1143634">
                <a:moveTo>
                  <a:pt x="0" y="0"/>
                </a:moveTo>
                <a:lnTo>
                  <a:pt x="0" y="114324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50282" y="8543294"/>
            <a:ext cx="0" cy="1122045"/>
          </a:xfrm>
          <a:custGeom>
            <a:avLst/>
            <a:gdLst/>
            <a:ahLst/>
            <a:cxnLst/>
            <a:rect l="l" t="t" r="r" b="b"/>
            <a:pathLst>
              <a:path h="1122045">
                <a:moveTo>
                  <a:pt x="0" y="0"/>
                </a:moveTo>
                <a:lnTo>
                  <a:pt x="0" y="11219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03603" y="8543294"/>
            <a:ext cx="0" cy="1122045"/>
          </a:xfrm>
          <a:custGeom>
            <a:avLst/>
            <a:gdLst/>
            <a:ahLst/>
            <a:cxnLst/>
            <a:rect l="l" t="t" r="r" b="b"/>
            <a:pathLst>
              <a:path h="1122045">
                <a:moveTo>
                  <a:pt x="0" y="0"/>
                </a:moveTo>
                <a:lnTo>
                  <a:pt x="0" y="11219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55635" y="8543294"/>
            <a:ext cx="0" cy="1122045"/>
          </a:xfrm>
          <a:custGeom>
            <a:avLst/>
            <a:gdLst/>
            <a:ahLst/>
            <a:cxnLst/>
            <a:rect l="l" t="t" r="r" b="b"/>
            <a:pathLst>
              <a:path h="1122045">
                <a:moveTo>
                  <a:pt x="0" y="0"/>
                </a:moveTo>
                <a:lnTo>
                  <a:pt x="0" y="11219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15440" y="8520434"/>
            <a:ext cx="0" cy="1144905"/>
          </a:xfrm>
          <a:custGeom>
            <a:avLst/>
            <a:gdLst/>
            <a:ahLst/>
            <a:cxnLst/>
            <a:rect l="l" t="t" r="r" b="b"/>
            <a:pathLst>
              <a:path h="1144904">
                <a:moveTo>
                  <a:pt x="0" y="0"/>
                </a:moveTo>
                <a:lnTo>
                  <a:pt x="0" y="114477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03248" y="8543294"/>
            <a:ext cx="0" cy="1122045"/>
          </a:xfrm>
          <a:custGeom>
            <a:avLst/>
            <a:gdLst/>
            <a:ahLst/>
            <a:cxnLst/>
            <a:rect l="l" t="t" r="r" b="b"/>
            <a:pathLst>
              <a:path h="1122045">
                <a:moveTo>
                  <a:pt x="0" y="0"/>
                </a:moveTo>
                <a:lnTo>
                  <a:pt x="0" y="112191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87506" y="8761987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57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99698" y="8761225"/>
            <a:ext cx="1347470" cy="0"/>
          </a:xfrm>
          <a:custGeom>
            <a:avLst/>
            <a:gdLst/>
            <a:ahLst/>
            <a:cxnLst/>
            <a:rect l="l" t="t" r="r" b="b"/>
            <a:pathLst>
              <a:path w="1347470">
                <a:moveTo>
                  <a:pt x="0" y="0"/>
                </a:moveTo>
                <a:lnTo>
                  <a:pt x="134746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47234" y="87612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65522" y="8761225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2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00556" y="87612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18844" y="8761225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376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52587" y="87612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70875" y="8761225"/>
            <a:ext cx="1329690" cy="0"/>
          </a:xfrm>
          <a:custGeom>
            <a:avLst/>
            <a:gdLst/>
            <a:ahLst/>
            <a:cxnLst/>
            <a:rect l="l" t="t" r="r" b="b"/>
            <a:pathLst>
              <a:path w="1329690">
                <a:moveTo>
                  <a:pt x="0" y="0"/>
                </a:moveTo>
                <a:lnTo>
                  <a:pt x="132917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00200" y="87597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87506" y="8990587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57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9698" y="8989825"/>
            <a:ext cx="1347470" cy="0"/>
          </a:xfrm>
          <a:custGeom>
            <a:avLst/>
            <a:gdLst/>
            <a:ahLst/>
            <a:cxnLst/>
            <a:rect l="l" t="t" r="r" b="b"/>
            <a:pathLst>
              <a:path w="1347470">
                <a:moveTo>
                  <a:pt x="0" y="0"/>
                </a:moveTo>
                <a:lnTo>
                  <a:pt x="134746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47234" y="89898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65522" y="8989825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2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00556" y="89898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18844" y="8989825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376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52587" y="8989825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70875" y="8989825"/>
            <a:ext cx="1329690" cy="0"/>
          </a:xfrm>
          <a:custGeom>
            <a:avLst/>
            <a:gdLst/>
            <a:ahLst/>
            <a:cxnLst/>
            <a:rect l="l" t="t" r="r" b="b"/>
            <a:pathLst>
              <a:path w="1329690">
                <a:moveTo>
                  <a:pt x="0" y="0"/>
                </a:moveTo>
                <a:lnTo>
                  <a:pt x="132917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00200" y="89883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87506" y="9217663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57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99698" y="9216901"/>
            <a:ext cx="1347470" cy="0"/>
          </a:xfrm>
          <a:custGeom>
            <a:avLst/>
            <a:gdLst/>
            <a:ahLst/>
            <a:cxnLst/>
            <a:rect l="l" t="t" r="r" b="b"/>
            <a:pathLst>
              <a:path w="1347470">
                <a:moveTo>
                  <a:pt x="0" y="0"/>
                </a:moveTo>
                <a:lnTo>
                  <a:pt x="134746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47234" y="921690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65522" y="9216901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2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00556" y="921690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18844" y="9216901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376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52587" y="9216901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70875" y="9216901"/>
            <a:ext cx="1329690" cy="0"/>
          </a:xfrm>
          <a:custGeom>
            <a:avLst/>
            <a:gdLst/>
            <a:ahLst/>
            <a:cxnLst/>
            <a:rect l="l" t="t" r="r" b="b"/>
            <a:pathLst>
              <a:path w="1329690">
                <a:moveTo>
                  <a:pt x="0" y="0"/>
                </a:moveTo>
                <a:lnTo>
                  <a:pt x="132917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00200" y="921544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87506" y="9446514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57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99698" y="9445752"/>
            <a:ext cx="1347470" cy="0"/>
          </a:xfrm>
          <a:custGeom>
            <a:avLst/>
            <a:gdLst/>
            <a:ahLst/>
            <a:cxnLst/>
            <a:rect l="l" t="t" r="r" b="b"/>
            <a:pathLst>
              <a:path w="1347470">
                <a:moveTo>
                  <a:pt x="0" y="0"/>
                </a:moveTo>
                <a:lnTo>
                  <a:pt x="134746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47234" y="94457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65522" y="9445752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2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00556" y="94457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18844" y="9445752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376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52587" y="94457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70875" y="9445752"/>
            <a:ext cx="1329690" cy="0"/>
          </a:xfrm>
          <a:custGeom>
            <a:avLst/>
            <a:gdLst/>
            <a:ahLst/>
            <a:cxnLst/>
            <a:rect l="l" t="t" r="r" b="b"/>
            <a:pathLst>
              <a:path w="1329690">
                <a:moveTo>
                  <a:pt x="0" y="0"/>
                </a:moveTo>
                <a:lnTo>
                  <a:pt x="132917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600200" y="94442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87506" y="9674352"/>
            <a:ext cx="1378585" cy="0"/>
          </a:xfrm>
          <a:custGeom>
            <a:avLst/>
            <a:gdLst/>
            <a:ahLst/>
            <a:cxnLst/>
            <a:rect l="l" t="t" r="r" b="b"/>
            <a:pathLst>
              <a:path w="1378585">
                <a:moveTo>
                  <a:pt x="0" y="0"/>
                </a:moveTo>
                <a:lnTo>
                  <a:pt x="137801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99698" y="9674352"/>
            <a:ext cx="1365885" cy="0"/>
          </a:xfrm>
          <a:custGeom>
            <a:avLst/>
            <a:gdLst/>
            <a:ahLst/>
            <a:cxnLst/>
            <a:rect l="l" t="t" r="r" b="b"/>
            <a:pathLst>
              <a:path w="1365885">
                <a:moveTo>
                  <a:pt x="0" y="0"/>
                </a:moveTo>
                <a:lnTo>
                  <a:pt x="136582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65522" y="9674352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2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00556" y="96743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918844" y="9674352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376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52587" y="967435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70875" y="9674352"/>
            <a:ext cx="1348105" cy="0"/>
          </a:xfrm>
          <a:custGeom>
            <a:avLst/>
            <a:gdLst/>
            <a:ahLst/>
            <a:cxnLst/>
            <a:rect l="l" t="t" r="r" b="b"/>
            <a:pathLst>
              <a:path w="1348104">
                <a:moveTo>
                  <a:pt x="0" y="0"/>
                </a:moveTo>
                <a:lnTo>
                  <a:pt x="134761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600200" y="9677400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5" h="6350">
                <a:moveTo>
                  <a:pt x="0" y="3047"/>
                </a:moveTo>
                <a:lnTo>
                  <a:pt x="18287" y="304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00200" y="96682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40" dirty="0">
                <a:latin typeface="Calibri"/>
                <a:cs typeface="Calibri"/>
              </a:rPr>
              <a:t>Ϯϰ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8730" y="1130416"/>
          <a:ext cx="5442585" cy="132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490"/>
                <a:gridCol w="2707264"/>
              </a:tblGrid>
              <a:tr h="221741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23970" y="3427481"/>
          <a:ext cx="5427345" cy="110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7870"/>
                <a:gridCol w="2699644"/>
              </a:tblGrid>
              <a:tr h="22174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171631" y="5354060"/>
          <a:ext cx="5498465" cy="2279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3"/>
                <a:gridCol w="629411"/>
                <a:gridCol w="4231654"/>
              </a:tblGrid>
              <a:tr h="557783">
                <a:tc>
                  <a:txBody>
                    <a:bodyPr/>
                    <a:lstStyle/>
                    <a:p>
                      <a:pPr marL="82550" marR="71755" indent="31750">
                        <a:lnSpc>
                          <a:spcPct val="129299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ا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عاس سير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تلا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0645" indent="104775">
                        <a:lnSpc>
                          <a:spcPct val="129299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د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ع ع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ي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باسأا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ت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اعوض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و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ما</a:t>
                      </a:r>
                      <a:r>
                        <a:rPr sz="14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ة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ئاق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975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896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499"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506" y="917447"/>
            <a:ext cx="5431155" cy="0"/>
          </a:xfrm>
          <a:custGeom>
            <a:avLst/>
            <a:gdLst/>
            <a:ahLst/>
            <a:cxnLst/>
            <a:rect l="l" t="t" r="r" b="b"/>
            <a:pathLst>
              <a:path w="5431155">
                <a:moveTo>
                  <a:pt x="0" y="0"/>
                </a:moveTo>
                <a:lnTo>
                  <a:pt x="543098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9698" y="930402"/>
            <a:ext cx="5407025" cy="0"/>
          </a:xfrm>
          <a:custGeom>
            <a:avLst/>
            <a:gdLst/>
            <a:ahLst/>
            <a:cxnLst/>
            <a:rect l="l" t="t" r="r" b="b"/>
            <a:pathLst>
              <a:path w="5407025">
                <a:moveTo>
                  <a:pt x="0" y="0"/>
                </a:moveTo>
                <a:lnTo>
                  <a:pt x="5406597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6968" y="911352"/>
            <a:ext cx="0" cy="232410"/>
          </a:xfrm>
          <a:custGeom>
            <a:avLst/>
            <a:gdLst/>
            <a:ahLst/>
            <a:cxnLst/>
            <a:rect l="l" t="t" r="r" b="b"/>
            <a:pathLst>
              <a:path h="232409">
                <a:moveTo>
                  <a:pt x="0" y="0"/>
                </a:moveTo>
                <a:lnTo>
                  <a:pt x="0" y="23189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0554" y="934158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5">
                <a:moveTo>
                  <a:pt x="0" y="0"/>
                </a:moveTo>
                <a:lnTo>
                  <a:pt x="0" y="23042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7506" y="1152387"/>
            <a:ext cx="1378585" cy="0"/>
          </a:xfrm>
          <a:custGeom>
            <a:avLst/>
            <a:gdLst/>
            <a:ahLst/>
            <a:cxnLst/>
            <a:rect l="l" t="t" r="r" b="b"/>
            <a:pathLst>
              <a:path w="1378585">
                <a:moveTo>
                  <a:pt x="0" y="0"/>
                </a:moveTo>
                <a:lnTo>
                  <a:pt x="1378016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9698" y="1152387"/>
            <a:ext cx="1365885" cy="0"/>
          </a:xfrm>
          <a:custGeom>
            <a:avLst/>
            <a:gdLst/>
            <a:ahLst/>
            <a:cxnLst/>
            <a:rect l="l" t="t" r="r" b="b"/>
            <a:pathLst>
              <a:path w="1365885">
                <a:moveTo>
                  <a:pt x="0" y="0"/>
                </a:moveTo>
                <a:lnTo>
                  <a:pt x="136582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0282" y="934158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08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65522" y="1152387"/>
            <a:ext cx="1335405" cy="0"/>
          </a:xfrm>
          <a:custGeom>
            <a:avLst/>
            <a:gdLst/>
            <a:ahLst/>
            <a:cxnLst/>
            <a:rect l="l" t="t" r="r" b="b"/>
            <a:pathLst>
              <a:path w="1335404">
                <a:moveTo>
                  <a:pt x="0" y="0"/>
                </a:moveTo>
                <a:lnTo>
                  <a:pt x="133502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03603" y="934158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08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00556" y="115238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18844" y="1152387"/>
            <a:ext cx="1334135" cy="0"/>
          </a:xfrm>
          <a:custGeom>
            <a:avLst/>
            <a:gdLst/>
            <a:ahLst/>
            <a:cxnLst/>
            <a:rect l="l" t="t" r="r" b="b"/>
            <a:pathLst>
              <a:path w="1334135">
                <a:moveTo>
                  <a:pt x="0" y="0"/>
                </a:moveTo>
                <a:lnTo>
                  <a:pt x="133376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5635" y="934158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08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52587" y="1152387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70875" y="1152387"/>
            <a:ext cx="1348105" cy="0"/>
          </a:xfrm>
          <a:custGeom>
            <a:avLst/>
            <a:gdLst/>
            <a:ahLst/>
            <a:cxnLst/>
            <a:rect l="l" t="t" r="r" b="b"/>
            <a:pathLst>
              <a:path w="1348104">
                <a:moveTo>
                  <a:pt x="0" y="0"/>
                </a:moveTo>
                <a:lnTo>
                  <a:pt x="134761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09661" y="911352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103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03248" y="934158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08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00200" y="1155435"/>
            <a:ext cx="18415" cy="6350"/>
          </a:xfrm>
          <a:custGeom>
            <a:avLst/>
            <a:gdLst/>
            <a:ahLst/>
            <a:cxnLst/>
            <a:rect l="l" t="t" r="r" b="b"/>
            <a:pathLst>
              <a:path w="18415" h="6350">
                <a:moveTo>
                  <a:pt x="0" y="3047"/>
                </a:moveTo>
                <a:lnTo>
                  <a:pt x="18287" y="304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51946" y="1634940"/>
            <a:ext cx="5525135" cy="2037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22600">
              <a:lnSpc>
                <a:spcPct val="100000"/>
              </a:lnSpc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-705" dirty="0">
                <a:latin typeface="Arial"/>
                <a:cs typeface="Arial"/>
              </a:rPr>
              <a:t>ب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-345" dirty="0">
                <a:latin typeface="Arial"/>
                <a:cs typeface="Arial"/>
              </a:rPr>
              <a:t>ق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250" dirty="0">
                <a:latin typeface="Arial"/>
                <a:cs typeface="Arial"/>
              </a:rPr>
              <a:t>ح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480" dirty="0">
                <a:latin typeface="Arial"/>
                <a:cs typeface="Arial"/>
              </a:rPr>
              <a:t>ا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45" dirty="0">
                <a:latin typeface="Arial"/>
                <a:cs typeface="Arial"/>
              </a:rPr>
              <a:t>ط</a:t>
            </a:r>
            <a:r>
              <a:rPr sz="1800" b="1" spc="-245" dirty="0">
                <a:latin typeface="Arial"/>
                <a:cs typeface="Arial"/>
              </a:rPr>
              <a:t>و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910" dirty="0">
                <a:latin typeface="Arial"/>
                <a:cs typeface="Arial"/>
              </a:rPr>
              <a:t>ش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765" dirty="0">
                <a:latin typeface="Arial"/>
                <a:cs typeface="Arial"/>
              </a:rPr>
              <a:t>س</a:t>
            </a:r>
            <a:r>
              <a:rPr sz="1800" b="1" spc="835" dirty="0">
                <a:latin typeface="Arial"/>
                <a:cs typeface="Arial"/>
              </a:rPr>
              <a:t>م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161290" algn="ctr">
              <a:lnSpc>
                <a:spcPct val="100000"/>
              </a:lnSpc>
              <a:spcBef>
                <a:spcPts val="635"/>
              </a:spcBef>
            </a:pPr>
            <a:r>
              <a:rPr sz="1800" b="1" spc="-190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77470" algn="ctr">
              <a:lnSpc>
                <a:spcPct val="100000"/>
              </a:lnSpc>
              <a:spcBef>
                <a:spcPts val="620"/>
              </a:spcBef>
            </a:pPr>
            <a:r>
              <a:rPr sz="1800" b="1" spc="-180" dirty="0">
                <a:latin typeface="Arial"/>
                <a:cs typeface="Arial"/>
              </a:rPr>
              <a:t>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L="3187700">
              <a:lnSpc>
                <a:spcPct val="100000"/>
              </a:lnSpc>
              <a:spcBef>
                <a:spcPts val="925"/>
              </a:spcBef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5" dirty="0">
                <a:latin typeface="Arial"/>
                <a:cs typeface="Arial"/>
              </a:rPr>
              <a:t>ن</a:t>
            </a:r>
            <a:r>
              <a:rPr sz="1800" b="1" spc="240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75" dirty="0">
                <a:latin typeface="Arial"/>
                <a:cs typeface="Arial"/>
              </a:rPr>
              <a:t>ذ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765" dirty="0">
                <a:latin typeface="Arial"/>
                <a:cs typeface="Arial"/>
              </a:rPr>
              <a:t>ف</a:t>
            </a:r>
            <a:r>
              <a:rPr sz="1800" b="1" spc="-450" dirty="0">
                <a:latin typeface="Arial"/>
                <a:cs typeface="Arial"/>
              </a:rPr>
              <a:t>ن</a:t>
            </a:r>
            <a:r>
              <a:rPr sz="1800" b="1" spc="-565" dirty="0">
                <a:latin typeface="Arial"/>
                <a:cs typeface="Arial"/>
              </a:rPr>
              <a:t>ت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ت</a:t>
            </a:r>
            <a:r>
              <a:rPr sz="1800" b="1" spc="175" dirty="0">
                <a:latin typeface="Arial"/>
                <a:cs typeface="Arial"/>
              </a:rPr>
              <a:t>ا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-50" dirty="0">
                <a:latin typeface="Arial"/>
                <a:cs typeface="Arial"/>
              </a:rPr>
              <a:t>ز</a:t>
            </a:r>
            <a:r>
              <a:rPr sz="1800" b="1" spc="-459" dirty="0">
                <a:latin typeface="Arial"/>
                <a:cs typeface="Arial"/>
              </a:rPr>
              <a:t>ل</a:t>
            </a:r>
            <a:r>
              <a:rPr sz="1800" b="1" spc="-605" dirty="0">
                <a:latin typeface="Arial"/>
                <a:cs typeface="Arial"/>
              </a:rPr>
              <a:t>ت</a:t>
            </a:r>
            <a:r>
              <a:rPr sz="1800" b="1" spc="-765" dirty="0">
                <a:latin typeface="Arial"/>
                <a:cs typeface="Arial"/>
              </a:rPr>
              <a:t>س</a:t>
            </a:r>
            <a:r>
              <a:rPr sz="1800" b="1" spc="-165" dirty="0">
                <a:latin typeface="Arial"/>
                <a:cs typeface="Arial"/>
              </a:rPr>
              <a:t>م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: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910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  <a:p>
            <a:pPr marL="243204" algn="ctr">
              <a:lnSpc>
                <a:spcPct val="100000"/>
              </a:lnSpc>
              <a:spcBef>
                <a:spcPts val="525"/>
              </a:spcBef>
            </a:pPr>
            <a:r>
              <a:rPr sz="1800" b="1" spc="-150" dirty="0">
                <a:latin typeface="Arial"/>
                <a:cs typeface="Arial"/>
              </a:rPr>
              <a:t>:</a:t>
            </a:r>
            <a:r>
              <a:rPr sz="1800" b="1" spc="65" dirty="0">
                <a:latin typeface="Arial"/>
                <a:cs typeface="Arial"/>
              </a:rPr>
              <a:t>ى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335" dirty="0">
                <a:latin typeface="Arial"/>
                <a:cs typeface="Arial"/>
              </a:rPr>
              <a:t>ج</a:t>
            </a:r>
            <a:r>
              <a:rPr sz="1800" b="1" spc="10" dirty="0">
                <a:latin typeface="Arial"/>
                <a:cs typeface="Arial"/>
              </a:rPr>
              <a:t>ذ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38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710" dirty="0">
                <a:latin typeface="Arial"/>
                <a:cs typeface="Arial"/>
              </a:rPr>
              <a:t>ئ</a:t>
            </a:r>
            <a:r>
              <a:rPr sz="1800" b="1" spc="-680" dirty="0">
                <a:latin typeface="Arial"/>
                <a:cs typeface="Arial"/>
              </a:rPr>
              <a:t>ب</a:t>
            </a:r>
            <a:r>
              <a:rPr sz="1800" b="1" spc="-355" dirty="0">
                <a:latin typeface="Arial"/>
                <a:cs typeface="Arial"/>
              </a:rPr>
              <a:t>ع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ل</a:t>
            </a:r>
            <a:r>
              <a:rPr sz="1800" b="1" spc="715" dirty="0">
                <a:latin typeface="Arial"/>
                <a:cs typeface="Arial"/>
              </a:rPr>
              <a:t>ا</a:t>
            </a:r>
            <a:r>
              <a:rPr sz="1800" b="1" spc="-35" dirty="0">
                <a:latin typeface="Arial"/>
                <a:cs typeface="Arial"/>
              </a:rPr>
              <a:t>خ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150" dirty="0">
                <a:latin typeface="Arial"/>
                <a:cs typeface="Arial"/>
              </a:rPr>
              <a:t>ن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710" dirty="0">
                <a:latin typeface="Arial"/>
                <a:cs typeface="Arial"/>
              </a:rPr>
              <a:t>ي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85" dirty="0">
                <a:latin typeface="Arial"/>
                <a:cs typeface="Arial"/>
              </a:rPr>
              <a:t> ة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535" dirty="0">
                <a:latin typeface="Arial"/>
                <a:cs typeface="Arial"/>
              </a:rPr>
              <a:t>ش</a:t>
            </a:r>
            <a:r>
              <a:rPr sz="1800" b="1" spc="-685" dirty="0">
                <a:latin typeface="Arial"/>
                <a:cs typeface="Arial"/>
              </a:rPr>
              <a:t>ب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5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225" dirty="0">
                <a:latin typeface="Arial"/>
                <a:cs typeface="Arial"/>
              </a:rPr>
              <a:t>ر</a:t>
            </a:r>
            <a:r>
              <a:rPr sz="1800" b="1" spc="-365" dirty="0">
                <a:latin typeface="Arial"/>
                <a:cs typeface="Arial"/>
              </a:rPr>
              <a:t>ل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35" dirty="0">
                <a:latin typeface="Arial"/>
                <a:cs typeface="Arial"/>
              </a:rPr>
              <a:t>ج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675" dirty="0">
                <a:latin typeface="Arial"/>
                <a:cs typeface="Arial"/>
              </a:rPr>
              <a:t>ي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30" dirty="0">
                <a:latin typeface="Arial"/>
                <a:cs typeface="Arial"/>
              </a:rPr>
              <a:t>ح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535" dirty="0">
                <a:latin typeface="Arial"/>
                <a:cs typeface="Arial"/>
              </a:rPr>
              <a:t>ص</a:t>
            </a:r>
            <a:r>
              <a:rPr sz="1800" b="1" spc="-35" dirty="0">
                <a:latin typeface="Arial"/>
                <a:cs typeface="Arial"/>
              </a:rPr>
              <a:t>ح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 </a:t>
            </a:r>
            <a:r>
              <a:rPr sz="1800" b="1" spc="50" dirty="0">
                <a:latin typeface="Arial"/>
                <a:cs typeface="Arial"/>
              </a:rPr>
              <a:t>م</a:t>
            </a:r>
            <a:r>
              <a:rPr sz="1800" b="1" spc="-715" dirty="0">
                <a:latin typeface="Arial"/>
                <a:cs typeface="Arial"/>
              </a:rPr>
              <a:t>ت</a:t>
            </a:r>
            <a:r>
              <a:rPr sz="1800" b="1" spc="-700" dirty="0">
                <a:latin typeface="Arial"/>
                <a:cs typeface="Arial"/>
              </a:rPr>
              <a:t>ي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0716" y="4726357"/>
            <a:ext cx="4267200" cy="131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71905" algn="ctr">
              <a:lnSpc>
                <a:spcPct val="100000"/>
              </a:lnSpc>
            </a:pPr>
            <a:r>
              <a:rPr sz="1400" b="1" spc="5" dirty="0">
                <a:latin typeface="Traditional Arabic"/>
                <a:cs typeface="Traditional Arabic"/>
              </a:rPr>
              <a:t>)</a:t>
            </a:r>
            <a:r>
              <a:rPr sz="1400" b="1" spc="-10" dirty="0">
                <a:latin typeface="Traditional Arabic"/>
                <a:cs typeface="Traditional Arabic"/>
              </a:rPr>
              <a:t>6</a:t>
            </a:r>
            <a:r>
              <a:rPr sz="1400" b="1" dirty="0">
                <a:latin typeface="Traditional Arabic"/>
                <a:cs typeface="Traditional Arabic"/>
              </a:rPr>
              <a:t>( </a:t>
            </a:r>
            <a:r>
              <a:rPr sz="1400" b="1" spc="20" dirty="0">
                <a:latin typeface="Traditional Arabic"/>
                <a:cs typeface="Traditional Arabic"/>
              </a:rPr>
              <a:t>ج</a:t>
            </a:r>
            <a:r>
              <a:rPr sz="1400" b="1" spc="160" dirty="0">
                <a:latin typeface="Traditional Arabic"/>
                <a:cs typeface="Traditional Arabic"/>
              </a:rPr>
              <a:t>ذ</a:t>
            </a:r>
            <a:r>
              <a:rPr sz="1400" b="1" spc="55" dirty="0">
                <a:latin typeface="Traditional Arabic"/>
                <a:cs typeface="Traditional Arabic"/>
              </a:rPr>
              <a:t>و</a:t>
            </a:r>
            <a:r>
              <a:rPr sz="1400" b="1" spc="700" dirty="0">
                <a:latin typeface="Traditional Arabic"/>
                <a:cs typeface="Traditional Arabic"/>
              </a:rPr>
              <a:t>م</a:t>
            </a:r>
            <a:endParaRPr sz="14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900">
              <a:latin typeface="Times New Roman"/>
              <a:cs typeface="Times New Roman"/>
            </a:endParaRPr>
          </a:p>
          <a:p>
            <a:pPr marR="1271905" algn="ctr">
              <a:lnSpc>
                <a:spcPct val="100000"/>
              </a:lnSpc>
            </a:pPr>
            <a:r>
              <a:rPr sz="1400" b="1" spc="235" dirty="0">
                <a:latin typeface="Traditional Arabic"/>
                <a:cs typeface="Traditional Arabic"/>
              </a:rPr>
              <a:t>ي</a:t>
            </a:r>
            <a:r>
              <a:rPr sz="1400" b="1" spc="45" dirty="0">
                <a:latin typeface="Traditional Arabic"/>
                <a:cs typeface="Traditional Arabic"/>
              </a:rPr>
              <a:t>س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70" dirty="0">
                <a:latin typeface="Traditional Arabic"/>
                <a:cs typeface="Traditional Arabic"/>
              </a:rPr>
              <a:t>ر</a:t>
            </a:r>
            <a:r>
              <a:rPr sz="1400" b="1" spc="160" dirty="0">
                <a:latin typeface="Traditional Arabic"/>
                <a:cs typeface="Traditional Arabic"/>
              </a:rPr>
              <a:t>د</a:t>
            </a:r>
            <a:r>
              <a:rPr sz="1400" b="1" spc="-195" dirty="0">
                <a:latin typeface="Traditional Arabic"/>
                <a:cs typeface="Traditional Arabic"/>
              </a:rPr>
              <a:t>ل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35" dirty="0">
                <a:latin typeface="Traditional Arabic"/>
                <a:cs typeface="Traditional Arabic"/>
              </a:rPr>
              <a:t>ج</a:t>
            </a:r>
            <a:r>
              <a:rPr sz="1400" b="1" spc="434" dirty="0">
                <a:latin typeface="Traditional Arabic"/>
                <a:cs typeface="Traditional Arabic"/>
              </a:rPr>
              <a:t>م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80" dirty="0">
                <a:latin typeface="Traditional Arabic"/>
                <a:cs typeface="Traditional Arabic"/>
              </a:rPr>
              <a:t>ن</a:t>
            </a:r>
            <a:r>
              <a:rPr sz="1400" b="1" spc="540" dirty="0">
                <a:latin typeface="Traditional Arabic"/>
                <a:cs typeface="Traditional Arabic"/>
              </a:rPr>
              <a:t>ر</a:t>
            </a:r>
            <a:r>
              <a:rPr sz="1400" b="1" spc="-195" dirty="0">
                <a:latin typeface="Traditional Arabic"/>
                <a:cs typeface="Traditional Arabic"/>
              </a:rPr>
              <a:t>ل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40" dirty="0">
                <a:latin typeface="Traditional Arabic"/>
                <a:cs typeface="Traditional Arabic"/>
              </a:rPr>
              <a:t>و</a:t>
            </a:r>
            <a:r>
              <a:rPr sz="1400" b="1" spc="60" dirty="0">
                <a:latin typeface="Traditional Arabic"/>
                <a:cs typeface="Traditional Arabic"/>
              </a:rPr>
              <a:t>أ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160" dirty="0">
                <a:latin typeface="Traditional Arabic"/>
                <a:cs typeface="Traditional Arabic"/>
              </a:rPr>
              <a:t>ة</a:t>
            </a:r>
            <a:r>
              <a:rPr sz="1400" b="1" spc="-5" dirty="0">
                <a:latin typeface="Traditional Arabic"/>
                <a:cs typeface="Traditional Arabic"/>
              </a:rPr>
              <a:t>ط</a:t>
            </a:r>
            <a:r>
              <a:rPr sz="1400" b="1" spc="330" dirty="0">
                <a:latin typeface="Traditional Arabic"/>
                <a:cs typeface="Traditional Arabic"/>
              </a:rPr>
              <a:t>خ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10" dirty="0">
                <a:latin typeface="Traditional Arabic"/>
                <a:cs typeface="Traditional Arabic"/>
              </a:rPr>
              <a:t> </a:t>
            </a:r>
            <a:r>
              <a:rPr sz="1400" b="1" spc="90" dirty="0">
                <a:latin typeface="Traditional Arabic"/>
                <a:cs typeface="Traditional Arabic"/>
              </a:rPr>
              <a:t>ق</a:t>
            </a:r>
            <a:r>
              <a:rPr sz="1400" b="1" spc="-204" dirty="0">
                <a:latin typeface="Traditional Arabic"/>
                <a:cs typeface="Traditional Arabic"/>
              </a:rPr>
              <a:t>ي</a:t>
            </a:r>
            <a:r>
              <a:rPr sz="1400" b="1" spc="-375" dirty="0">
                <a:latin typeface="Traditional Arabic"/>
                <a:cs typeface="Traditional Arabic"/>
              </a:rPr>
              <a:t>ب</a:t>
            </a:r>
            <a:r>
              <a:rPr sz="1400" b="1" spc="15" dirty="0">
                <a:latin typeface="Traditional Arabic"/>
                <a:cs typeface="Traditional Arabic"/>
              </a:rPr>
              <a:t>ط</a:t>
            </a:r>
            <a:r>
              <a:rPr sz="1400" b="1" spc="-455" dirty="0">
                <a:latin typeface="Traditional Arabic"/>
                <a:cs typeface="Traditional Arabic"/>
              </a:rPr>
              <a:t>ت</a:t>
            </a:r>
            <a:r>
              <a:rPr sz="1400" b="1" dirty="0">
                <a:latin typeface="Traditional Arabic"/>
                <a:cs typeface="Traditional Arabic"/>
              </a:rPr>
              <a:t> </a:t>
            </a:r>
            <a:r>
              <a:rPr sz="1400" b="1" spc="114" dirty="0">
                <a:latin typeface="Traditional Arabic"/>
                <a:cs typeface="Traditional Arabic"/>
              </a:rPr>
              <a:t>ت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434" dirty="0">
                <a:latin typeface="Traditional Arabic"/>
                <a:cs typeface="Traditional Arabic"/>
              </a:rPr>
              <a:t>م</a:t>
            </a:r>
            <a:r>
              <a:rPr sz="1400" b="1" spc="75" dirty="0">
                <a:latin typeface="Traditional Arabic"/>
                <a:cs typeface="Traditional Arabic"/>
              </a:rPr>
              <a:t>ز</a:t>
            </a:r>
            <a:r>
              <a:rPr sz="1400" b="1" spc="-310" dirty="0">
                <a:latin typeface="Traditional Arabic"/>
                <a:cs typeface="Traditional Arabic"/>
              </a:rPr>
              <a:t>لت</a:t>
            </a:r>
            <a:r>
              <a:rPr sz="1400" b="1" spc="-10" dirty="0">
                <a:latin typeface="Traditional Arabic"/>
                <a:cs typeface="Traditional Arabic"/>
              </a:rPr>
              <a:t>س</a:t>
            </a:r>
            <a:r>
              <a:rPr sz="1400" b="1" spc="434" dirty="0">
                <a:latin typeface="Traditional Arabic"/>
                <a:cs typeface="Traditional Arabic"/>
              </a:rPr>
              <a:t>م</a:t>
            </a:r>
            <a:endParaRPr sz="14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400">
              <a:latin typeface="Times New Roman"/>
              <a:cs typeface="Times New Roman"/>
            </a:endParaRPr>
          </a:p>
          <a:p>
            <a:pPr marL="1855470">
              <a:lnSpc>
                <a:spcPts val="1650"/>
              </a:lnSpc>
            </a:pP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395" dirty="0">
                <a:latin typeface="Times New Roman"/>
                <a:cs typeface="Times New Roman"/>
              </a:rPr>
              <a:t>يلϜ</a:t>
            </a:r>
            <a:r>
              <a:rPr sz="1400" b="1" spc="-32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  <a:p>
            <a:pPr marL="1854200">
              <a:lnSpc>
                <a:spcPts val="1650"/>
              </a:lnSpc>
            </a:pP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...</a:t>
            </a:r>
            <a:r>
              <a:rPr sz="1400" b="1" spc="-10" dirty="0">
                <a:latin typeface="Times New Roman"/>
                <a:cs typeface="Times New Roman"/>
              </a:rPr>
              <a:t>.</a:t>
            </a:r>
            <a:r>
              <a:rPr sz="1400" b="1" dirty="0">
                <a:latin typeface="Times New Roman"/>
                <a:cs typeface="Times New Roman"/>
              </a:rPr>
              <a:t>.</a:t>
            </a: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spc="-310" dirty="0">
                <a:latin typeface="Times New Roman"/>
                <a:cs typeface="Times New Roman"/>
              </a:rPr>
              <a:t>مسق</a:t>
            </a:r>
            <a:r>
              <a:rPr sz="1400" b="1" spc="-23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37572" y="6263304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74735" y="6242457"/>
            <a:ext cx="10166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10" dirty="0">
                <a:latin typeface="Times New Roman"/>
                <a:cs typeface="Times New Roman"/>
              </a:rPr>
              <a:t>Δ</a:t>
            </a:r>
            <a:r>
              <a:rPr sz="1400" b="1" spc="-380" dirty="0">
                <a:latin typeface="Times New Roman"/>
                <a:cs typeface="Times New Roman"/>
              </a:rPr>
              <a:t>ي</a:t>
            </a:r>
            <a:r>
              <a:rPr sz="1400" b="1" spc="-330" dirty="0">
                <a:latin typeface="Times New Roman"/>
                <a:cs typeface="Times New Roman"/>
              </a:rPr>
              <a:t>ή</a:t>
            </a:r>
            <a:r>
              <a:rPr sz="1400" b="1" spc="-595" dirty="0">
                <a:latin typeface="Times New Roman"/>
                <a:cs typeface="Times New Roman"/>
              </a:rPr>
              <a:t>شΒل΍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15" dirty="0">
                <a:latin typeface="Times New Roman"/>
                <a:cs typeface="Times New Roman"/>
              </a:rPr>
              <a:t>ΕΎن</a:t>
            </a:r>
            <a:r>
              <a:rPr sz="1400" b="1" spc="-650" dirty="0">
                <a:latin typeface="Times New Roman"/>
                <a:cs typeface="Times New Roman"/>
              </a:rPr>
              <a:t>Ύ</a:t>
            </a:r>
            <a:r>
              <a:rPr sz="1400" b="1" spc="30" dirty="0">
                <a:latin typeface="Times New Roman"/>
                <a:cs typeface="Times New Roman"/>
              </a:rPr>
              <a:t>Ϝما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Calibri"/>
                <a:cs typeface="Calibri"/>
              </a:rPr>
              <a:t>Ϯϱ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1185347" y="6541256"/>
          <a:ext cx="5509260" cy="238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6051"/>
                <a:gridCol w="987942"/>
                <a:gridCol w="448055"/>
                <a:gridCol w="539495"/>
                <a:gridCol w="538215"/>
                <a:gridCol w="626363"/>
                <a:gridCol w="449579"/>
                <a:gridCol w="1012332"/>
              </a:tblGrid>
              <a:tr h="653795">
                <a:tc>
                  <a:txBody>
                    <a:bodyPr/>
                    <a:lstStyle/>
                    <a:p>
                      <a:pPr marL="240029" marR="55880" indent="-18415" algn="just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يϨϔل΍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ΩΪع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تاه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مϭ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Ϭت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رΒخϭ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 marR="57785" indent="-172720" algn="just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نييέ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΍Ω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إ΍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ΩΪع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تاه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مϭ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Ϭت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رΒخϭ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584200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يέ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تل΍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ه ءΎπعأ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ΩΪع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448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سأ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56515" indent="123189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سأ ϙ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Ύθم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 marR="56515" indent="81915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سأ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عΎسم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ضΎحم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يعم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435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ή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018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ωϮمجمل΍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177727" y="9576180"/>
          <a:ext cx="5523230" cy="21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099"/>
                <a:gridCol w="989466"/>
                <a:gridCol w="2609331"/>
                <a:gridCol w="1013856"/>
              </a:tblGrid>
              <a:tr h="211835"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ن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يϨϔل΍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ΩΪع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نييέ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΍Ω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إ΍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ΩΪع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يέ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تل΍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ه ءΎπعأ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ΩΪع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30880" y="3520510"/>
            <a:ext cx="17176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3210" algn="l"/>
              </a:tabLst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40" dirty="0">
                <a:latin typeface="Arial"/>
                <a:cs typeface="Arial"/>
              </a:rPr>
              <a:t>م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70" dirty="0">
                <a:latin typeface="Arial"/>
                <a:cs typeface="Arial"/>
              </a:rPr>
              <a:t>ت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730" dirty="0">
                <a:latin typeface="Arial"/>
                <a:cs typeface="Arial"/>
              </a:rPr>
              <a:t>ك</a:t>
            </a:r>
            <a:r>
              <a:rPr sz="1800" b="1" spc="85" dirty="0">
                <a:latin typeface="Arial"/>
                <a:cs typeface="Arial"/>
              </a:rPr>
              <a:t>م</a:t>
            </a:r>
            <a:r>
              <a:rPr sz="1800" b="1" spc="500" dirty="0">
                <a:latin typeface="Arial"/>
                <a:cs typeface="Arial"/>
              </a:rPr>
              <a:t>ا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-185" dirty="0">
                <a:latin typeface="Times New Roman"/>
                <a:cs typeface="Times New Roman"/>
              </a:rPr>
              <a:t>Ώ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1946" y="7291524"/>
            <a:ext cx="5525135" cy="244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7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800" b="1" spc="-68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800" b="1" spc="-520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869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730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800" b="1" spc="-71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800" b="1" spc="-420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800" b="1" spc="-72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800" b="1" spc="-515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800" b="1" spc="8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800" b="1" spc="2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675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800" b="1" spc="-71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6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800" b="1" spc="35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800" b="1" spc="-695" dirty="0">
                <a:solidFill>
                  <a:srgbClr val="FF0000"/>
                </a:solidFill>
                <a:latin typeface="Arial"/>
                <a:cs typeface="Arial"/>
              </a:rPr>
              <a:t>ف</a:t>
            </a:r>
            <a:r>
              <a:rPr sz="1800" b="1" spc="-190" dirty="0">
                <a:solidFill>
                  <a:srgbClr val="FF0000"/>
                </a:solidFill>
                <a:latin typeface="Arial"/>
                <a:cs typeface="Arial"/>
              </a:rPr>
              <a:t>ر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إ</a:t>
            </a:r>
            <a:r>
              <a:rPr sz="18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FF0000"/>
                </a:solidFill>
                <a:latin typeface="Arial"/>
                <a:cs typeface="Arial"/>
              </a:rPr>
              <a:t>ن</a:t>
            </a:r>
            <a:r>
              <a:rPr sz="1800" b="1" spc="730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800" b="1" spc="565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800" b="1" spc="-7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b="1" spc="145" dirty="0">
                <a:latin typeface="Arial"/>
                <a:cs typeface="Arial"/>
              </a:rPr>
              <a:t>ن</a:t>
            </a:r>
            <a:r>
              <a:rPr sz="1800" b="1" spc="310" dirty="0">
                <a:latin typeface="Arial"/>
                <a:cs typeface="Arial"/>
              </a:rPr>
              <a:t>ج</a:t>
            </a:r>
            <a:r>
              <a:rPr sz="1800" b="1" spc="-50" dirty="0">
                <a:latin typeface="Arial"/>
                <a:cs typeface="Arial"/>
              </a:rPr>
              <a:t>ر</a:t>
            </a:r>
            <a:r>
              <a:rPr sz="1800" b="1" spc="-245" dirty="0">
                <a:latin typeface="Arial"/>
                <a:cs typeface="Arial"/>
              </a:rPr>
              <a:t>خ</a:t>
            </a:r>
            <a:r>
              <a:rPr sz="1800" b="1" spc="-455" dirty="0">
                <a:latin typeface="Arial"/>
                <a:cs typeface="Arial"/>
              </a:rPr>
              <a:t>ل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415" dirty="0">
                <a:latin typeface="Arial"/>
                <a:cs typeface="Arial"/>
              </a:rPr>
              <a:t>ق</a:t>
            </a:r>
            <a:r>
              <a:rPr sz="1800" b="1" spc="-180" dirty="0">
                <a:latin typeface="Arial"/>
                <a:cs typeface="Arial"/>
              </a:rPr>
              <a:t>و</a:t>
            </a:r>
            <a:r>
              <a:rPr sz="1800" b="1" spc="-610" dirty="0">
                <a:latin typeface="Arial"/>
                <a:cs typeface="Arial"/>
              </a:rPr>
              <a:t>ت</a:t>
            </a:r>
            <a:r>
              <a:rPr sz="1800" b="1" spc="-175" dirty="0">
                <a:latin typeface="Arial"/>
                <a:cs typeface="Arial"/>
              </a:rPr>
              <a:t>م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ل</a:t>
            </a:r>
            <a:r>
              <a:rPr sz="1800" b="1" spc="-75" dirty="0">
                <a:latin typeface="Arial"/>
                <a:cs typeface="Arial"/>
              </a:rPr>
              <a:t>م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ت</a:t>
            </a:r>
            <a:r>
              <a:rPr sz="1800" b="1" spc="175" dirty="0">
                <a:latin typeface="Arial"/>
                <a:cs typeface="Arial"/>
              </a:rPr>
              <a:t>ا</a:t>
            </a:r>
            <a:r>
              <a:rPr sz="1800" b="1" spc="-60" dirty="0">
                <a:latin typeface="Arial"/>
                <a:cs typeface="Arial"/>
              </a:rPr>
              <a:t>ه</a:t>
            </a: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430" dirty="0">
                <a:latin typeface="Arial"/>
                <a:cs typeface="Arial"/>
              </a:rPr>
              <a:t>ع</a:t>
            </a:r>
            <a:r>
              <a:rPr sz="1800" b="1" spc="-645" dirty="0">
                <a:latin typeface="Arial"/>
                <a:cs typeface="Arial"/>
              </a:rPr>
              <a:t>ب</a:t>
            </a:r>
            <a:r>
              <a:rPr sz="1800" b="1" spc="-910" dirty="0">
                <a:latin typeface="Arial"/>
                <a:cs typeface="Arial"/>
              </a:rPr>
              <a:t>س</a:t>
            </a:r>
            <a:endParaRPr sz="18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52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635"/>
              </a:spcBef>
            </a:pPr>
            <a:r>
              <a:rPr sz="1800" b="1" spc="-180" dirty="0">
                <a:latin typeface="Arial"/>
                <a:cs typeface="Arial"/>
              </a:rPr>
              <a:t>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625"/>
              </a:spcBef>
            </a:pPr>
            <a:r>
              <a:rPr sz="1800" b="1" spc="-180" dirty="0">
                <a:latin typeface="Arial"/>
                <a:cs typeface="Arial"/>
              </a:rPr>
              <a:t>.</a:t>
            </a:r>
            <a:r>
              <a:rPr sz="1800" b="1" spc="-195" dirty="0">
                <a:latin typeface="Arial"/>
                <a:cs typeface="Arial"/>
              </a:rPr>
              <a:t>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</a:t>
            </a:r>
            <a:r>
              <a:rPr sz="1800" b="1" spc="-175" dirty="0">
                <a:latin typeface="Arial"/>
                <a:cs typeface="Arial"/>
              </a:rPr>
              <a:t>.</a:t>
            </a:r>
            <a:r>
              <a:rPr sz="1800" b="1" spc="-180" dirty="0">
                <a:latin typeface="Arial"/>
                <a:cs typeface="Arial"/>
              </a:rPr>
              <a:t>...........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25"/>
              </a:spcBef>
            </a:pPr>
            <a:r>
              <a:rPr sz="1800" b="1" spc="-240" dirty="0">
                <a:latin typeface="Arial"/>
                <a:cs typeface="Arial"/>
              </a:rPr>
              <a:t>ج</a:t>
            </a:r>
            <a:r>
              <a:rPr sz="1800" b="1" spc="-155" dirty="0">
                <a:latin typeface="Arial"/>
                <a:cs typeface="Arial"/>
              </a:rPr>
              <a:t>م</a:t>
            </a:r>
            <a:r>
              <a:rPr sz="1800" b="1" spc="185" dirty="0">
                <a:latin typeface="Arial"/>
                <a:cs typeface="Arial"/>
              </a:rPr>
              <a:t>ا</a:t>
            </a:r>
            <a:r>
              <a:rPr sz="1800" b="1" spc="-509" dirty="0">
                <a:latin typeface="Arial"/>
                <a:cs typeface="Arial"/>
              </a:rPr>
              <a:t>ن</a:t>
            </a:r>
            <a:r>
              <a:rPr sz="1800" b="1" spc="229" dirty="0">
                <a:latin typeface="Arial"/>
                <a:cs typeface="Arial"/>
              </a:rPr>
              <a:t>ر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-285" dirty="0">
                <a:latin typeface="Arial"/>
                <a:cs typeface="Arial"/>
              </a:rPr>
              <a:t>ر</a:t>
            </a:r>
            <a:r>
              <a:rPr sz="1800" b="1" spc="-20" dirty="0">
                <a:latin typeface="Arial"/>
                <a:cs typeface="Arial"/>
              </a:rPr>
              <a:t>ا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415" dirty="0">
                <a:latin typeface="Arial"/>
                <a:cs typeface="Arial"/>
              </a:rPr>
              <a:t>ق</a:t>
            </a:r>
            <a:r>
              <a:rPr sz="1800" b="1" spc="-20" dirty="0">
                <a:latin typeface="Arial"/>
                <a:cs typeface="Arial"/>
              </a:rPr>
              <a:t>إ</a:t>
            </a:r>
            <a:r>
              <a:rPr sz="1800" b="1" spc="-260" dirty="0">
                <a:latin typeface="Arial"/>
                <a:cs typeface="Arial"/>
              </a:rPr>
              <a:t> </a:t>
            </a:r>
            <a:r>
              <a:rPr sz="1800" b="1" spc="10" dirty="0">
                <a:latin typeface="Arial"/>
                <a:cs typeface="Arial"/>
              </a:rPr>
              <a:t>:</a:t>
            </a:r>
            <a:r>
              <a:rPr sz="1800" b="1" spc="-26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ر</a:t>
            </a:r>
            <a:r>
              <a:rPr sz="1800" b="1" spc="-765" dirty="0">
                <a:latin typeface="Arial"/>
                <a:cs typeface="Arial"/>
              </a:rPr>
              <a:t>ش</a:t>
            </a:r>
            <a:r>
              <a:rPr sz="1800" b="1" spc="-215" dirty="0">
                <a:latin typeface="Arial"/>
                <a:cs typeface="Arial"/>
              </a:rPr>
              <a:t>ع</a:t>
            </a:r>
            <a:r>
              <a:rPr sz="1800" b="1" spc="-254" dirty="0">
                <a:latin typeface="Arial"/>
                <a:cs typeface="Arial"/>
              </a:rPr>
              <a:t> </a:t>
            </a:r>
            <a:r>
              <a:rPr sz="1800" b="1" spc="135" dirty="0">
                <a:latin typeface="Arial"/>
                <a:cs typeface="Arial"/>
              </a:rPr>
              <a:t>ة</a:t>
            </a:r>
            <a:r>
              <a:rPr sz="1800" b="1" spc="-640" dirty="0">
                <a:latin typeface="Arial"/>
                <a:cs typeface="Arial"/>
              </a:rPr>
              <a:t>ي</a:t>
            </a:r>
            <a:r>
              <a:rPr sz="1800" b="1" spc="-500" dirty="0">
                <a:latin typeface="Arial"/>
                <a:cs typeface="Arial"/>
              </a:rPr>
              <a:t>ن</a:t>
            </a:r>
            <a:r>
              <a:rPr sz="1800" b="1" spc="180" dirty="0">
                <a:latin typeface="Arial"/>
                <a:cs typeface="Arial"/>
              </a:rPr>
              <a:t>ا</a:t>
            </a:r>
            <a:r>
              <a:rPr sz="1800" b="1" spc="635" dirty="0">
                <a:latin typeface="Arial"/>
                <a:cs typeface="Arial"/>
              </a:rPr>
              <a:t>م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5" dirty="0">
                <a:latin typeface="Calibri"/>
                <a:cs typeface="Calibri"/>
              </a:rPr>
              <a:t>Ϯϲ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77727" y="913764"/>
          <a:ext cx="5523230" cy="175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099"/>
                <a:gridCol w="989466"/>
                <a:gridCol w="451103"/>
                <a:gridCol w="539495"/>
                <a:gridCol w="539739"/>
                <a:gridCol w="627887"/>
                <a:gridCol w="451103"/>
                <a:gridCol w="1013856"/>
              </a:tblGrid>
              <a:tr h="414771">
                <a:tc>
                  <a:txBody>
                    <a:bodyPr/>
                    <a:lstStyle/>
                    <a:p>
                      <a:pPr marL="316230" marR="55880" indent="-73660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تاه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مϭ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Ϭت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رΒخϭ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0" marR="56515" indent="-73660">
                        <a:lnSpc>
                          <a:spcPts val="16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تاه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Ά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مϭ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م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Ϭت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رΒخϭ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051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سأ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55244" indent="123189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سأ ϙ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έ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Ύθم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 marR="56515" indent="81915">
                        <a:lnSpc>
                          <a:spcPts val="161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سأ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عΎسم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ضΎحم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يعم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5007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Δيل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ع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ϔل΍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Δج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6343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ωϮمجمل΍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21695" y="3895349"/>
          <a:ext cx="6033770" cy="331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5443"/>
                <a:gridCol w="1135770"/>
                <a:gridCol w="1135623"/>
                <a:gridCol w="1135379"/>
                <a:gridCol w="1250076"/>
              </a:tblGrid>
              <a:tr h="416051"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بϮϠط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ل΍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يϬΠتل΍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0">
                        <a:lnSpc>
                          <a:spcPts val="164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΍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يϬΠتل΍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6275">
                        <a:lnSpc>
                          <a:spcPts val="164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حΎ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Ϥل΍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Ώ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ϮϠط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Ύ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Ϥل΍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6675"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Δيسا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 Ε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Ύقل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691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Εا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بت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اϭ لم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عم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70890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شرϭ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اϭ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6675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24460" indent="-18415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Δئيه ءΎ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عأ Ώت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كم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يي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ادااϭ سير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بتكم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139" y="923249"/>
            <a:ext cx="538099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0"/>
              </a:lnSpc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600" spc="-64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600" spc="-8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600" spc="-75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600" spc="-13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484" dirty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sz="1600" spc="-335" dirty="0">
                <a:solidFill>
                  <a:srgbClr val="FF0000"/>
                </a:solidFill>
                <a:latin typeface="Times New Roman"/>
                <a:cs typeface="Times New Roman"/>
              </a:rPr>
              <a:t>ΩϮ</a:t>
            </a:r>
            <a:r>
              <a:rPr sz="1600" spc="-405" dirty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484" dirty="0">
                <a:solidFill>
                  <a:srgbClr val="FF0000"/>
                </a:solidFill>
                <a:latin typeface="Times New Roman"/>
                <a:cs typeface="Times New Roman"/>
              </a:rPr>
              <a:t>Γ</a:t>
            </a:r>
            <a:r>
              <a:rPr sz="1600" spc="-765" dirty="0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sz="1600" spc="-83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600" spc="-37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60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600" spc="3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150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600" spc="-7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600" spc="-25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600" spc="-65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35" dirty="0">
                <a:solidFill>
                  <a:srgbClr val="FF0000"/>
                </a:solidFill>
                <a:latin typeface="Times New Roman"/>
                <a:cs typeface="Times New Roman"/>
              </a:rPr>
              <a:t>رم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380" dirty="0">
                <a:solidFill>
                  <a:srgbClr val="FF0000"/>
                </a:solidFill>
                <a:latin typeface="Times New Roman"/>
                <a:cs typeface="Times New Roman"/>
              </a:rPr>
              <a:t>مث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95" dirty="0">
                <a:solidFill>
                  <a:srgbClr val="FF0000"/>
                </a:solidFill>
                <a:latin typeface="Times New Roman"/>
                <a:cs typeface="Times New Roman"/>
              </a:rPr>
              <a:t>ΔيϠϜل</a:t>
            </a:r>
            <a:r>
              <a:rPr sz="1600" spc="-955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-135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245" dirty="0">
                <a:solidFill>
                  <a:srgbClr val="FF0000"/>
                </a:solidFill>
                <a:latin typeface="Times New Roman"/>
                <a:cs typeface="Times New Roman"/>
              </a:rPr>
              <a:t>مس</a:t>
            </a:r>
            <a:r>
              <a:rPr sz="1600" spc="-610" dirty="0">
                <a:solidFill>
                  <a:srgbClr val="FF0000"/>
                </a:solidFill>
                <a:latin typeface="Times New Roman"/>
                <a:cs typeface="Times New Roman"/>
              </a:rPr>
              <a:t>Ϙل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400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600" spc="-8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600" spc="-7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600" spc="-465" dirty="0">
                <a:solidFill>
                  <a:srgbClr val="FF0000"/>
                </a:solidFill>
                <a:latin typeface="Times New Roman"/>
                <a:cs typeface="Times New Roman"/>
              </a:rPr>
              <a:t>س</a:t>
            </a:r>
            <a:r>
              <a:rPr sz="1600" spc="8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350" dirty="0">
                <a:solidFill>
                  <a:srgbClr val="FF0000"/>
                </a:solidFill>
                <a:latin typeface="Times New Roman"/>
                <a:cs typeface="Times New Roman"/>
              </a:rPr>
              <a:t>ϰ</a:t>
            </a:r>
            <a:r>
              <a:rPr sz="1600" spc="-450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600" spc="-35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ج</a:t>
            </a:r>
            <a:r>
              <a:rPr sz="1600" spc="1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600" spc="-95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600" spc="-459" dirty="0">
                <a:solidFill>
                  <a:srgbClr val="FF0000"/>
                </a:solidFill>
                <a:latin typeface="Times New Roman"/>
                <a:cs typeface="Times New Roman"/>
              </a:rPr>
              <a:t>ن</a:t>
            </a:r>
            <a:r>
              <a:rPr sz="1600" spc="-290" dirty="0">
                <a:solidFill>
                  <a:srgbClr val="FF0000"/>
                </a:solidFill>
                <a:latin typeface="Times New Roman"/>
                <a:cs typeface="Times New Roman"/>
              </a:rPr>
              <a:t>ر</a:t>
            </a:r>
            <a:r>
              <a:rPr sz="1600" spc="-405" dirty="0">
                <a:solidFill>
                  <a:srgbClr val="FF0000"/>
                </a:solidFill>
                <a:latin typeface="Times New Roman"/>
                <a:cs typeface="Times New Roman"/>
              </a:rPr>
              <a:t>Β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595" dirty="0">
                <a:solidFill>
                  <a:srgbClr val="FF0000"/>
                </a:solidFill>
                <a:latin typeface="Times New Roman"/>
                <a:cs typeface="Times New Roman"/>
              </a:rPr>
              <a:t>έ΍</a:t>
            </a:r>
            <a:r>
              <a:rPr sz="1600" spc="-210" dirty="0">
                <a:solidFill>
                  <a:srgbClr val="FF0000"/>
                </a:solidFill>
                <a:latin typeface="Times New Roman"/>
                <a:cs typeface="Times New Roman"/>
              </a:rPr>
              <a:t>رق·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245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600" spc="-52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600" spc="-630" dirty="0">
                <a:solidFill>
                  <a:srgbClr val="FF0000"/>
                </a:solidFill>
                <a:latin typeface="Times New Roman"/>
                <a:cs typeface="Times New Roman"/>
              </a:rPr>
              <a:t>ي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endParaRPr sz="1600">
              <a:latin typeface="Times New Roman"/>
              <a:cs typeface="Times New Roman"/>
            </a:endParaRPr>
          </a:p>
          <a:p>
            <a:pPr marL="421005">
              <a:lnSpc>
                <a:spcPts val="1880"/>
              </a:lnSpc>
            </a:pP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600" spc="-229" dirty="0">
                <a:solidFill>
                  <a:srgbClr val="FF0000"/>
                </a:solidFill>
                <a:latin typeface="Times New Roman"/>
                <a:cs typeface="Times New Roman"/>
              </a:rPr>
              <a:t>Δع</a:t>
            </a:r>
            <a:r>
              <a:rPr sz="1600" spc="-140" dirty="0">
                <a:solidFill>
                  <a:srgbClr val="FF0000"/>
                </a:solidFill>
                <a:latin typeface="Times New Roman"/>
                <a:cs typeface="Times New Roman"/>
              </a:rPr>
              <a:t>م</a:t>
            </a:r>
            <a:r>
              <a:rPr sz="1600" spc="-95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600" spc="-325" dirty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95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600" spc="-755" dirty="0">
                <a:solidFill>
                  <a:srgbClr val="FF0000"/>
                </a:solidFill>
                <a:latin typeface="Times New Roman"/>
                <a:cs typeface="Times New Roman"/>
              </a:rPr>
              <a:t>ب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ط</a:t>
            </a:r>
            <a:r>
              <a:rPr sz="1600" spc="-355" dirty="0">
                <a:solidFill>
                  <a:srgbClr val="FF0000"/>
                </a:solidFill>
                <a:latin typeface="Times New Roman"/>
                <a:cs typeface="Times New Roman"/>
              </a:rPr>
              <a:t>Ψ</a:t>
            </a:r>
            <a:r>
              <a:rPr sz="1600" spc="-844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475" dirty="0">
                <a:solidFill>
                  <a:srgbClr val="FF0000"/>
                </a:solidFill>
                <a:latin typeface="Times New Roman"/>
                <a:cs typeface="Times New Roman"/>
              </a:rPr>
              <a:t>ΔϤ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ئ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-195" dirty="0">
                <a:solidFill>
                  <a:srgbClr val="FF0000"/>
                </a:solidFill>
                <a:latin typeface="Times New Roman"/>
                <a:cs typeface="Times New Roman"/>
              </a:rPr>
              <a:t>Ϊ</a:t>
            </a:r>
            <a:r>
              <a:rPr sz="1600" spc="-2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425" dirty="0">
                <a:solidFill>
                  <a:srgbClr val="FF0000"/>
                </a:solidFill>
                <a:latin typeface="Times New Roman"/>
                <a:cs typeface="Times New Roman"/>
              </a:rPr>
              <a:t>Δ</a:t>
            </a:r>
            <a:r>
              <a:rPr sz="1600" spc="-495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600" spc="-325" dirty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sz="1600" spc="-844" dirty="0">
                <a:solidFill>
                  <a:srgbClr val="FF0000"/>
                </a:solidFill>
                <a:latin typeface="Times New Roman"/>
                <a:cs typeface="Times New Roman"/>
              </a:rPr>
              <a:t>Ϡ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150" dirty="0">
                <a:solidFill>
                  <a:srgbClr val="FF0000"/>
                </a:solidFill>
                <a:latin typeface="Times New Roman"/>
                <a:cs typeface="Times New Roman"/>
              </a:rPr>
              <a:t>ه</a:t>
            </a:r>
            <a:r>
              <a:rPr sz="1600" spc="-250" dirty="0">
                <a:solidFill>
                  <a:srgbClr val="FF0000"/>
                </a:solidFill>
                <a:latin typeface="Times New Roman"/>
                <a:cs typeface="Times New Roman"/>
              </a:rPr>
              <a:t>ع</a:t>
            </a:r>
            <a:r>
              <a:rPr sz="1600" spc="-450" dirty="0">
                <a:solidFill>
                  <a:srgbClr val="FF0000"/>
                </a:solidFill>
                <a:latin typeface="Times New Roman"/>
                <a:cs typeface="Times New Roman"/>
              </a:rPr>
              <a:t>فرل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-330" dirty="0">
                <a:solidFill>
                  <a:srgbClr val="FF0000"/>
                </a:solidFill>
                <a:latin typeface="Times New Roman"/>
                <a:cs typeface="Times New Roman"/>
              </a:rPr>
              <a:t>Ϊي</a:t>
            </a:r>
            <a:r>
              <a:rPr sz="1600" spc="-48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600" spc="-36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600" spc="-755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440" dirty="0">
                <a:solidFill>
                  <a:srgbClr val="FF0000"/>
                </a:solidFill>
                <a:latin typeface="Times New Roman"/>
                <a:cs typeface="Times New Roman"/>
              </a:rPr>
              <a:t>يل</a:t>
            </a:r>
            <a:r>
              <a:rPr sz="1600" spc="-625" dirty="0">
                <a:solidFill>
                  <a:srgbClr val="FF0000"/>
                </a:solidFill>
                <a:latin typeface="Times New Roman"/>
                <a:cs typeface="Times New Roman"/>
              </a:rPr>
              <a:t>Ύ</a:t>
            </a:r>
            <a:r>
              <a:rPr sz="1600" spc="-760" dirty="0">
                <a:solidFill>
                  <a:srgbClr val="FF0000"/>
                </a:solidFill>
                <a:latin typeface="Times New Roman"/>
                <a:cs typeface="Times New Roman"/>
              </a:rPr>
              <a:t>ت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360" dirty="0">
                <a:solidFill>
                  <a:srgbClr val="FF0000"/>
                </a:solidFill>
                <a:latin typeface="Times New Roman"/>
                <a:cs typeface="Times New Roman"/>
              </a:rPr>
              <a:t>ΝΫ</a:t>
            </a:r>
            <a:r>
              <a:rPr sz="1600" spc="-235" dirty="0">
                <a:solidFill>
                  <a:srgbClr val="FF0000"/>
                </a:solidFill>
                <a:latin typeface="Times New Roman"/>
                <a:cs typeface="Times New Roman"/>
              </a:rPr>
              <a:t>Ϯ</a:t>
            </a:r>
            <a:r>
              <a:rPr sz="1600" spc="-365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600" spc="-495" dirty="0">
                <a:solidFill>
                  <a:srgbClr val="FF0000"/>
                </a:solidFill>
                <a:latin typeface="Times New Roman"/>
                <a:cs typeface="Times New Roman"/>
              </a:rPr>
              <a:t>Ϩ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90" dirty="0">
                <a:solidFill>
                  <a:srgbClr val="FF0000"/>
                </a:solidFill>
                <a:latin typeface="Times New Roman"/>
                <a:cs typeface="Times New Roman"/>
              </a:rPr>
              <a:t>ϝ</a:t>
            </a:r>
            <a:r>
              <a:rPr sz="1600" spc="280" dirty="0">
                <a:solidFill>
                  <a:srgbClr val="FF0000"/>
                </a:solidFill>
                <a:latin typeface="Times New Roman"/>
                <a:cs typeface="Times New Roman"/>
              </a:rPr>
              <a:t>اخ</a:t>
            </a:r>
            <a:r>
              <a:rPr sz="1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40" dirty="0">
                <a:solidFill>
                  <a:srgbClr val="FF0000"/>
                </a:solidFill>
                <a:latin typeface="Times New Roman"/>
                <a:cs typeface="Times New Roman"/>
              </a:rPr>
              <a:t>نم</a:t>
            </a:r>
            <a:r>
              <a:rPr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spc="-434" dirty="0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sz="1600" spc="-70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r>
              <a:rPr sz="1600" spc="-430" dirty="0">
                <a:solidFill>
                  <a:srgbClr val="FF0000"/>
                </a:solidFill>
                <a:latin typeface="Times New Roman"/>
                <a:cs typeface="Times New Roman"/>
              </a:rPr>
              <a:t>έΎ</a:t>
            </a:r>
            <a:r>
              <a:rPr sz="1600" spc="-500" dirty="0">
                <a:solidFill>
                  <a:srgbClr val="FF0000"/>
                </a:solidFill>
                <a:latin typeface="Times New Roman"/>
                <a:cs typeface="Times New Roman"/>
              </a:rPr>
              <a:t>Ϭ</a:t>
            </a:r>
            <a:r>
              <a:rPr sz="1600" spc="-370" dirty="0">
                <a:solidFill>
                  <a:srgbClr val="FF0000"/>
                </a:solidFill>
                <a:latin typeface="Times New Roman"/>
                <a:cs typeface="Times New Roman"/>
              </a:rPr>
              <a:t>Ϥ</a:t>
            </a:r>
            <a:r>
              <a:rPr sz="1600" spc="-490" dirty="0">
                <a:solidFill>
                  <a:srgbClr val="FF0000"/>
                </a:solidFill>
                <a:latin typeface="Times New Roman"/>
                <a:cs typeface="Times New Roman"/>
              </a:rPr>
              <a:t>ل</a:t>
            </a:r>
            <a:r>
              <a:rPr sz="1600" spc="-1280" dirty="0">
                <a:solidFill>
                  <a:srgbClr val="FF0000"/>
                </a:solidFill>
                <a:latin typeface="Times New Roman"/>
                <a:cs typeface="Times New Roman"/>
              </a:rPr>
              <a:t>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8109" y="3591524"/>
            <a:ext cx="1990089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50" b="1" spc="-30" dirty="0">
                <a:latin typeface="Traditional Arabic"/>
                <a:cs typeface="Traditional Arabic"/>
              </a:rPr>
              <a:t>)7</a:t>
            </a:r>
            <a:r>
              <a:rPr sz="1450" b="1" spc="-15" dirty="0">
                <a:latin typeface="Traditional Arabic"/>
                <a:cs typeface="Traditional Arabic"/>
              </a:rPr>
              <a:t> </a:t>
            </a:r>
            <a:r>
              <a:rPr sz="1450" b="1" spc="-20" dirty="0">
                <a:latin typeface="Traditional Arabic"/>
                <a:cs typeface="Traditional Arabic"/>
              </a:rPr>
              <a:t>(</a:t>
            </a:r>
            <a:r>
              <a:rPr sz="1450" b="1" spc="-15" dirty="0">
                <a:latin typeface="Traditional Arabic"/>
                <a:cs typeface="Traditional Arabic"/>
              </a:rPr>
              <a:t> </a:t>
            </a:r>
            <a:r>
              <a:rPr sz="1450" b="1" spc="-25" dirty="0">
                <a:latin typeface="Traditional Arabic"/>
                <a:cs typeface="Traditional Arabic"/>
              </a:rPr>
              <a:t>ج</a:t>
            </a:r>
            <a:r>
              <a:rPr sz="1450" b="1" spc="145" dirty="0">
                <a:latin typeface="Traditional Arabic"/>
                <a:cs typeface="Traditional Arabic"/>
              </a:rPr>
              <a:t>ذ</a:t>
            </a:r>
            <a:r>
              <a:rPr sz="1450" b="1" spc="35" dirty="0">
                <a:latin typeface="Traditional Arabic"/>
                <a:cs typeface="Traditional Arabic"/>
              </a:rPr>
              <a:t>و</a:t>
            </a:r>
            <a:r>
              <a:rPr sz="1450" b="1" spc="685" dirty="0">
                <a:latin typeface="Traditional Arabic"/>
                <a:cs typeface="Traditional Arabic"/>
              </a:rPr>
              <a:t>م</a:t>
            </a:r>
            <a:endParaRPr sz="1450">
              <a:latin typeface="Traditional Arabic"/>
              <a:cs typeface="Traditional Arabic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1450" b="1" spc="145" dirty="0">
                <a:latin typeface="Traditional Arabic"/>
                <a:cs typeface="Traditional Arabic"/>
              </a:rPr>
              <a:t>ة</a:t>
            </a:r>
            <a:r>
              <a:rPr sz="1450" b="1" spc="-235" dirty="0">
                <a:latin typeface="Traditional Arabic"/>
                <a:cs typeface="Traditional Arabic"/>
              </a:rPr>
              <a:t>ي</a:t>
            </a:r>
            <a:r>
              <a:rPr sz="1450" b="1" spc="10" dirty="0">
                <a:latin typeface="Traditional Arabic"/>
                <a:cs typeface="Traditional Arabic"/>
              </a:rPr>
              <a:t>س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50" dirty="0">
                <a:latin typeface="Traditional Arabic"/>
                <a:cs typeface="Traditional Arabic"/>
              </a:rPr>
              <a:t>ر</a:t>
            </a:r>
            <a:r>
              <a:rPr sz="1450" b="1" spc="145" dirty="0">
                <a:latin typeface="Traditional Arabic"/>
                <a:cs typeface="Traditional Arabic"/>
              </a:rPr>
              <a:t>د</a:t>
            </a:r>
            <a:r>
              <a:rPr sz="1450" b="1" spc="-215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5" dirty="0">
                <a:latin typeface="Traditional Arabic"/>
                <a:cs typeface="Traditional Arabic"/>
              </a:rPr>
              <a:t>ج</a:t>
            </a:r>
            <a:r>
              <a:rPr sz="1450" b="1" spc="415" dirty="0">
                <a:latin typeface="Traditional Arabic"/>
                <a:cs typeface="Traditional Arabic"/>
              </a:rPr>
              <a:t>م</a:t>
            </a:r>
            <a:r>
              <a:rPr sz="1450" b="1" spc="55" dirty="0">
                <a:latin typeface="Traditional Arabic"/>
                <a:cs typeface="Traditional Arabic"/>
              </a:rPr>
              <a:t>ا</a:t>
            </a:r>
            <a:r>
              <a:rPr sz="1450" b="1" spc="525" dirty="0">
                <a:latin typeface="Traditional Arabic"/>
                <a:cs typeface="Traditional Arabic"/>
              </a:rPr>
              <a:t>ر</a:t>
            </a:r>
            <a:r>
              <a:rPr sz="1450" b="1" spc="-215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20" dirty="0">
                <a:latin typeface="Traditional Arabic"/>
                <a:cs typeface="Traditional Arabic"/>
              </a:rPr>
              <a:t>و</a:t>
            </a:r>
            <a:r>
              <a:rPr sz="1450" b="1" spc="-15" dirty="0">
                <a:latin typeface="Traditional Arabic"/>
                <a:cs typeface="Traditional Arabic"/>
              </a:rPr>
              <a:t> </a:t>
            </a:r>
            <a:r>
              <a:rPr sz="1450" b="1" spc="40" dirty="0">
                <a:latin typeface="Traditional Arabic"/>
                <a:cs typeface="Traditional Arabic"/>
              </a:rPr>
              <a:t>ط</a:t>
            </a:r>
            <a:r>
              <a:rPr sz="1450" b="1" spc="-20" dirty="0">
                <a:latin typeface="Traditional Arabic"/>
                <a:cs typeface="Traditional Arabic"/>
              </a:rPr>
              <a:t>ط</a:t>
            </a:r>
            <a:r>
              <a:rPr sz="1450" b="1" spc="305" dirty="0">
                <a:latin typeface="Traditional Arabic"/>
                <a:cs typeface="Traditional Arabic"/>
              </a:rPr>
              <a:t>خ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-20" dirty="0">
                <a:latin typeface="Traditional Arabic"/>
                <a:cs typeface="Traditional Arabic"/>
              </a:rPr>
              <a:t> </a:t>
            </a:r>
            <a:r>
              <a:rPr sz="1450" b="1" spc="50" dirty="0">
                <a:latin typeface="Traditional Arabic"/>
                <a:cs typeface="Traditional Arabic"/>
              </a:rPr>
              <a:t>ر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85" dirty="0">
                <a:latin typeface="Traditional Arabic"/>
                <a:cs typeface="Traditional Arabic"/>
              </a:rPr>
              <a:t>ر</a:t>
            </a:r>
            <a:r>
              <a:rPr sz="1450" b="1" spc="-229" dirty="0">
                <a:latin typeface="Traditional Arabic"/>
                <a:cs typeface="Traditional Arabic"/>
              </a:rPr>
              <a:t>ق</a:t>
            </a:r>
            <a:r>
              <a:rPr sz="1450" b="1" spc="50" dirty="0">
                <a:latin typeface="Traditional Arabic"/>
                <a:cs typeface="Traditional Arabic"/>
              </a:rPr>
              <a:t>إ</a:t>
            </a:r>
            <a:endParaRPr sz="1450">
              <a:latin typeface="Traditional Arabic"/>
              <a:cs typeface="Traditional Arab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75" dirty="0">
                <a:latin typeface="Calibri"/>
                <a:cs typeface="Calibri"/>
              </a:rPr>
              <a:t>Ϯϳ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8730" y="4140713"/>
          <a:ext cx="5442585" cy="565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4483"/>
                <a:gridCol w="341756"/>
                <a:gridCol w="380999"/>
                <a:gridCol w="3563761"/>
                <a:gridCol w="301751"/>
              </a:tblGrid>
              <a:tr h="293369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اظحام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عن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مئاق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طخ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رقإ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لطب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قتلا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ةنج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لكشت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412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لاج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سير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ةئ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اضعأ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يب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شرو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قع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04787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رلاو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عامت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رضح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سقلا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خيراتب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مر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امتجا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رضح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سلج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يراتب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ملل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يط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راطإا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65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ةثي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طخا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ةعومجم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ساا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21348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ةمئاق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رت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برعلا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ماجاب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7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ظوتلا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اهج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عوضوماب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رآب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ساا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ةمئاق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صصختلا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لاج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رماب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ساا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ةمئاق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235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لطلا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رآ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عاط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651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ا.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نورك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اقل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رو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تانا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715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)تان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66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اخ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جرخا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رآ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عاط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Ϯϴ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08730" y="913764"/>
          <a:ext cx="5442585" cy="6210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4483"/>
                <a:gridCol w="341756"/>
                <a:gridCol w="380999"/>
                <a:gridCol w="3563761"/>
                <a:gridCol w="301751"/>
              </a:tblGrid>
              <a:tr h="563361"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6515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ا.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نورك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اقل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رو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تانا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7150" algn="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تاهاجا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فراعم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راهم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تاجرخ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8105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سقلا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اجا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تسم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)ناكم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يوتح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)ناك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ضعب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ناجا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ثكت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)ناكم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نوا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دتل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4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مضت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81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36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اهتدا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زو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تاراهما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ةيا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157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صوت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مضت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48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تاررقما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صوت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مضت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975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سير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ةغل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03655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رصتخ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مضت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طت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مزل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سم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مضت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236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تعما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تاعاسلا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ىندأا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11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اد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ةلاسرل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ةيؤرلا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21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صص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تم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ةطخا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كح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يرخا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هيلع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يذ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ىمسم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988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حتل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ورش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41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رخا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اهب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لمعي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ظوتلا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تاهج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803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مانرلا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عإ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387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تاه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ملل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يط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راطإا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جمان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قاستا</a:t>
                      </a:r>
                      <a:r>
                        <a:rPr sz="14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ةف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وف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صم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عإ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7150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رما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ةنراقماو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7437" y="6223555"/>
            <a:ext cx="59499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-430" dirty="0">
                <a:latin typeface="Arial"/>
                <a:cs typeface="Arial"/>
              </a:rPr>
              <a:t>ق</a:t>
            </a:r>
            <a:r>
              <a:rPr sz="2700" b="1" spc="-380" dirty="0">
                <a:latin typeface="Arial"/>
                <a:cs typeface="Arial"/>
              </a:rPr>
              <a:t>ح</a:t>
            </a:r>
            <a:r>
              <a:rPr sz="2700" b="1" spc="735" dirty="0">
                <a:latin typeface="Arial"/>
                <a:cs typeface="Arial"/>
              </a:rPr>
              <a:t>ا</a:t>
            </a:r>
            <a:r>
              <a:rPr sz="2700" b="1" spc="-245" dirty="0">
                <a:latin typeface="Arial"/>
                <a:cs typeface="Arial"/>
              </a:rPr>
              <a:t>م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5793" y="6930317"/>
            <a:ext cx="24745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40" dirty="0">
                <a:latin typeface="Traditional Arabic"/>
                <a:cs typeface="Traditional Arabic"/>
              </a:rPr>
              <a:t>ة</a:t>
            </a:r>
            <a:r>
              <a:rPr sz="1400" b="1" spc="-195" dirty="0">
                <a:latin typeface="Traditional Arabic"/>
                <a:cs typeface="Traditional Arabic"/>
              </a:rPr>
              <a:t>ي</a:t>
            </a:r>
            <a:r>
              <a:rPr sz="1400" b="1" spc="-455" dirty="0">
                <a:latin typeface="Traditional Arabic"/>
                <a:cs typeface="Traditional Arabic"/>
              </a:rPr>
              <a:t>ب</a:t>
            </a:r>
            <a:r>
              <a:rPr sz="1400" b="1" spc="100" dirty="0">
                <a:latin typeface="Traditional Arabic"/>
                <a:cs typeface="Traditional Arabic"/>
              </a:rPr>
              <a:t>ر</a:t>
            </a:r>
            <a:r>
              <a:rPr sz="1400" b="1" spc="-35" dirty="0">
                <a:latin typeface="Traditional Arabic"/>
                <a:cs typeface="Traditional Arabic"/>
              </a:rPr>
              <a:t>ع</a:t>
            </a:r>
            <a:r>
              <a:rPr sz="1400" b="1" spc="-195" dirty="0">
                <a:latin typeface="Traditional Arabic"/>
                <a:cs typeface="Traditional Arabic"/>
              </a:rPr>
              <a:t>ل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160" dirty="0">
                <a:latin typeface="Traditional Arabic"/>
                <a:cs typeface="Traditional Arabic"/>
              </a:rPr>
              <a:t>ة</a:t>
            </a:r>
            <a:r>
              <a:rPr sz="1400" b="1" spc="-40" dirty="0">
                <a:latin typeface="Traditional Arabic"/>
                <a:cs typeface="Traditional Arabic"/>
              </a:rPr>
              <a:t>غ</a:t>
            </a:r>
            <a:r>
              <a:rPr sz="1400" b="1" spc="-195" dirty="0">
                <a:latin typeface="Traditional Arabic"/>
                <a:cs typeface="Traditional Arabic"/>
              </a:rPr>
              <a:t>ل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455" dirty="0">
                <a:latin typeface="Traditional Arabic"/>
                <a:cs typeface="Traditional Arabic"/>
              </a:rPr>
              <a:t>ب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35" dirty="0">
                <a:latin typeface="Traditional Arabic"/>
                <a:cs typeface="Traditional Arabic"/>
              </a:rPr>
              <a:t>ج</a:t>
            </a:r>
            <a:r>
              <a:rPr sz="1400" b="1" spc="434" dirty="0">
                <a:latin typeface="Traditional Arabic"/>
                <a:cs typeface="Traditional Arabic"/>
              </a:rPr>
              <a:t>م</a:t>
            </a:r>
            <a:r>
              <a:rPr sz="1400" b="1" dirty="0">
                <a:latin typeface="Traditional Arabic"/>
                <a:cs typeface="Traditional Arabic"/>
              </a:rPr>
              <a:t>ا</a:t>
            </a:r>
            <a:r>
              <a:rPr sz="1400" b="1" spc="-80" dirty="0">
                <a:latin typeface="Traditional Arabic"/>
                <a:cs typeface="Traditional Arabic"/>
              </a:rPr>
              <a:t>ن</a:t>
            </a:r>
            <a:r>
              <a:rPr sz="1400" b="1" spc="540" dirty="0">
                <a:latin typeface="Traditional Arabic"/>
                <a:cs typeface="Traditional Arabic"/>
              </a:rPr>
              <a:t>ر</a:t>
            </a:r>
            <a:r>
              <a:rPr sz="1400" b="1" spc="-195" dirty="0">
                <a:latin typeface="Traditional Arabic"/>
                <a:cs typeface="Traditional Arabic"/>
              </a:rPr>
              <a:t>ل</a:t>
            </a:r>
            <a:r>
              <a:rPr sz="1400" b="1" spc="75" dirty="0">
                <a:latin typeface="Traditional Arabic"/>
                <a:cs typeface="Traditional Arabic"/>
              </a:rPr>
              <a:t>ا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50" dirty="0">
                <a:latin typeface="Traditional Arabic"/>
                <a:cs typeface="Traditional Arabic"/>
              </a:rPr>
              <a:t>ف</a:t>
            </a:r>
            <a:r>
              <a:rPr sz="1400" b="1" spc="-195" dirty="0">
                <a:latin typeface="Traditional Arabic"/>
                <a:cs typeface="Traditional Arabic"/>
              </a:rPr>
              <a:t>ي</a:t>
            </a:r>
            <a:r>
              <a:rPr sz="1400" b="1" spc="10" dirty="0">
                <a:latin typeface="Traditional Arabic"/>
                <a:cs typeface="Traditional Arabic"/>
              </a:rPr>
              <a:t>ص</a:t>
            </a:r>
            <a:r>
              <a:rPr sz="1400" b="1" spc="55" dirty="0">
                <a:latin typeface="Traditional Arabic"/>
                <a:cs typeface="Traditional Arabic"/>
              </a:rPr>
              <a:t>و</a:t>
            </a:r>
            <a:r>
              <a:rPr sz="1400" b="1" spc="-455" dirty="0">
                <a:latin typeface="Traditional Arabic"/>
                <a:cs typeface="Traditional Arabic"/>
              </a:rPr>
              <a:t>ت</a:t>
            </a:r>
            <a:r>
              <a:rPr sz="1400" b="1" dirty="0">
                <a:latin typeface="Traditional Arabic"/>
                <a:cs typeface="Traditional Arabic"/>
              </a:rPr>
              <a:t> </a:t>
            </a:r>
            <a:r>
              <a:rPr sz="1400" b="1" spc="5" dirty="0">
                <a:latin typeface="Traditional Arabic"/>
                <a:cs typeface="Traditional Arabic"/>
              </a:rPr>
              <a:t>ج</a:t>
            </a:r>
            <a:r>
              <a:rPr sz="1400" b="1" spc="160" dirty="0">
                <a:latin typeface="Traditional Arabic"/>
                <a:cs typeface="Traditional Arabic"/>
              </a:rPr>
              <a:t>ذ</a:t>
            </a:r>
            <a:r>
              <a:rPr sz="1400" b="1" spc="55" dirty="0">
                <a:latin typeface="Traditional Arabic"/>
                <a:cs typeface="Traditional Arabic"/>
              </a:rPr>
              <a:t>و</a:t>
            </a:r>
            <a:r>
              <a:rPr sz="1400" b="1" spc="700" dirty="0">
                <a:latin typeface="Traditional Arabic"/>
                <a:cs typeface="Traditional Arabic"/>
              </a:rPr>
              <a:t>م</a:t>
            </a:r>
            <a:endParaRPr sz="1400">
              <a:latin typeface="Traditional Arabic"/>
              <a:cs typeface="Traditional Arab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5" dirty="0">
                <a:latin typeface="Calibri"/>
                <a:cs typeface="Calibri"/>
              </a:rPr>
              <a:t>Ϯϵ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24913" y="2589106"/>
            <a:ext cx="13589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60" dirty="0">
                <a:latin typeface="Arial"/>
                <a:cs typeface="Arial"/>
              </a:rPr>
              <a:t>ل</a:t>
            </a:r>
            <a:r>
              <a:rPr sz="2200" b="1" spc="-825" dirty="0">
                <a:latin typeface="Arial"/>
                <a:cs typeface="Arial"/>
              </a:rPr>
              <a:t>ي</a:t>
            </a:r>
            <a:r>
              <a:rPr sz="2200" b="1" spc="-459" dirty="0">
                <a:latin typeface="Arial"/>
                <a:cs typeface="Arial"/>
              </a:rPr>
              <a:t>ل</a:t>
            </a:r>
            <a:r>
              <a:rPr sz="2200" b="1" spc="225" dirty="0">
                <a:latin typeface="Arial"/>
                <a:cs typeface="Arial"/>
              </a:rPr>
              <a:t>د</a:t>
            </a:r>
            <a:r>
              <a:rPr sz="2200" b="1" spc="-459" dirty="0">
                <a:latin typeface="Arial"/>
                <a:cs typeface="Arial"/>
              </a:rPr>
              <a:t>ل</a:t>
            </a:r>
            <a:r>
              <a:rPr sz="2200" b="1" spc="10" dirty="0">
                <a:latin typeface="Arial"/>
                <a:cs typeface="Arial"/>
              </a:rPr>
              <a:t>ا</a:t>
            </a:r>
            <a:r>
              <a:rPr sz="2200" b="1" spc="-100" dirty="0">
                <a:latin typeface="Arial"/>
                <a:cs typeface="Arial"/>
              </a:rPr>
              <a:t> </a:t>
            </a:r>
            <a:r>
              <a:rPr sz="2200" b="1" spc="-75" dirty="0">
                <a:latin typeface="Arial"/>
                <a:cs typeface="Arial"/>
              </a:rPr>
              <a:t>ت</a:t>
            </a:r>
            <a:r>
              <a:rPr sz="2200" b="1" spc="40" dirty="0">
                <a:latin typeface="Arial"/>
                <a:cs typeface="Arial"/>
              </a:rPr>
              <a:t>ا</a:t>
            </a:r>
            <a:r>
              <a:rPr sz="2200" b="1" spc="-855" dirty="0">
                <a:latin typeface="Arial"/>
                <a:cs typeface="Arial"/>
              </a:rPr>
              <a:t>ي</a:t>
            </a:r>
            <a:r>
              <a:rPr sz="2200" b="1" spc="-260" dirty="0">
                <a:latin typeface="Arial"/>
                <a:cs typeface="Arial"/>
              </a:rPr>
              <a:t>و</a:t>
            </a:r>
            <a:r>
              <a:rPr sz="2200" b="1" spc="-875" dirty="0">
                <a:latin typeface="Arial"/>
                <a:cs typeface="Arial"/>
              </a:rPr>
              <a:t>ت</a:t>
            </a:r>
            <a:r>
              <a:rPr sz="2200" b="1" spc="850" dirty="0">
                <a:latin typeface="Arial"/>
                <a:cs typeface="Arial"/>
              </a:rPr>
              <a:t>ح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802" y="3720504"/>
            <a:ext cx="5533390" cy="103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52729">
              <a:lnSpc>
                <a:spcPct val="100000"/>
              </a:lnSpc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675" dirty="0">
                <a:latin typeface="Arial"/>
                <a:cs typeface="Arial"/>
              </a:rPr>
              <a:t>ئ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430" dirty="0">
                <a:latin typeface="Arial"/>
                <a:cs typeface="Arial"/>
              </a:rPr>
              <a:t>ق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ة</a:t>
            </a:r>
            <a:r>
              <a:rPr sz="1800" b="1" spc="105" dirty="0">
                <a:latin typeface="Arial"/>
                <a:cs typeface="Arial"/>
              </a:rPr>
              <a:t>ط</a:t>
            </a:r>
            <a:r>
              <a:rPr sz="1800" b="1" spc="-35" dirty="0">
                <a:latin typeface="Arial"/>
                <a:cs typeface="Arial"/>
              </a:rPr>
              <a:t>خ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715" dirty="0">
                <a:latin typeface="Arial"/>
                <a:cs typeface="Arial"/>
              </a:rPr>
              <a:t>ب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105" dirty="0">
                <a:latin typeface="Arial"/>
                <a:cs typeface="Arial"/>
              </a:rPr>
              <a:t>ث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445" dirty="0">
                <a:latin typeface="Arial"/>
                <a:cs typeface="Arial"/>
              </a:rPr>
              <a:t>ح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45" dirty="0">
                <a:latin typeface="Arial"/>
                <a:cs typeface="Arial"/>
              </a:rPr>
              <a:t>أ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60" dirty="0">
                <a:latin typeface="Arial"/>
                <a:cs typeface="Arial"/>
              </a:rPr>
              <a:t>ة</a:t>
            </a:r>
            <a:r>
              <a:rPr sz="1800" b="1" spc="175" dirty="0">
                <a:latin typeface="Arial"/>
                <a:cs typeface="Arial"/>
              </a:rPr>
              <a:t>د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5" dirty="0">
                <a:latin typeface="Arial"/>
                <a:cs typeface="Arial"/>
              </a:rPr>
              <a:t>ج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س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-85" dirty="0">
                <a:latin typeface="Arial"/>
                <a:cs typeface="Arial"/>
              </a:rPr>
              <a:t> ة</a:t>
            </a:r>
            <a:r>
              <a:rPr sz="1800" b="1" spc="110" dirty="0">
                <a:latin typeface="Arial"/>
                <a:cs typeface="Arial"/>
              </a:rPr>
              <a:t>ط</a:t>
            </a:r>
            <a:r>
              <a:rPr sz="1800" b="1" spc="-35" dirty="0">
                <a:latin typeface="Arial"/>
                <a:cs typeface="Arial"/>
              </a:rPr>
              <a:t>خ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20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715" dirty="0">
                <a:latin typeface="Arial"/>
                <a:cs typeface="Arial"/>
              </a:rPr>
              <a:t>ب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430" dirty="0">
                <a:latin typeface="Arial"/>
                <a:cs typeface="Arial"/>
              </a:rPr>
              <a:t>ق</a:t>
            </a:r>
            <a:r>
              <a:rPr sz="1800" b="1" spc="20" dirty="0">
                <a:latin typeface="Arial"/>
                <a:cs typeface="Arial"/>
              </a:rPr>
              <a:t>إ</a:t>
            </a:r>
            <a:r>
              <a:rPr sz="1800" b="1" spc="-85" dirty="0">
                <a:latin typeface="Arial"/>
                <a:cs typeface="Arial"/>
              </a:rPr>
              <a:t> 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370" dirty="0">
                <a:latin typeface="Arial"/>
                <a:cs typeface="Arial"/>
              </a:rPr>
              <a:t>ل</a:t>
            </a:r>
            <a:r>
              <a:rPr sz="1800" b="1" spc="5" dirty="0">
                <a:latin typeface="Arial"/>
                <a:cs typeface="Arial"/>
              </a:rPr>
              <a:t>آ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2000" b="1" spc="-165" dirty="0">
                <a:latin typeface="Arial"/>
                <a:cs typeface="Arial"/>
              </a:rPr>
              <a:t>:</a:t>
            </a:r>
            <a:r>
              <a:rPr sz="2000" b="1" spc="555" dirty="0">
                <a:latin typeface="Arial"/>
                <a:cs typeface="Arial"/>
              </a:rPr>
              <a:t>ا</a:t>
            </a:r>
            <a:r>
              <a:rPr sz="2000" b="1" spc="-229" dirty="0">
                <a:latin typeface="Arial"/>
                <a:cs typeface="Arial"/>
              </a:rPr>
              <a:t>و</a:t>
            </a:r>
            <a:r>
              <a:rPr sz="2000" b="1" spc="50" dirty="0">
                <a:latin typeface="Arial"/>
                <a:cs typeface="Arial"/>
              </a:rPr>
              <a:t>أ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100" dirty="0">
                <a:latin typeface="Arial"/>
                <a:cs typeface="Arial"/>
              </a:rPr>
              <a:t>م</a:t>
            </a:r>
            <a:r>
              <a:rPr sz="1800" b="1" spc="-675" dirty="0">
                <a:latin typeface="Arial"/>
                <a:cs typeface="Arial"/>
              </a:rPr>
              <a:t>ئ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430" dirty="0">
                <a:latin typeface="Arial"/>
                <a:cs typeface="Arial"/>
              </a:rPr>
              <a:t>ق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ة</a:t>
            </a:r>
            <a:r>
              <a:rPr sz="1800" b="1" spc="110" dirty="0">
                <a:latin typeface="Arial"/>
                <a:cs typeface="Arial"/>
              </a:rPr>
              <a:t>ط</a:t>
            </a:r>
            <a:r>
              <a:rPr sz="1800" b="1" spc="-35" dirty="0">
                <a:latin typeface="Arial"/>
                <a:cs typeface="Arial"/>
              </a:rPr>
              <a:t>خ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0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715" dirty="0">
                <a:latin typeface="Arial"/>
                <a:cs typeface="Arial"/>
              </a:rPr>
              <a:t>ب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95" dirty="0">
                <a:latin typeface="Arial"/>
                <a:cs typeface="Arial"/>
              </a:rPr>
              <a:t>ث</a:t>
            </a:r>
            <a:r>
              <a:rPr sz="1800" b="1" spc="-690" dirty="0">
                <a:latin typeface="Arial"/>
                <a:cs typeface="Arial"/>
              </a:rPr>
              <a:t>ي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445" dirty="0">
                <a:latin typeface="Arial"/>
                <a:cs typeface="Arial"/>
              </a:rPr>
              <a:t>ح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45" dirty="0">
                <a:latin typeface="Arial"/>
                <a:cs typeface="Arial"/>
              </a:rPr>
              <a:t>أ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160" dirty="0">
                <a:latin typeface="Arial"/>
                <a:cs typeface="Arial"/>
              </a:rPr>
              <a:t>ة</a:t>
            </a:r>
            <a:r>
              <a:rPr sz="1800" b="1" spc="175" dirty="0">
                <a:latin typeface="Arial"/>
                <a:cs typeface="Arial"/>
              </a:rPr>
              <a:t>د</a:t>
            </a:r>
            <a:r>
              <a:rPr sz="1800" b="1" spc="-700" dirty="0">
                <a:latin typeface="Arial"/>
                <a:cs typeface="Arial"/>
              </a:rPr>
              <a:t>ي</a:t>
            </a:r>
            <a:r>
              <a:rPr sz="1800" b="1" spc="170" dirty="0">
                <a:latin typeface="Arial"/>
                <a:cs typeface="Arial"/>
              </a:rPr>
              <a:t>د</a:t>
            </a:r>
            <a:r>
              <a:rPr sz="1800" b="1" spc="-35" dirty="0">
                <a:latin typeface="Arial"/>
                <a:cs typeface="Arial"/>
              </a:rPr>
              <a:t>ج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85" dirty="0">
                <a:latin typeface="Arial"/>
                <a:cs typeface="Arial"/>
              </a:rPr>
              <a:t>ة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5" dirty="0">
                <a:latin typeface="Arial"/>
                <a:cs typeface="Arial"/>
              </a:rPr>
              <a:t>س</a:t>
            </a:r>
            <a:r>
              <a:rPr sz="1800" b="1" spc="15" dirty="0">
                <a:latin typeface="Arial"/>
                <a:cs typeface="Arial"/>
              </a:rPr>
              <a:t>ا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0" dirty="0">
                <a:latin typeface="Arial"/>
                <a:cs typeface="Arial"/>
              </a:rPr>
              <a:t>د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ة</a:t>
            </a:r>
            <a:r>
              <a:rPr sz="1800" b="1" spc="110" dirty="0">
                <a:latin typeface="Arial"/>
                <a:cs typeface="Arial"/>
              </a:rPr>
              <a:t>ط</a:t>
            </a:r>
            <a:r>
              <a:rPr sz="1800" b="1" spc="-35" dirty="0">
                <a:latin typeface="Arial"/>
                <a:cs typeface="Arial"/>
              </a:rPr>
              <a:t>خ</a:t>
            </a:r>
            <a:r>
              <a:rPr sz="1800" b="1" spc="-100" dirty="0">
                <a:latin typeface="Arial"/>
                <a:cs typeface="Arial"/>
              </a:rPr>
              <a:t> </a:t>
            </a:r>
            <a:r>
              <a:rPr sz="1800" b="1" spc="-215" dirty="0">
                <a:latin typeface="Arial"/>
                <a:cs typeface="Arial"/>
              </a:rPr>
              <a:t>و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20" dirty="0">
                <a:latin typeface="Arial"/>
                <a:cs typeface="Arial"/>
              </a:rPr>
              <a:t>ج</a:t>
            </a:r>
            <a:r>
              <a:rPr sz="1800" b="1" spc="85" dirty="0">
                <a:latin typeface="Arial"/>
                <a:cs typeface="Arial"/>
              </a:rPr>
              <a:t>م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530" dirty="0">
                <a:latin typeface="Arial"/>
                <a:cs typeface="Arial"/>
              </a:rPr>
              <a:t>ن</a:t>
            </a:r>
            <a:r>
              <a:rPr sz="1800" b="1" spc="-95" dirty="0">
                <a:latin typeface="Arial"/>
                <a:cs typeface="Arial"/>
              </a:rPr>
              <a:t>ر</a:t>
            </a:r>
            <a:r>
              <a:rPr sz="1800" b="1" spc="-715" dirty="0">
                <a:latin typeface="Arial"/>
                <a:cs typeface="Arial"/>
              </a:rPr>
              <a:t>ب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90" dirty="0">
                <a:latin typeface="Arial"/>
                <a:cs typeface="Arial"/>
              </a:rPr>
              <a:t>ر</a:t>
            </a:r>
            <a:r>
              <a:rPr sz="1800" b="1" spc="10" dirty="0">
                <a:latin typeface="Arial"/>
                <a:cs typeface="Arial"/>
              </a:rPr>
              <a:t>ا</a:t>
            </a:r>
            <a:r>
              <a:rPr sz="1800" b="1" spc="-90" dirty="0">
                <a:latin typeface="Arial"/>
                <a:cs typeface="Arial"/>
              </a:rPr>
              <a:t>ر</a:t>
            </a:r>
            <a:r>
              <a:rPr sz="1800" b="1" spc="-430" dirty="0">
                <a:latin typeface="Arial"/>
                <a:cs typeface="Arial"/>
              </a:rPr>
              <a:t>ق</a:t>
            </a:r>
            <a:r>
              <a:rPr sz="1800" b="1" spc="20" dirty="0">
                <a:latin typeface="Arial"/>
                <a:cs typeface="Arial"/>
              </a:rPr>
              <a:t>إ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335" dirty="0">
                <a:latin typeface="Arial"/>
                <a:cs typeface="Arial"/>
              </a:rPr>
              <a:t>ج</a:t>
            </a:r>
            <a:r>
              <a:rPr sz="1800" b="1" spc="10" dirty="0">
                <a:latin typeface="Arial"/>
                <a:cs typeface="Arial"/>
              </a:rPr>
              <a:t>ذ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570" dirty="0">
                <a:latin typeface="Arial"/>
                <a:cs typeface="Arial"/>
              </a:rPr>
              <a:t>م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45" dirty="0">
                <a:latin typeface="Arial"/>
                <a:cs typeface="Arial"/>
              </a:rPr>
              <a:t>: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670" dirty="0">
                <a:latin typeface="Arial"/>
                <a:cs typeface="Arial"/>
              </a:rPr>
              <a:t>ي</a:t>
            </a:r>
            <a:r>
              <a:rPr sz="1800" b="1" spc="-520" dirty="0">
                <a:latin typeface="Arial"/>
                <a:cs typeface="Arial"/>
              </a:rPr>
              <a:t>ن</a:t>
            </a:r>
            <a:r>
              <a:rPr sz="1800" b="1" spc="35" dirty="0">
                <a:latin typeface="Arial"/>
                <a:cs typeface="Arial"/>
              </a:rPr>
              <a:t>ا</a:t>
            </a:r>
            <a:r>
              <a:rPr sz="1800" b="1" spc="-715" dirty="0">
                <a:latin typeface="Arial"/>
                <a:cs typeface="Arial"/>
              </a:rPr>
              <a:t>ث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30" dirty="0">
                <a:latin typeface="Calibri"/>
                <a:cs typeface="Calibri"/>
              </a:rPr>
              <a:t>ϯ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2261" y="995770"/>
            <a:ext cx="1126490" cy="844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50" b="1" spc="-35" dirty="0">
                <a:latin typeface="Traditional Arabic"/>
                <a:cs typeface="Traditional Arabic"/>
              </a:rPr>
              <a:t>)4</a:t>
            </a:r>
            <a:r>
              <a:rPr sz="1450" b="1" spc="-20" dirty="0">
                <a:latin typeface="Traditional Arabic"/>
                <a:cs typeface="Traditional Arabic"/>
              </a:rPr>
              <a:t>(</a:t>
            </a:r>
            <a:r>
              <a:rPr sz="1450" b="1" spc="-15" dirty="0">
                <a:latin typeface="Traditional Arabic"/>
                <a:cs typeface="Traditional Arabic"/>
              </a:rPr>
              <a:t> </a:t>
            </a:r>
            <a:r>
              <a:rPr sz="1450" b="1" spc="-10" dirty="0">
                <a:latin typeface="Traditional Arabic"/>
                <a:cs typeface="Traditional Arabic"/>
              </a:rPr>
              <a:t>ج</a:t>
            </a:r>
            <a:r>
              <a:rPr sz="1450" b="1" spc="145" dirty="0">
                <a:latin typeface="Traditional Arabic"/>
                <a:cs typeface="Traditional Arabic"/>
              </a:rPr>
              <a:t>ذ</a:t>
            </a:r>
            <a:r>
              <a:rPr sz="1450" b="1" spc="35" dirty="0">
                <a:latin typeface="Traditional Arabic"/>
                <a:cs typeface="Traditional Arabic"/>
              </a:rPr>
              <a:t>و</a:t>
            </a:r>
            <a:r>
              <a:rPr sz="1450" b="1" spc="685" dirty="0">
                <a:latin typeface="Traditional Arabic"/>
                <a:cs typeface="Traditional Arabic"/>
              </a:rPr>
              <a:t>م</a:t>
            </a:r>
            <a:endParaRPr sz="145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50" b="1" spc="5" dirty="0">
                <a:latin typeface="Traditional Arabic"/>
                <a:cs typeface="Traditional Arabic"/>
              </a:rPr>
              <a:t>ج</a:t>
            </a:r>
            <a:r>
              <a:rPr sz="1450" b="1" spc="415" dirty="0">
                <a:latin typeface="Traditional Arabic"/>
                <a:cs typeface="Traditional Arabic"/>
              </a:rPr>
              <a:t>م</a:t>
            </a:r>
            <a:r>
              <a:rPr sz="1450" b="1" spc="-10" dirty="0">
                <a:latin typeface="Traditional Arabic"/>
                <a:cs typeface="Traditional Arabic"/>
              </a:rPr>
              <a:t>ا</a:t>
            </a:r>
            <a:r>
              <a:rPr sz="1450" b="1" spc="-100" dirty="0">
                <a:latin typeface="Traditional Arabic"/>
                <a:cs typeface="Traditional Arabic"/>
              </a:rPr>
              <a:t>ن</a:t>
            </a:r>
            <a:r>
              <a:rPr sz="1450" b="1" spc="525" dirty="0">
                <a:latin typeface="Traditional Arabic"/>
                <a:cs typeface="Traditional Arabic"/>
              </a:rPr>
              <a:t>ر</a:t>
            </a:r>
            <a:r>
              <a:rPr sz="1450" b="1" spc="-215" dirty="0">
                <a:latin typeface="Traditional Arabic"/>
                <a:cs typeface="Traditional Arabic"/>
              </a:rPr>
              <a:t>ل</a:t>
            </a:r>
            <a:r>
              <a:rPr sz="1450" b="1" spc="65" dirty="0">
                <a:latin typeface="Traditional Arabic"/>
                <a:cs typeface="Traditional Arabic"/>
              </a:rPr>
              <a:t>ا</a:t>
            </a:r>
            <a:r>
              <a:rPr sz="1450" b="1" spc="-10" dirty="0">
                <a:latin typeface="Traditional Arabic"/>
                <a:cs typeface="Traditional Arabic"/>
              </a:rPr>
              <a:t> </a:t>
            </a:r>
            <a:r>
              <a:rPr sz="1450" b="1" spc="20" dirty="0">
                <a:latin typeface="Traditional Arabic"/>
                <a:cs typeface="Traditional Arabic"/>
              </a:rPr>
              <a:t>ف</a:t>
            </a:r>
            <a:r>
              <a:rPr sz="1450" b="1" spc="-225" dirty="0">
                <a:latin typeface="Traditional Arabic"/>
                <a:cs typeface="Traditional Arabic"/>
              </a:rPr>
              <a:t>ي</a:t>
            </a:r>
            <a:r>
              <a:rPr sz="1450" b="1" spc="-25" dirty="0">
                <a:latin typeface="Traditional Arabic"/>
                <a:cs typeface="Traditional Arabic"/>
              </a:rPr>
              <a:t>ص</a:t>
            </a:r>
            <a:r>
              <a:rPr sz="1450" b="1" spc="35" dirty="0">
                <a:latin typeface="Traditional Arabic"/>
                <a:cs typeface="Traditional Arabic"/>
              </a:rPr>
              <a:t>و</a:t>
            </a:r>
            <a:r>
              <a:rPr sz="1450" b="1" spc="-480" dirty="0">
                <a:latin typeface="Traditional Arabic"/>
                <a:cs typeface="Traditional Arabic"/>
              </a:rPr>
              <a:t>ت</a:t>
            </a:r>
            <a:endParaRPr sz="1450">
              <a:latin typeface="Traditional Arabic"/>
              <a:cs typeface="Traditional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3206" y="2181087"/>
            <a:ext cx="5662930" cy="30670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96520" algn="r">
              <a:lnSpc>
                <a:spcPct val="100000"/>
              </a:lnSpc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2769351"/>
            <a:ext cx="566293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0325" algn="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: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3061" y="3110891"/>
            <a:ext cx="209423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3206" y="3562227"/>
            <a:ext cx="566293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0325" algn="r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330" dirty="0">
                <a:latin typeface="Arial"/>
                <a:cs typeface="Arial"/>
              </a:rPr>
              <a:t>ق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-130" dirty="0">
                <a:latin typeface="Arial"/>
                <a:cs typeface="Arial"/>
              </a:rPr>
              <a:t>ز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3206" y="4152015"/>
            <a:ext cx="5662930" cy="30670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92375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6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140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206" y="4740280"/>
            <a:ext cx="5662930" cy="58293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64030">
              <a:lnSpc>
                <a:spcPct val="100000"/>
              </a:lnSpc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3206" y="5604631"/>
            <a:ext cx="5662930" cy="168465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415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 (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25" dirty="0">
                <a:latin typeface="Arial"/>
                <a:cs typeface="Arial"/>
              </a:rPr>
              <a:t>حا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85" dirty="0">
                <a:latin typeface="Arial"/>
                <a:cs typeface="Arial"/>
              </a:rPr>
              <a:t>خ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30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642620">
              <a:lnSpc>
                <a:spcPct val="100000"/>
              </a:lnSpc>
              <a:spcBef>
                <a:spcPts val="480"/>
              </a:spcBef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5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415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17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50" dirty="0">
                <a:latin typeface="Arial"/>
                <a:cs typeface="Arial"/>
              </a:rPr>
              <a:t>ض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3206" y="7569464"/>
            <a:ext cx="5662930" cy="223647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6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marL="67945" indent="1581785">
              <a:lnSpc>
                <a:spcPct val="100000"/>
              </a:lnSpc>
              <a:spcBef>
                <a:spcPts val="490"/>
              </a:spcBef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)</a:t>
            </a:r>
            <a:r>
              <a:rPr sz="1400" b="1" spc="-165" dirty="0">
                <a:latin typeface="Arial"/>
                <a:cs typeface="Arial"/>
              </a:rPr>
              <a:t>سو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ة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20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م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509" dirty="0">
                <a:latin typeface="Arial"/>
                <a:cs typeface="Arial"/>
              </a:rPr>
              <a:t>ب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850">
              <a:latin typeface="Times New Roman"/>
              <a:cs typeface="Times New Roman"/>
            </a:endParaRPr>
          </a:p>
          <a:p>
            <a:pPr marL="67945" marR="60325">
              <a:lnSpc>
                <a:spcPct val="128600"/>
              </a:lnSpc>
            </a:pPr>
            <a:r>
              <a:rPr sz="1400" b="1" spc="-100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4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8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35" dirty="0">
                <a:latin typeface="Arial"/>
                <a:cs typeface="Arial"/>
              </a:rPr>
              <a:t>د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dirty="0">
                <a:latin typeface="Arial"/>
                <a:cs typeface="Arial"/>
              </a:rPr>
              <a:t>إ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15" dirty="0">
                <a:latin typeface="Arial"/>
                <a:cs typeface="Arial"/>
              </a:rPr>
              <a:t>ه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2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ظ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Arial"/>
                <a:cs typeface="Arial"/>
              </a:rPr>
              <a:t>6 </a:t>
            </a:r>
            <a:r>
              <a:rPr sz="1400" b="1" spc="-150" dirty="0">
                <a:latin typeface="Arial"/>
                <a:cs typeface="Arial"/>
              </a:rPr>
              <a:t>ر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505" dirty="0">
                <a:latin typeface="Arial"/>
                <a:cs typeface="Arial"/>
              </a:rPr>
              <a:t>ب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ة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31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ً</a:t>
            </a:r>
            <a:r>
              <a:rPr sz="1400" b="1" spc="145" dirty="0">
                <a:latin typeface="Arial"/>
                <a:cs typeface="Arial"/>
              </a:rPr>
              <a:t> 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640" dirty="0">
                <a:latin typeface="Arial"/>
                <a:cs typeface="Arial"/>
              </a:rPr>
              <a:t>ك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10" dirty="0">
                <a:latin typeface="Arial"/>
                <a:cs typeface="Arial"/>
              </a:rPr>
              <a:t> ل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2392045">
              <a:lnSpc>
                <a:spcPct val="100000"/>
              </a:lnSpc>
              <a:spcBef>
                <a:spcPts val="490"/>
              </a:spcBef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204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85" dirty="0">
                <a:latin typeface="Arial"/>
                <a:cs typeface="Arial"/>
              </a:rPr>
              <a:t>ه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ظ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Calibri"/>
                <a:cs typeface="Calibri"/>
              </a:rPr>
              <a:t>ϯϬ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206" y="917447"/>
            <a:ext cx="5662930" cy="300291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0325" algn="r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 marR="60325" algn="r">
              <a:lnSpc>
                <a:spcPct val="100000"/>
              </a:lnSpc>
              <a:spcBef>
                <a:spcPts val="490"/>
              </a:spcBef>
              <a:tabLst>
                <a:tab pos="527685" algn="l"/>
                <a:tab pos="713105" algn="l"/>
                <a:tab pos="2985135" algn="l"/>
              </a:tabLst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3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6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8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أ</a:t>
            </a:r>
            <a:r>
              <a:rPr sz="1400" b="1" spc="-55" dirty="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60325" algn="r">
              <a:lnSpc>
                <a:spcPct val="100000"/>
              </a:lnSpc>
              <a:spcBef>
                <a:spcPts val="1040"/>
              </a:spcBef>
            </a:pPr>
            <a:r>
              <a:rPr sz="1400" b="1" spc="-45" dirty="0">
                <a:latin typeface="Arial"/>
                <a:cs typeface="Arial"/>
              </a:rPr>
              <a:t>... 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......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خ</a:t>
            </a:r>
            <a:r>
              <a:rPr sz="1400" b="1" spc="-50" dirty="0">
                <a:latin typeface="Arial"/>
                <a:cs typeface="Arial"/>
              </a:rPr>
              <a:t>آ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505" dirty="0">
                <a:latin typeface="Arial"/>
                <a:cs typeface="Arial"/>
              </a:rPr>
              <a:t>يف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525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6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17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........</a:t>
            </a:r>
            <a:r>
              <a:rPr sz="1400" b="1" spc="17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)</a:t>
            </a:r>
            <a:r>
              <a:rPr sz="1400" b="1" spc="-135" dirty="0">
                <a:latin typeface="Arial"/>
                <a:cs typeface="Arial"/>
              </a:rPr>
              <a:t>ب</a:t>
            </a:r>
            <a:r>
              <a:rPr sz="1400" b="1" spc="-55" dirty="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61594" algn="r">
              <a:lnSpc>
                <a:spcPct val="100000"/>
              </a:lnSpc>
              <a:spcBef>
                <a:spcPts val="1040"/>
              </a:spcBef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10" dirty="0">
                <a:latin typeface="Arial"/>
                <a:cs typeface="Arial"/>
              </a:rPr>
              <a:t>ع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سس</a:t>
            </a:r>
            <a:r>
              <a:rPr sz="1400" b="1" spc="-155" dirty="0">
                <a:latin typeface="Arial"/>
                <a:cs typeface="Arial"/>
              </a:rPr>
              <a:t>ؤ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2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250" dirty="0">
                <a:latin typeface="Arial"/>
                <a:cs typeface="Arial"/>
              </a:rPr>
              <a:t>ر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35" dirty="0">
                <a:latin typeface="Arial"/>
                <a:cs typeface="Arial"/>
              </a:rPr>
              <a:t>خ</a:t>
            </a:r>
            <a:r>
              <a:rPr sz="1400" b="1" spc="-50" dirty="0">
                <a:latin typeface="Arial"/>
                <a:cs typeface="Arial"/>
              </a:rPr>
              <a:t>آ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35" dirty="0">
                <a:latin typeface="Arial"/>
                <a:cs typeface="Arial"/>
              </a:rPr>
              <a:t>أ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60960" algn="r">
              <a:lnSpc>
                <a:spcPct val="100000"/>
              </a:lnSpc>
              <a:spcBef>
                <a:spcPts val="1055"/>
              </a:spcBef>
              <a:tabLst>
                <a:tab pos="245110" algn="l"/>
                <a:tab pos="3032760" algn="l"/>
              </a:tabLst>
            </a:pPr>
            <a:r>
              <a:rPr sz="1400" b="1" spc="30" dirty="0">
                <a:latin typeface="Arial"/>
                <a:cs typeface="Arial"/>
              </a:rPr>
              <a:t>-	</a:t>
            </a:r>
            <a:r>
              <a:rPr sz="1400" b="1" spc="-125" dirty="0">
                <a:latin typeface="Arial"/>
                <a:cs typeface="Arial"/>
              </a:rPr>
              <a:t>: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35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1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495" dirty="0">
                <a:latin typeface="Arial"/>
                <a:cs typeface="Arial"/>
              </a:rPr>
              <a:t>م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0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ت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178435" algn="r">
              <a:lnSpc>
                <a:spcPct val="100000"/>
              </a:lnSpc>
              <a:spcBef>
                <a:spcPts val="480"/>
              </a:spcBef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8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3206" y="4200783"/>
            <a:ext cx="5662930" cy="858519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0325" algn="r">
              <a:lnSpc>
                <a:spcPct val="100000"/>
              </a:lnSpc>
            </a:pP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50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ض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ظ</a:t>
            </a:r>
            <a:r>
              <a:rPr sz="1400" b="1" spc="-180" dirty="0">
                <a:latin typeface="Arial"/>
                <a:cs typeface="Arial"/>
              </a:rPr>
              <a:t>وو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marR="60960" algn="r">
              <a:lnSpc>
                <a:spcPct val="100000"/>
              </a:lnSpc>
              <a:spcBef>
                <a:spcPts val="490"/>
              </a:spcBef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ت</a:t>
            </a:r>
            <a:r>
              <a:rPr sz="1400" b="1" spc="-330" dirty="0">
                <a:latin typeface="Arial"/>
                <a:cs typeface="Arial"/>
              </a:rPr>
              <a:t>ق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5340979"/>
            <a:ext cx="5662930" cy="133858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0325" algn="r">
              <a:lnSpc>
                <a:spcPct val="100000"/>
              </a:lnSpc>
            </a:pPr>
            <a:r>
              <a:rPr sz="1400" b="1" spc="-150" dirty="0">
                <a:latin typeface="Arial"/>
                <a:cs typeface="Arial"/>
              </a:rPr>
              <a:t>ر</a:t>
            </a:r>
            <a:r>
              <a:rPr sz="1400" b="1" spc="-450" dirty="0">
                <a:latin typeface="Arial"/>
                <a:cs typeface="Arial"/>
              </a:rPr>
              <a:t>ث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204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65" dirty="0">
                <a:latin typeface="Arial"/>
                <a:cs typeface="Arial"/>
              </a:rPr>
              <a:t>ئ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540" dirty="0">
                <a:latin typeface="Arial"/>
                <a:cs typeface="Arial"/>
              </a:rPr>
              <a:t>م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marR="60325" algn="r">
              <a:lnSpc>
                <a:spcPct val="100000"/>
              </a:lnSpc>
              <a:spcBef>
                <a:spcPts val="48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82797" y="7033445"/>
            <a:ext cx="10947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25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3206" y="7255519"/>
            <a:ext cx="5662930" cy="257429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 indent="3676015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25" dirty="0">
                <a:latin typeface="Arial"/>
                <a:cs typeface="Arial"/>
              </a:rPr>
              <a:t>جا</a:t>
            </a:r>
            <a:r>
              <a:rPr sz="1400" b="1" spc="409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ح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7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300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455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6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4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صت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20" dirty="0">
                <a:latin typeface="Arial"/>
                <a:cs typeface="Arial"/>
              </a:rPr>
              <a:t>ص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1908810">
              <a:lnSpc>
                <a:spcPct val="100000"/>
              </a:lnSpc>
              <a:spcBef>
                <a:spcPts val="480"/>
              </a:spcBef>
            </a:pPr>
            <a:r>
              <a:rPr sz="1400" b="1" spc="-140" dirty="0">
                <a:latin typeface="Arial"/>
                <a:cs typeface="Arial"/>
              </a:rPr>
              <a:t>:ى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خ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95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6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6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250" dirty="0">
                <a:latin typeface="Arial"/>
                <a:cs typeface="Arial"/>
              </a:rPr>
              <a:t>ر</a:t>
            </a:r>
            <a:r>
              <a:rPr sz="1400" b="1" spc="-100" dirty="0">
                <a:latin typeface="Arial"/>
                <a:cs typeface="Arial"/>
              </a:rPr>
              <a:t>غ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،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716530">
              <a:lnSpc>
                <a:spcPct val="100000"/>
              </a:lnSpc>
              <a:spcBef>
                <a:spcPts val="1055"/>
              </a:spcBef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سس</a:t>
            </a:r>
            <a:r>
              <a:rPr sz="1400" b="1" spc="-155" dirty="0">
                <a:latin typeface="Arial"/>
                <a:cs typeface="Arial"/>
              </a:rPr>
              <a:t>ؤ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49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ح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707390">
              <a:lnSpc>
                <a:spcPct val="100000"/>
              </a:lnSpc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ى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65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5" dirty="0">
                <a:latin typeface="Arial"/>
                <a:cs typeface="Arial"/>
              </a:rPr>
              <a:t>إ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ح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0" dirty="0">
                <a:latin typeface="Calibri"/>
                <a:cs typeface="Calibri"/>
              </a:rPr>
              <a:t>ϯϭ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206" y="917447"/>
            <a:ext cx="5662930" cy="594804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81810" algn="ctr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:ى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54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2834005">
              <a:lnSpc>
                <a:spcPct val="100000"/>
              </a:lnSpc>
              <a:spcBef>
                <a:spcPts val="490"/>
              </a:spcBef>
              <a:tabLst>
                <a:tab pos="3512185" algn="l"/>
                <a:tab pos="4246245" algn="l"/>
                <a:tab pos="4820285" algn="l"/>
              </a:tabLst>
            </a:pPr>
            <a:r>
              <a:rPr sz="1400" b="1" spc="-60" dirty="0">
                <a:latin typeface="Arial"/>
                <a:cs typeface="Arial"/>
              </a:rPr>
              <a:t>..</a:t>
            </a:r>
            <a:r>
              <a:rPr sz="1400" b="1" spc="-45" dirty="0">
                <a:latin typeface="Arial"/>
                <a:cs typeface="Arial"/>
              </a:rPr>
              <a:t>.......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5" dirty="0">
                <a:latin typeface="Arial"/>
                <a:cs typeface="Arial"/>
              </a:rPr>
              <a:t>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350" dirty="0">
                <a:latin typeface="Arial"/>
                <a:cs typeface="Arial"/>
              </a:rPr>
              <a:t>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  <a:spcBef>
                <a:spcPts val="1040"/>
              </a:spcBef>
            </a:pPr>
            <a:r>
              <a:rPr sz="1400" b="1" spc="160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35" dirty="0">
                <a:latin typeface="Arial"/>
                <a:cs typeface="Arial"/>
              </a:rPr>
              <a:t>أ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4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0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ه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  <a:p>
            <a:pPr marL="3510915">
              <a:lnSpc>
                <a:spcPct val="100000"/>
              </a:lnSpc>
              <a:spcBef>
                <a:spcPts val="490"/>
              </a:spcBef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خ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20" dirty="0">
                <a:latin typeface="Arial"/>
                <a:cs typeface="Arial"/>
              </a:rPr>
              <a:t>اجا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462405">
              <a:lnSpc>
                <a:spcPct val="100000"/>
              </a:lnSpc>
              <a:spcBef>
                <a:spcPts val="1040"/>
              </a:spcBef>
            </a:pPr>
            <a:r>
              <a:rPr sz="1400" b="1" spc="15" dirty="0">
                <a:latin typeface="Arial"/>
                <a:cs typeface="Arial"/>
              </a:rPr>
              <a:t>؟</a:t>
            </a:r>
            <a:r>
              <a:rPr sz="1400" b="1" spc="-145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س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L="1701164" algn="ctr">
              <a:lnSpc>
                <a:spcPct val="100000"/>
              </a:lnSpc>
              <a:spcBef>
                <a:spcPts val="490"/>
              </a:spcBef>
              <a:tabLst>
                <a:tab pos="2379980" algn="l"/>
                <a:tab pos="3115310" algn="l"/>
                <a:tab pos="3688079" algn="l"/>
              </a:tabLst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350" dirty="0">
                <a:latin typeface="Arial"/>
                <a:cs typeface="Arial"/>
              </a:rPr>
              <a:t>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  <a:spcBef>
                <a:spcPts val="1040"/>
              </a:spcBef>
            </a:pP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35" dirty="0">
                <a:latin typeface="Arial"/>
                <a:cs typeface="Arial"/>
              </a:rPr>
              <a:t>أ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4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ه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  <a:p>
            <a:pPr marL="67310" indent="1656714">
              <a:lnSpc>
                <a:spcPct val="100000"/>
              </a:lnSpc>
              <a:spcBef>
                <a:spcPts val="490"/>
              </a:spcBef>
            </a:pPr>
            <a:r>
              <a:rPr sz="1400" b="1" spc="15" dirty="0">
                <a:latin typeface="Arial"/>
                <a:cs typeface="Arial"/>
              </a:rPr>
              <a:t>؟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20" dirty="0">
                <a:latin typeface="Arial"/>
                <a:cs typeface="Arial"/>
              </a:rPr>
              <a:t>اجا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35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90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س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509" dirty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7945" marR="60325" indent="-635">
              <a:lnSpc>
                <a:spcPct val="129400"/>
              </a:lnSpc>
            </a:pP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غ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ص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25" dirty="0">
                <a:latin typeface="Arial"/>
                <a:cs typeface="Arial"/>
              </a:rPr>
              <a:t>اخ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35" dirty="0">
                <a:latin typeface="Arial"/>
                <a:cs typeface="Arial"/>
              </a:rPr>
              <a:t>ج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يت</a:t>
            </a:r>
            <a:r>
              <a:rPr sz="1400" b="1" spc="45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6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415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8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100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Arial"/>
                <a:cs typeface="Arial"/>
              </a:rPr>
              <a:t>3 </a:t>
            </a:r>
            <a:r>
              <a:rPr sz="1400" b="1" spc="-22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-135" dirty="0">
                <a:latin typeface="Arial"/>
                <a:cs typeface="Arial"/>
              </a:rPr>
              <a:t>ز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غ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7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95" dirty="0">
                <a:latin typeface="Arial"/>
                <a:cs typeface="Arial"/>
              </a:rPr>
              <a:t>ع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8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480"/>
              </a:spcBef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غ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2834005">
              <a:lnSpc>
                <a:spcPct val="100000"/>
              </a:lnSpc>
              <a:spcBef>
                <a:spcPts val="490"/>
              </a:spcBef>
              <a:tabLst>
                <a:tab pos="3512185" algn="l"/>
                <a:tab pos="4246245" algn="l"/>
                <a:tab pos="4820285" algn="l"/>
              </a:tabLst>
            </a:pPr>
            <a:r>
              <a:rPr sz="1400" b="1" spc="-60" dirty="0">
                <a:latin typeface="Arial"/>
                <a:cs typeface="Arial"/>
              </a:rPr>
              <a:t>..</a:t>
            </a:r>
            <a:r>
              <a:rPr sz="1400" b="1" spc="-45" dirty="0">
                <a:latin typeface="Arial"/>
                <a:cs typeface="Arial"/>
              </a:rPr>
              <a:t>.......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5" dirty="0">
                <a:latin typeface="Arial"/>
                <a:cs typeface="Arial"/>
              </a:rPr>
              <a:t>...</a:t>
            </a:r>
            <a:r>
              <a:rPr sz="1400" b="1" spc="-55" dirty="0">
                <a:latin typeface="Arial"/>
                <a:cs typeface="Arial"/>
              </a:rPr>
              <a:t>.</a:t>
            </a:r>
            <a:r>
              <a:rPr sz="1400" b="1" spc="-45" dirty="0">
                <a:latin typeface="Arial"/>
                <a:cs typeface="Arial"/>
              </a:rPr>
              <a:t>.....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350" dirty="0">
                <a:latin typeface="Arial"/>
                <a:cs typeface="Arial"/>
              </a:rPr>
              <a:t>ن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757045" algn="ctr">
              <a:lnSpc>
                <a:spcPct val="100000"/>
              </a:lnSpc>
              <a:spcBef>
                <a:spcPts val="1040"/>
              </a:spcBef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30" dirty="0">
                <a:latin typeface="Arial"/>
                <a:cs typeface="Arial"/>
              </a:rPr>
              <a:t>ص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35" dirty="0">
                <a:latin typeface="Arial"/>
                <a:cs typeface="Arial"/>
              </a:rPr>
              <a:t>ج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ح</a:t>
            </a:r>
            <a:r>
              <a:rPr sz="1400" b="1" spc="455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ب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425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  <a:p>
            <a:pPr marL="1059815">
              <a:lnSpc>
                <a:spcPct val="100000"/>
              </a:lnSpc>
              <a:spcBef>
                <a:spcPts val="490"/>
              </a:spcBef>
            </a:pPr>
            <a:r>
              <a:rPr sz="1400" b="1" spc="15" dirty="0">
                <a:latin typeface="Arial"/>
                <a:cs typeface="Arial"/>
              </a:rPr>
              <a:t>؟</a:t>
            </a:r>
            <a:r>
              <a:rPr sz="1400" b="1" spc="-130" dirty="0">
                <a:latin typeface="Arial"/>
                <a:cs typeface="Arial"/>
              </a:rPr>
              <a:t>ص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20" dirty="0">
                <a:latin typeface="Arial"/>
                <a:cs typeface="Arial"/>
              </a:rPr>
              <a:t>اجا</a:t>
            </a:r>
            <a:r>
              <a:rPr sz="1400" b="1" spc="-465" dirty="0">
                <a:latin typeface="Arial"/>
                <a:cs typeface="Arial"/>
              </a:rPr>
              <a:t>يت</a:t>
            </a:r>
            <a:r>
              <a:rPr sz="1400" b="1" spc="45" dirty="0">
                <a:latin typeface="Arial"/>
                <a:cs typeface="Arial"/>
              </a:rPr>
              <a:t>ح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ه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24072" y="6937600"/>
            <a:ext cx="155257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13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ف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185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80" dirty="0">
                <a:latin typeface="Calibri"/>
                <a:cs typeface="Calibri"/>
              </a:rPr>
              <a:t>ϯϮ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9523" y="7167620"/>
          <a:ext cx="5673725" cy="2585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4755"/>
                <a:gridCol w="1347468"/>
                <a:gridCol w="2350404"/>
              </a:tblGrid>
              <a:tr h="2292736">
                <a:tc gridSpan="3"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ايب</a:t>
                      </a:r>
                      <a:r>
                        <a:rPr sz="1400" b="1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7310" marR="59690" algn="just">
                        <a:lnSpc>
                          <a:spcPct val="128899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اهب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مايقلل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طيطخ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ةديدج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تارسا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طت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يره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يأ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ذأ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ميدقت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عم 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،جما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قيقح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جأ 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مداق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سمخا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 </a:t>
                      </a:r>
                      <a:r>
                        <a:rPr sz="1400" b="1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 </a:t>
                      </a:r>
                      <a:r>
                        <a:rPr sz="14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ون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 مدخ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مئاق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كذأو</a:t>
                      </a:r>
                      <a:r>
                        <a:rPr sz="1400" b="1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عابتإ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بج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لآا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تارسال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زاجاا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سايقل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4987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ؤ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530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ايجارس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959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تاروط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30" dirty="0">
                <a:latin typeface="Calibri"/>
                <a:cs typeface="Calibri"/>
              </a:rPr>
              <a:t>ϯϯ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69523" y="913764"/>
          <a:ext cx="5673725" cy="8793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3"/>
                <a:gridCol w="1719392"/>
                <a:gridCol w="175259"/>
                <a:gridCol w="1347468"/>
                <a:gridCol w="429767"/>
                <a:gridCol w="1920636"/>
              </a:tblGrid>
              <a:tr h="282183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939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415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939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1939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4987">
                <a:tc grid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785">
                <a:tc gridSpan="6"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:ج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ظنتو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0528">
                <a:tc gridSpan="6"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:ج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فصو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272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احص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ديف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رغ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بلطلل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8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احاتم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يو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قلل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ليلد</a:t>
                      </a:r>
                      <a:r>
                        <a:rPr sz="14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كانه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082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في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عم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ليلدلا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لاب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قف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بج</a:t>
                      </a:r>
                      <a:r>
                        <a:rPr sz="14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امك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844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ابلطتم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ايب ك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ذكو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قما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ض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هذهو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082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لي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صافت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فاضإاب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،ةع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اجا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/م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قلا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يلا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أا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تابلطت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او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تاعاسلا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1605">
                <a:tc gridSpan="6">
                  <a:txBody>
                    <a:bodyPr/>
                    <a:lstStyle/>
                    <a:p>
                      <a:pPr marL="18357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ارد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ماع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لصف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سردت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يغبني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قما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لوح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لماك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4064">
                <a:tc gridSpan="6">
                  <a:txBody>
                    <a:bodyPr/>
                    <a:lstStyle/>
                    <a:p>
                      <a:pPr marL="318770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بلطلا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ىدل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اصخا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منت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400" b="1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0465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قلا(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فدهي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يلا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فاخ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صاخا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صئا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يأ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ركذأ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209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رأ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مئاقلا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ىلع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،نت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ركذأ(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،ةبلطلا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ىدل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منتل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عماجا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844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لعجو</a:t>
                      </a:r>
                      <a:r>
                        <a:rPr sz="14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،لاجا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سفن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أا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مو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عت</a:t>
                      </a:r>
                      <a:r>
                        <a:rPr sz="14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اصخ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082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إا</a:t>
                      </a:r>
                      <a:r>
                        <a:rPr sz="1400" b="1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حا</a:t>
                      </a:r>
                      <a:r>
                        <a:rPr sz="14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متم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اردق</a:t>
                      </a:r>
                      <a:r>
                        <a:rPr sz="1400" b="1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يجرخ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ىدل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نوك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م(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32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 </a:t>
                      </a:r>
                      <a:r>
                        <a:rPr sz="14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8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082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ماعلا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مدخا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تااج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علل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هيدل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قلا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ةديج ت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ردق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ملل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7410">
                <a:tc gridSpan="6">
                  <a:txBody>
                    <a:bodyPr/>
                    <a:lstStyle/>
                    <a:p>
                      <a:pPr marL="24561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ونك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تاراهما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لاع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لتم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7410">
                <a:tc gridSpan="6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ةزي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صاخ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يغبني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يلا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طشنأاو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تارسا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ركذأ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76598">
                <a:tc gridSpan="6">
                  <a:txBody>
                    <a:bodyPr/>
                    <a:lstStyle/>
                    <a:p>
                      <a:pPr marL="361632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مماو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ئا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هذه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3333">
                <a:tc row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1346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ققح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ىلع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نها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طشنأا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جيتارس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صاخا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مما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صئا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اراهما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صئا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مدخ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اطلا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70158" y="8003798"/>
            <a:ext cx="5669280" cy="0"/>
          </a:xfrm>
          <a:custGeom>
            <a:avLst/>
            <a:gdLst/>
            <a:ahLst/>
            <a:cxnLst/>
            <a:rect l="l" t="t" r="r" b="b"/>
            <a:pathLst>
              <a:path w="5669280">
                <a:moveTo>
                  <a:pt x="0" y="0"/>
                </a:moveTo>
                <a:lnTo>
                  <a:pt x="566872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3206" y="8006846"/>
            <a:ext cx="0" cy="792480"/>
          </a:xfrm>
          <a:custGeom>
            <a:avLst/>
            <a:gdLst/>
            <a:ahLst/>
            <a:cxnLst/>
            <a:rect l="l" t="t" r="r" b="b"/>
            <a:pathLst>
              <a:path h="792479">
                <a:moveTo>
                  <a:pt x="0" y="0"/>
                </a:moveTo>
                <a:lnTo>
                  <a:pt x="0" y="7924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5836" y="8006846"/>
            <a:ext cx="0" cy="792480"/>
          </a:xfrm>
          <a:custGeom>
            <a:avLst/>
            <a:gdLst/>
            <a:ahLst/>
            <a:cxnLst/>
            <a:rect l="l" t="t" r="r" b="b"/>
            <a:pathLst>
              <a:path h="792479">
                <a:moveTo>
                  <a:pt x="0" y="0"/>
                </a:moveTo>
                <a:lnTo>
                  <a:pt x="0" y="79247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70158" y="8802373"/>
            <a:ext cx="5669280" cy="0"/>
          </a:xfrm>
          <a:custGeom>
            <a:avLst/>
            <a:gdLst/>
            <a:ahLst/>
            <a:cxnLst/>
            <a:rect l="l" t="t" r="r" b="b"/>
            <a:pathLst>
              <a:path w="5669280">
                <a:moveTo>
                  <a:pt x="0" y="0"/>
                </a:moveTo>
                <a:lnTo>
                  <a:pt x="566872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2122" y="7765920"/>
            <a:ext cx="5546090" cy="130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05100" algn="ctr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-20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تد</a:t>
            </a:r>
            <a:r>
              <a:rPr sz="1400" b="1" spc="-220" dirty="0">
                <a:latin typeface="Simplified Arabic"/>
                <a:cs typeface="Simplified Arabic"/>
              </a:rPr>
              <a:t>ج</a:t>
            </a:r>
            <a:r>
              <a:rPr sz="1400" b="1" dirty="0">
                <a:latin typeface="Simplified Arabic"/>
                <a:cs typeface="Simplified Arabic"/>
              </a:rPr>
              <a:t>و </a:t>
            </a:r>
            <a:r>
              <a:rPr sz="1400" b="1" spc="-5" dirty="0">
                <a:latin typeface="Simplified Arabic"/>
                <a:cs typeface="Simplified Arabic"/>
              </a:rPr>
              <a:t>نإ</a:t>
            </a:r>
            <a:r>
              <a:rPr sz="1400" b="1" dirty="0">
                <a:latin typeface="Simplified Arabic"/>
                <a:cs typeface="Simplified Arabic"/>
              </a:rPr>
              <a:t>(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60" dirty="0">
                <a:latin typeface="Simplified Arabic"/>
                <a:cs typeface="Simplified Arabic"/>
              </a:rPr>
              <a:t>ج</a:t>
            </a:r>
            <a:r>
              <a:rPr sz="1400" b="1" spc="-204" dirty="0">
                <a:latin typeface="Simplified Arabic"/>
                <a:cs typeface="Simplified Arabic"/>
              </a:rPr>
              <a:t>رخت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50" dirty="0">
                <a:latin typeface="Simplified Arabic"/>
                <a:cs typeface="Simplified Arabic"/>
              </a:rPr>
              <a:t>ث</a:t>
            </a:r>
            <a:r>
              <a:rPr sz="1400" b="1" spc="-60" dirty="0">
                <a:latin typeface="Simplified Arabic"/>
                <a:cs typeface="Simplified Arabic"/>
              </a:rPr>
              <a:t>ح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dirty="0">
                <a:latin typeface="Simplified Arabic"/>
                <a:cs typeface="Simplified Arabic"/>
              </a:rPr>
              <a:t> وأ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20" dirty="0">
                <a:latin typeface="Simplified Arabic"/>
                <a:cs typeface="Simplified Arabic"/>
              </a:rPr>
              <a:t>ع</a:t>
            </a:r>
            <a:r>
              <a:rPr sz="1400" b="1" spc="-45" dirty="0">
                <a:latin typeface="Simplified Arabic"/>
                <a:cs typeface="Simplified Arabic"/>
              </a:rPr>
              <a:t>و</a:t>
            </a:r>
            <a:r>
              <a:rPr sz="1400" b="1" spc="-135" dirty="0">
                <a:latin typeface="Simplified Arabic"/>
                <a:cs typeface="Simplified Arabic"/>
              </a:rPr>
              <a:t>ر</a:t>
            </a:r>
            <a:r>
              <a:rPr sz="1400" b="1" spc="-290" dirty="0">
                <a:latin typeface="Simplified Arabic"/>
                <a:cs typeface="Simplified Arabic"/>
              </a:rPr>
              <a:t>ش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تاب</a:t>
            </a:r>
            <a:r>
              <a:rPr sz="1400" b="1" spc="-195" dirty="0">
                <a:latin typeface="Simplified Arabic"/>
                <a:cs typeface="Simplified Arabic"/>
              </a:rPr>
              <a:t>ل</a:t>
            </a:r>
            <a:r>
              <a:rPr sz="1400" b="1" spc="-155" dirty="0">
                <a:latin typeface="Simplified Arabic"/>
                <a:cs typeface="Simplified Arabic"/>
              </a:rPr>
              <a:t>طتم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dirty="0">
                <a:latin typeface="Simplified Arabic"/>
                <a:cs typeface="Simplified Arabic"/>
              </a:rPr>
              <a:t>4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b="1" dirty="0">
                <a:latin typeface="Arial"/>
                <a:cs typeface="Arial"/>
              </a:rPr>
              <a:t>ل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05" dirty="0">
                <a:latin typeface="Arial"/>
                <a:cs typeface="Arial"/>
              </a:rPr>
              <a:t>ب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ثو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55" dirty="0">
                <a:latin typeface="Arial"/>
                <a:cs typeface="Arial"/>
              </a:rPr>
              <a:t>(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6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40" dirty="0">
                <a:latin typeface="Arial"/>
                <a:cs typeface="Arial"/>
              </a:rPr>
              <a:t>ح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ث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260" dirty="0">
                <a:latin typeface="Arial"/>
                <a:cs typeface="Arial"/>
              </a:rPr>
              <a:t>ع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ص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L="2149475">
              <a:lnSpc>
                <a:spcPct val="100000"/>
              </a:lnSpc>
              <a:spcBef>
                <a:spcPts val="480"/>
              </a:spcBef>
            </a:pP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204" dirty="0">
                <a:latin typeface="Arial"/>
                <a:cs typeface="Arial"/>
              </a:rPr>
              <a:t>ج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ث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)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265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2823210" algn="ctr">
              <a:lnSpc>
                <a:spcPct val="100000"/>
              </a:lnSpc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204" dirty="0">
                <a:latin typeface="Arial"/>
                <a:cs typeface="Arial"/>
              </a:rPr>
              <a:t>ج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85" dirty="0">
                <a:latin typeface="Arial"/>
                <a:cs typeface="Arial"/>
              </a:rPr>
              <a:t>خ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70" dirty="0">
                <a:latin typeface="Arial"/>
                <a:cs typeface="Arial"/>
              </a:rPr>
              <a:t>ع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ث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750" dirty="0">
                <a:latin typeface="Arial"/>
                <a:cs typeface="Arial"/>
              </a:rPr>
              <a:t>خ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0262" y="8808470"/>
            <a:ext cx="5594350" cy="0"/>
          </a:xfrm>
          <a:custGeom>
            <a:avLst/>
            <a:gdLst/>
            <a:ahLst/>
            <a:cxnLst/>
            <a:rect l="l" t="t" r="r" b="b"/>
            <a:pathLst>
              <a:path w="5594350">
                <a:moveTo>
                  <a:pt x="0" y="0"/>
                </a:moveTo>
                <a:lnTo>
                  <a:pt x="559404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3310" y="8811456"/>
            <a:ext cx="0" cy="1032510"/>
          </a:xfrm>
          <a:custGeom>
            <a:avLst/>
            <a:gdLst/>
            <a:ahLst/>
            <a:cxnLst/>
            <a:rect l="l" t="t" r="r" b="b"/>
            <a:pathLst>
              <a:path h="1032509">
                <a:moveTo>
                  <a:pt x="0" y="0"/>
                </a:moveTo>
                <a:lnTo>
                  <a:pt x="0" y="1032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0262" y="9846564"/>
            <a:ext cx="5594350" cy="0"/>
          </a:xfrm>
          <a:custGeom>
            <a:avLst/>
            <a:gdLst/>
            <a:ahLst/>
            <a:cxnLst/>
            <a:rect l="l" t="t" r="r" b="b"/>
            <a:pathLst>
              <a:path w="5594350">
                <a:moveTo>
                  <a:pt x="0" y="0"/>
                </a:moveTo>
                <a:lnTo>
                  <a:pt x="559404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31264" y="8811456"/>
            <a:ext cx="0" cy="1032510"/>
          </a:xfrm>
          <a:custGeom>
            <a:avLst/>
            <a:gdLst/>
            <a:ahLst/>
            <a:cxnLst/>
            <a:rect l="l" t="t" r="r" b="b"/>
            <a:pathLst>
              <a:path h="1032509">
                <a:moveTo>
                  <a:pt x="0" y="0"/>
                </a:moveTo>
                <a:lnTo>
                  <a:pt x="0" y="103205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ϯϰ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69523" y="913764"/>
          <a:ext cx="5673725" cy="6791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3"/>
                <a:gridCol w="1719392"/>
                <a:gridCol w="1952496"/>
                <a:gridCol w="1920636"/>
              </a:tblGrid>
              <a:tr h="300282">
                <a:tc row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3">
                  <a:txBody>
                    <a:bodyPr/>
                    <a:lstStyle/>
                    <a:p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صئا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هذه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0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كذ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عم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مما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9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.اه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لكل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3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994">
                <a:tc gridSpan="4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ايتم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نس 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وا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لمعلا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)تدجو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كم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272">
                <a:tc gridSpan="4">
                  <a:txBody>
                    <a:bodyPr/>
                    <a:lstStyle/>
                    <a:p>
                      <a:pPr marL="2488565">
                        <a:lnSpc>
                          <a:spcPct val="100000"/>
                        </a:lnSpc>
                      </a:pPr>
                      <a:r>
                        <a:rPr sz="1400" b="1" spc="-20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...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ينواعتلا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بيردتلا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،ةيح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تاص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بلطل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082">
                <a:tc gridSpan="4">
                  <a:txBody>
                    <a:bodyPr/>
                    <a:lstStyle/>
                    <a:p>
                      <a:pPr marL="12045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زا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لاوأ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يلم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بيردتلا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عل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صخلم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5844">
                <a:tc grid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ادعإ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بج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ذ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منل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هب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صاخ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جذوم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كانه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ظحام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عم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748">
                <a:tc gridSpan="4">
                  <a:txBody>
                    <a:bodyPr/>
                    <a:lstStyle/>
                    <a:p>
                      <a:pPr marL="20961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تابلطتم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8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ابلطتم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كت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لمع(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0291">
                <a:tc gridSpan="4">
                  <a:txBody>
                    <a:bodyPr/>
                    <a:lstStyle/>
                    <a:p>
                      <a:pPr marL="321246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:ة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فصو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8387">
                <a:tc gridSpan="4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خا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نم</a:t>
                      </a:r>
                      <a:r>
                        <a:rPr sz="1400" b="1" spc="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طت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يغبني</a:t>
                      </a:r>
                      <a:r>
                        <a:rPr sz="14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ةدو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قما</a:t>
                      </a:r>
                      <a:r>
                        <a:rPr sz="14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ةس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ئا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مئاق</a:t>
                      </a:r>
                      <a:r>
                        <a:rPr sz="1400" b="1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4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97748">
                <a:tc gridSpan="4">
                  <a:txBody>
                    <a:bodyPr/>
                    <a:lstStyle/>
                    <a:p>
                      <a:pPr marR="60325" algn="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:ة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0164">
                <a:tc gridSpan="4"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)لصفلا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كذت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؟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رخ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ميدقت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لحا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ةلح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8260">
                <a:tc gridSpan="4"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ةدم</a:t>
                      </a:r>
                      <a:r>
                        <a:rPr sz="14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بسأل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مايأ</a:t>
                      </a:r>
                      <a:r>
                        <a:rPr sz="14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لودجا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تو</a:t>
                      </a:r>
                      <a:r>
                        <a:rPr sz="14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خلل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ركذأ</a:t>
                      </a:r>
                      <a:r>
                        <a:rPr sz="14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b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847">
                <a:tc gridSpan="4"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)لصفلا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أ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66324">
                <a:tc gridSpan="4">
                  <a:txBody>
                    <a:bodyPr/>
                    <a:lstStyle/>
                    <a:p>
                      <a:pPr marL="3027680">
                        <a:lnSpc>
                          <a:spcPct val="100000"/>
                        </a:lnSpc>
                        <a:tabLst>
                          <a:tab pos="5451475" algn="l"/>
                        </a:tabLst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ناد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لل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تاعاسلا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ددع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273680" y="7286977"/>
            <a:ext cx="24028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.</a:t>
            </a:r>
            <a:r>
              <a:rPr sz="1400" b="1" spc="-140" dirty="0">
                <a:latin typeface="Simplified Arabic"/>
                <a:cs typeface="Simplified Arabic"/>
              </a:rPr>
              <a:t>م</a:t>
            </a:r>
            <a:r>
              <a:rPr sz="1400" b="1" spc="-185" dirty="0">
                <a:latin typeface="Simplified Arabic"/>
                <a:cs typeface="Simplified Arabic"/>
              </a:rPr>
              <a:t>ل</a:t>
            </a:r>
            <a:r>
              <a:rPr sz="1400" b="1" spc="-465" dirty="0">
                <a:latin typeface="Simplified Arabic"/>
                <a:cs typeface="Simplified Arabic"/>
              </a:rPr>
              <a:t>عتƃا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70" dirty="0">
                <a:latin typeface="Simplified Arabic"/>
                <a:cs typeface="Simplified Arabic"/>
              </a:rPr>
              <a:t>تاا</a:t>
            </a:r>
            <a:r>
              <a:rPr sz="1400" b="1" spc="105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ي</a:t>
            </a:r>
            <a:r>
              <a:rPr sz="1400" b="1" spc="-395" dirty="0">
                <a:latin typeface="Simplified Arabic"/>
                <a:cs typeface="Simplified Arabic"/>
              </a:rPr>
              <a:t>ف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395" dirty="0">
                <a:latin typeface="Simplified Arabic"/>
                <a:cs typeface="Simplified Arabic"/>
              </a:rPr>
              <a:t>ميلعت</a:t>
            </a:r>
            <a:r>
              <a:rPr sz="1400" b="1" spc="-75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ج</a:t>
            </a:r>
            <a:r>
              <a:rPr sz="1400" b="1" spc="-355" dirty="0">
                <a:latin typeface="Simplified Arabic"/>
                <a:cs typeface="Simplified Arabic"/>
              </a:rPr>
              <a:t>ئاتن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رو</a:t>
            </a:r>
            <a:r>
              <a:rPr sz="1400" b="1" spc="-275" dirty="0">
                <a:latin typeface="Simplified Arabic"/>
                <a:cs typeface="Simplified Arabic"/>
              </a:rPr>
              <a:t>طت</a:t>
            </a:r>
            <a:r>
              <a:rPr sz="1400" b="1" spc="-15" dirty="0">
                <a:latin typeface="Simplified Arabic"/>
                <a:cs typeface="Simplified Arabic"/>
              </a:rPr>
              <a:t> </a:t>
            </a:r>
            <a:r>
              <a:rPr sz="1400" b="1" spc="5" dirty="0">
                <a:latin typeface="Simplified Arabic"/>
                <a:cs typeface="Simplified Arabic"/>
              </a:rPr>
              <a:t>–</a:t>
            </a:r>
            <a:r>
              <a:rPr sz="1400" b="1" dirty="0">
                <a:latin typeface="Simplified Arabic"/>
                <a:cs typeface="Simplified Arabic"/>
              </a:rPr>
              <a:t>5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7517648"/>
            <a:ext cx="5688965" cy="223456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9837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105" dirty="0">
                <a:latin typeface="Arial"/>
                <a:cs typeface="Arial"/>
              </a:rPr>
              <a:t>ح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45" dirty="0">
                <a:latin typeface="Arial"/>
                <a:cs typeface="Arial"/>
              </a:rPr>
              <a:t>ن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59" dirty="0">
                <a:latin typeface="Arial"/>
                <a:cs typeface="Arial"/>
              </a:rPr>
              <a:t>ض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54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480"/>
              </a:spcBef>
              <a:tabLst>
                <a:tab pos="5276215" algn="l"/>
              </a:tabLst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45" dirty="0">
                <a:latin typeface="Arial"/>
                <a:cs typeface="Arial"/>
              </a:rPr>
              <a:t>ل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67310">
              <a:lnSpc>
                <a:spcPct val="100000"/>
              </a:lnSpc>
              <a:spcBef>
                <a:spcPts val="490"/>
              </a:spcBef>
            </a:pP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م</a:t>
            </a:r>
            <a:r>
              <a:rPr sz="1400" b="1" spc="-220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ف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35" dirty="0">
                <a:latin typeface="Arial"/>
                <a:cs typeface="Arial"/>
              </a:rPr>
              <a:t>ج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55" dirty="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 marL="3562985">
              <a:lnSpc>
                <a:spcPct val="100000"/>
              </a:lnSpc>
              <a:spcBef>
                <a:spcPts val="490"/>
              </a:spcBef>
            </a:pPr>
            <a:r>
              <a:rPr sz="1400" b="1" spc="-50" dirty="0">
                <a:latin typeface="Arial"/>
                <a:cs typeface="Arial"/>
              </a:rPr>
              <a:t>.)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85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تس</a:t>
            </a:r>
            <a:r>
              <a:rPr sz="1400" b="1" spc="-6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480"/>
              </a:spcBef>
              <a:tabLst>
                <a:tab pos="5276215" algn="l"/>
              </a:tabLst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16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5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45" dirty="0">
                <a:latin typeface="Arial"/>
                <a:cs typeface="Arial"/>
              </a:rPr>
              <a:t>ل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7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67945">
              <a:lnSpc>
                <a:spcPct val="100000"/>
              </a:lnSpc>
              <a:spcBef>
                <a:spcPts val="490"/>
              </a:spcBef>
            </a:pP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45" dirty="0">
                <a:latin typeface="Arial"/>
                <a:cs typeface="Arial"/>
              </a:rPr>
              <a:t> 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475" dirty="0">
                <a:latin typeface="Arial"/>
                <a:cs typeface="Arial"/>
              </a:rPr>
              <a:t>ج</a:t>
            </a:r>
            <a:r>
              <a:rPr sz="1400" b="1" spc="-55" dirty="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 marL="1311275">
              <a:lnSpc>
                <a:spcPct val="100000"/>
              </a:lnSpc>
              <a:spcBef>
                <a:spcPts val="480"/>
              </a:spcBef>
            </a:pPr>
            <a:r>
              <a:rPr sz="1400" b="1" spc="-50" dirty="0">
                <a:latin typeface="Arial"/>
                <a:cs typeface="Arial"/>
              </a:rPr>
              <a:t>.)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10" dirty="0">
                <a:latin typeface="Arial"/>
                <a:cs typeface="Arial"/>
              </a:rPr>
              <a:t> ح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8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0" dirty="0">
                <a:latin typeface="Arial"/>
                <a:cs typeface="Arial"/>
              </a:rPr>
              <a:t>،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50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05"/>
              </a:spcBef>
              <a:tabLst>
                <a:tab pos="5276215" algn="l"/>
              </a:tabLst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8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80" dirty="0">
                <a:latin typeface="Arial"/>
                <a:cs typeface="Arial"/>
              </a:rPr>
              <a:t>ق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قر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5" dirty="0">
                <a:latin typeface="Calibri"/>
                <a:cs typeface="Calibri"/>
              </a:rPr>
              <a:t>ϯϱ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39627" y="913764"/>
          <a:ext cx="5599430" cy="630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7953"/>
              </a:tblGrid>
              <a:tr h="1108191">
                <a:tc>
                  <a:txBody>
                    <a:bodyPr/>
                    <a:lstStyle/>
                    <a:p>
                      <a:pPr marL="207518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.ثحبلا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رش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ةدو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قما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ئا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نب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مئاق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2664"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فلا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م(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؟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ثحبلا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اذه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ذيف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مان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نم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لحا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يأ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55880" algn="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يساردلا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4355">
                <a:tc>
                  <a:txBody>
                    <a:bodyPr/>
                    <a:lstStyle/>
                    <a:p>
                      <a:pPr marL="27666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ثح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ةدمتع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تاعاسلا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ددع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6563">
                <a:tc>
                  <a:txBody>
                    <a:bodyPr/>
                    <a:lstStyle/>
                    <a:p>
                      <a:pPr marL="8020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لعلا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اطلل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دو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يمداكأ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نم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مدقي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ام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ز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فصو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ه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6275">
                <a:tc>
                  <a:txBody>
                    <a:bodyPr/>
                    <a:lstStyle/>
                    <a:p>
                      <a:pPr marL="270891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ياع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ققح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لآ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غ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تاءا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فصو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206" y="1193535"/>
            <a:ext cx="5662930" cy="58229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9690" algn="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3206" y="2057643"/>
            <a:ext cx="5662930" cy="135128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230245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5" dirty="0">
                <a:latin typeface="Arial"/>
                <a:cs typeface="Arial"/>
              </a:rPr>
              <a:t>و</a:t>
            </a: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3688720"/>
            <a:ext cx="5662930" cy="113411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82875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3206" y="5102992"/>
            <a:ext cx="5662930" cy="190690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97155" algn="r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قر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450">
              <a:latin typeface="Times New Roman"/>
              <a:cs typeface="Times New Roman"/>
            </a:endParaRPr>
          </a:p>
          <a:p>
            <a:pPr marR="60325" algn="r">
              <a:lnSpc>
                <a:spcPct val="100000"/>
              </a:lnSpc>
            </a:pP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4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dirty="0">
                <a:latin typeface="Simplified Arabic"/>
                <a:cs typeface="Simplified Arabic"/>
              </a:rPr>
              <a:t>–</a:t>
            </a:r>
            <a:r>
              <a:rPr sz="1400" spc="15" dirty="0">
                <a:latin typeface="Simplified Arabic"/>
                <a:cs typeface="Simplified Arabic"/>
              </a:rPr>
              <a:t> </a:t>
            </a:r>
            <a:r>
              <a:rPr sz="1400" dirty="0">
                <a:latin typeface="Simplified Arabic"/>
                <a:cs typeface="Simplified Arabic"/>
              </a:rPr>
              <a:t>ب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3206" y="7310384"/>
            <a:ext cx="5727065" cy="858519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0274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30" dirty="0">
                <a:latin typeface="Arial"/>
                <a:cs typeface="Arial"/>
              </a:rPr>
              <a:t>اد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0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5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3206" y="8448805"/>
            <a:ext cx="578485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68656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206" y="9038594"/>
            <a:ext cx="5777230" cy="58293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60295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قر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14" dirty="0">
                <a:latin typeface="Calibri"/>
                <a:cs typeface="Calibri"/>
              </a:rPr>
              <a:t>ϯϲ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0158" y="917447"/>
            <a:ext cx="5783580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0" y="0"/>
                </a:moveTo>
                <a:lnTo>
                  <a:pt x="578302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3206" y="920442"/>
            <a:ext cx="0" cy="794385"/>
          </a:xfrm>
          <a:custGeom>
            <a:avLst/>
            <a:gdLst/>
            <a:ahLst/>
            <a:cxnLst/>
            <a:rect l="l" t="t" r="r" b="b"/>
            <a:pathLst>
              <a:path h="794385">
                <a:moveTo>
                  <a:pt x="0" y="0"/>
                </a:moveTo>
                <a:lnTo>
                  <a:pt x="0" y="79430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136" y="920442"/>
            <a:ext cx="0" cy="794385"/>
          </a:xfrm>
          <a:custGeom>
            <a:avLst/>
            <a:gdLst/>
            <a:ahLst/>
            <a:cxnLst/>
            <a:rect l="l" t="t" r="r" b="b"/>
            <a:pathLst>
              <a:path h="794385">
                <a:moveTo>
                  <a:pt x="0" y="0"/>
                </a:moveTo>
                <a:lnTo>
                  <a:pt x="0" y="79430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0158" y="1717791"/>
            <a:ext cx="5783580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0" y="0"/>
                </a:moveTo>
                <a:lnTo>
                  <a:pt x="578302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73206" y="1998207"/>
            <a:ext cx="566293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66365">
              <a:lnSpc>
                <a:spcPct val="100000"/>
              </a:lnSpc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20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04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3206" y="2587995"/>
            <a:ext cx="5662930" cy="168338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74955">
              <a:lnSpc>
                <a:spcPct val="100000"/>
              </a:lnSpc>
            </a:pPr>
            <a:r>
              <a:rPr sz="1400" b="1" spc="-125" dirty="0">
                <a:latin typeface="Arial"/>
                <a:cs typeface="Arial"/>
              </a:rPr>
              <a:t>: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54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ئ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30" dirty="0">
                <a:latin typeface="Arial"/>
                <a:cs typeface="Arial"/>
              </a:rPr>
              <a:t>آ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يص</a:t>
            </a:r>
            <a:r>
              <a:rPr sz="1400" b="1" spc="85" dirty="0">
                <a:latin typeface="Arial"/>
                <a:cs typeface="Arial"/>
              </a:rPr>
              <a:t>خ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220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3206" y="4482724"/>
            <a:ext cx="5662930" cy="326517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41170">
              <a:lnSpc>
                <a:spcPct val="100000"/>
              </a:lnSpc>
              <a:tabLst>
                <a:tab pos="5518150" algn="l"/>
              </a:tabLst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14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8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245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671195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ئ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8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م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0" dirty="0">
                <a:latin typeface="Arial"/>
                <a:cs typeface="Arial"/>
              </a:rPr>
              <a:t>ق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ص</a:t>
            </a:r>
            <a:r>
              <a:rPr sz="1400" b="1" spc="65" dirty="0">
                <a:latin typeface="Arial"/>
                <a:cs typeface="Arial"/>
              </a:rPr>
              <a:t>خ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49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قر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5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3206" y="7958077"/>
            <a:ext cx="566293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66264">
              <a:lnSpc>
                <a:spcPct val="100000"/>
              </a:lnSpc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5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50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3206" y="8488429"/>
            <a:ext cx="5662930" cy="106299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2758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20" dirty="0">
                <a:latin typeface="Arial"/>
                <a:cs typeface="Arial"/>
              </a:rPr>
              <a:t>ع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105" dirty="0">
                <a:latin typeface="Arial Narrow"/>
                <a:cs typeface="Arial Narrow"/>
              </a:rPr>
              <a:t>1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5" dirty="0">
                <a:latin typeface="Calibri"/>
                <a:cs typeface="Calibri"/>
              </a:rPr>
              <a:t>ϯϳ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206" y="917447"/>
            <a:ext cx="5662930" cy="113411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61235">
              <a:lnSpc>
                <a:spcPct val="100000"/>
              </a:lnSpc>
              <a:tabLst>
                <a:tab pos="5518150" algn="l"/>
              </a:tabLst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8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245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3206" y="2331963"/>
            <a:ext cx="5662930" cy="30797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0099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505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قر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2920227"/>
            <a:ext cx="5662930" cy="30861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70579">
              <a:lnSpc>
                <a:spcPct val="100000"/>
              </a:lnSpc>
            </a:pP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05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ت</a:t>
            </a:r>
            <a:r>
              <a:rPr sz="1400" b="1" spc="-345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ن</a:t>
            </a:r>
            <a:r>
              <a:rPr sz="1400" b="1" spc="-25" dirty="0">
                <a:latin typeface="Arial"/>
                <a:cs typeface="Arial"/>
              </a:rPr>
              <a:t>إ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95" dirty="0">
                <a:latin typeface="Arial"/>
                <a:cs typeface="Arial"/>
              </a:rPr>
              <a:t>ه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3206" y="3510412"/>
            <a:ext cx="5662930" cy="404558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8608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8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أ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475" dirty="0">
                <a:latin typeface="Arial"/>
                <a:cs typeface="Arial"/>
              </a:rPr>
              <a:t>ض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2004695">
              <a:lnSpc>
                <a:spcPct val="100000"/>
              </a:lnSpc>
              <a:spcBef>
                <a:spcPts val="1130"/>
              </a:spcBef>
              <a:tabLst>
                <a:tab pos="5518150" algn="l"/>
              </a:tabLst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50" dirty="0">
                <a:latin typeface="Arial"/>
                <a:cs typeface="Arial"/>
              </a:rPr>
              <a:t>ط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8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245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5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2698115">
              <a:lnSpc>
                <a:spcPct val="100000"/>
              </a:lnSpc>
              <a:spcBef>
                <a:spcPts val="480"/>
              </a:spcBef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قر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4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9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R="629920" algn="r">
              <a:lnSpc>
                <a:spcPct val="100000"/>
              </a:lnSpc>
              <a:spcBef>
                <a:spcPts val="480"/>
              </a:spcBef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000">
              <a:latin typeface="Times New Roman"/>
              <a:cs typeface="Times New Roman"/>
            </a:endParaRPr>
          </a:p>
          <a:p>
            <a:pPr marR="629920" algn="r">
              <a:lnSpc>
                <a:spcPct val="100000"/>
              </a:lnSpc>
            </a:pPr>
            <a:r>
              <a:rPr sz="1400" b="1" spc="3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5869" y="7626456"/>
            <a:ext cx="166052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b="1" spc="-3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70" dirty="0">
                <a:latin typeface="Simplified Arabic"/>
                <a:cs typeface="Simplified Arabic"/>
              </a:rPr>
              <a:t>ن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ب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لو</a:t>
            </a:r>
            <a:r>
              <a:rPr sz="1400" b="1" spc="-470" dirty="0">
                <a:latin typeface="Simplified Arabic"/>
                <a:cs typeface="Simplified Arabic"/>
              </a:rPr>
              <a:t>بق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 </a:t>
            </a:r>
            <a:r>
              <a:rPr sz="1400" b="1" spc="-215" dirty="0">
                <a:latin typeface="Simplified Arabic"/>
                <a:cs typeface="Simplified Arabic"/>
              </a:rPr>
              <a:t>تاب</a:t>
            </a:r>
            <a:r>
              <a:rPr sz="1400" b="1" spc="-195" dirty="0">
                <a:latin typeface="Simplified Arabic"/>
                <a:cs typeface="Simplified Arabic"/>
              </a:rPr>
              <a:t>ل</a:t>
            </a:r>
            <a:r>
              <a:rPr sz="1400" b="1" spc="-155" dirty="0">
                <a:latin typeface="Simplified Arabic"/>
                <a:cs typeface="Simplified Arabic"/>
              </a:rPr>
              <a:t>طتم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dirty="0">
                <a:latin typeface="Simplified Arabic"/>
                <a:cs typeface="Simplified Arabic"/>
              </a:rPr>
              <a:t>6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3206" y="7857494"/>
            <a:ext cx="5662930" cy="99060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4135" algn="r">
              <a:lnSpc>
                <a:spcPct val="100000"/>
              </a:lnSpc>
            </a:pPr>
            <a:r>
              <a:rPr sz="1400" b="1" spc="-195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480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ض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35" dirty="0">
                <a:latin typeface="Arial"/>
                <a:cs typeface="Arial"/>
              </a:rPr>
              <a:t> 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540" dirty="0">
                <a:latin typeface="Arial"/>
                <a:cs typeface="Arial"/>
              </a:rPr>
              <a:t>ف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R="60960" algn="r">
              <a:lnSpc>
                <a:spcPct val="100000"/>
              </a:lnSpc>
              <a:spcBef>
                <a:spcPts val="48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7036" y="8919182"/>
            <a:ext cx="218948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b="1" spc="-3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70" dirty="0">
                <a:latin typeface="Simplified Arabic"/>
                <a:cs typeface="Simplified Arabic"/>
              </a:rPr>
              <a:t>ن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ب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لا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90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spc="-550" dirty="0">
                <a:latin typeface="Simplified Arabic"/>
                <a:cs typeface="Simplified Arabic"/>
              </a:rPr>
              <a:t>و</a:t>
            </a:r>
            <a:r>
              <a:rPr sz="2100" b="1" baseline="-11904" dirty="0">
                <a:latin typeface="Simplified Arabic"/>
                <a:cs typeface="Simplified Arabic"/>
              </a:rPr>
              <a:t>  </a:t>
            </a:r>
            <a:r>
              <a:rPr sz="2100" b="1" spc="120" baseline="-11904" dirty="0">
                <a:latin typeface="Simplified Arabic"/>
                <a:cs typeface="Simplified Arabic"/>
              </a:rPr>
              <a:t> </a:t>
            </a:r>
            <a:r>
              <a:rPr sz="1400" b="1" spc="-10" dirty="0">
                <a:latin typeface="Simplified Arabic"/>
                <a:cs typeface="Simplified Arabic"/>
              </a:rPr>
              <a:t>ر</a:t>
            </a:r>
            <a:r>
              <a:rPr sz="1400" b="1" spc="-355" dirty="0">
                <a:latin typeface="Simplified Arabic"/>
                <a:cs typeface="Simplified Arabic"/>
              </a:rPr>
              <a:t>وضح</a:t>
            </a:r>
            <a:r>
              <a:rPr sz="1400" b="1" spc="-51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تاب</a:t>
            </a:r>
            <a:r>
              <a:rPr sz="1400" b="1" spc="-195" dirty="0">
                <a:latin typeface="Simplified Arabic"/>
                <a:cs typeface="Simplified Arabic"/>
              </a:rPr>
              <a:t>ل</a:t>
            </a:r>
            <a:r>
              <a:rPr sz="1400" b="1" spc="-155" dirty="0">
                <a:latin typeface="Simplified Arabic"/>
                <a:cs typeface="Simplified Arabic"/>
              </a:rPr>
              <a:t>طتم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5" dirty="0">
                <a:latin typeface="Simplified Arabic"/>
                <a:cs typeface="Simplified Arabic"/>
              </a:rPr>
              <a:t>)</a:t>
            </a:r>
            <a:r>
              <a:rPr sz="1400" b="1" dirty="0">
                <a:latin typeface="Simplified Arabic"/>
                <a:cs typeface="Simplified Arabic"/>
              </a:rPr>
              <a:t>7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3206" y="9149846"/>
            <a:ext cx="5662930" cy="58420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61594" algn="r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540" dirty="0">
                <a:latin typeface="Arial"/>
                <a:cs typeface="Arial"/>
              </a:rPr>
              <a:t>ف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R="59690" algn="r">
              <a:lnSpc>
                <a:spcPct val="100000"/>
              </a:lnSpc>
              <a:spcBef>
                <a:spcPts val="505"/>
              </a:spcBef>
            </a:pP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ض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latin typeface="Calibri"/>
                <a:cs typeface="Calibri"/>
              </a:rPr>
              <a:t>ϯϴ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206" y="917447"/>
            <a:ext cx="5662930" cy="58293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41825" marR="59690" indent="-413384" algn="r">
              <a:lnSpc>
                <a:spcPct val="129299"/>
              </a:lnSpc>
            </a:pP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40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ح</a:t>
            </a:r>
            <a:r>
              <a:rPr sz="1400" b="1" spc="20" dirty="0">
                <a:latin typeface="Arial"/>
                <a:cs typeface="Arial"/>
              </a:rPr>
              <a:t>ا</a:t>
            </a:r>
            <a:r>
              <a:rPr sz="1400" b="1" spc="80" dirty="0">
                <a:latin typeface="Arial"/>
                <a:cs typeface="Arial"/>
              </a:rPr>
              <a:t>ج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95" dirty="0">
                <a:latin typeface="Arial"/>
                <a:cs typeface="Arial"/>
              </a:rPr>
              <a:t>ب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04" dirty="0">
                <a:latin typeface="Arial"/>
                <a:cs typeface="Arial"/>
              </a:rPr>
              <a:t>ج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2049" y="1570957"/>
            <a:ext cx="420497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9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ي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260" dirty="0">
                <a:latin typeface="Simplified Arabic"/>
                <a:cs typeface="Simplified Arabic"/>
              </a:rPr>
              <a:t>يدا</a:t>
            </a:r>
            <a:r>
              <a:rPr sz="1400" b="1" spc="-570" dirty="0">
                <a:latin typeface="Simplified Arabic"/>
                <a:cs typeface="Simplified Arabic"/>
              </a:rPr>
              <a:t>Ƃ</a:t>
            </a:r>
            <a:r>
              <a:rPr sz="1400" b="1" spc="185" dirty="0">
                <a:latin typeface="Simplified Arabic"/>
                <a:cs typeface="Simplified Arabic"/>
              </a:rPr>
              <a:t>أا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ي</a:t>
            </a:r>
            <a:r>
              <a:rPr sz="1400" b="1" spc="-295" dirty="0">
                <a:latin typeface="Simplified Arabic"/>
                <a:cs typeface="Simplified Arabic"/>
              </a:rPr>
              <a:t>ياعمƃا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40" dirty="0">
                <a:latin typeface="Simplified Arabic"/>
                <a:cs typeface="Simplified Arabic"/>
              </a:rPr>
              <a:t>ن</a:t>
            </a:r>
            <a:r>
              <a:rPr sz="1400" b="1" spc="30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ق</a:t>
            </a:r>
            <a:r>
              <a:rPr sz="1400" b="1" spc="-420" dirty="0">
                <a:latin typeface="Simplified Arabic"/>
                <a:cs typeface="Simplified Arabic"/>
              </a:rPr>
              <a:t>ق</a:t>
            </a:r>
            <a:r>
              <a:rPr sz="1400" b="1" spc="-565" dirty="0">
                <a:latin typeface="Simplified Arabic"/>
                <a:cs typeface="Simplified Arabic"/>
              </a:rPr>
              <a:t>حتƃ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395" dirty="0">
                <a:latin typeface="Simplified Arabic"/>
                <a:cs typeface="Simplified Arabic"/>
              </a:rPr>
              <a:t>بلط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55" dirty="0">
                <a:latin typeface="Simplified Arabic"/>
                <a:cs typeface="Simplified Arabic"/>
              </a:rPr>
              <a:t>ميي</a:t>
            </a:r>
            <a:r>
              <a:rPr sz="1400" b="1" spc="-420" dirty="0">
                <a:latin typeface="Simplified Arabic"/>
                <a:cs typeface="Simplified Arabic"/>
              </a:rPr>
              <a:t>ق</a:t>
            </a:r>
            <a:r>
              <a:rPr sz="1400" b="1" spc="-540" dirty="0">
                <a:latin typeface="Simplified Arabic"/>
                <a:cs typeface="Simplified Arabic"/>
              </a:rPr>
              <a:t>تب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415" dirty="0">
                <a:latin typeface="Simplified Arabic"/>
                <a:cs typeface="Simplified Arabic"/>
              </a:rPr>
              <a:t>ص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20" dirty="0">
                <a:latin typeface="Simplified Arabic"/>
                <a:cs typeface="Simplified Arabic"/>
              </a:rPr>
              <a:t>خ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ح</a:t>
            </a:r>
            <a:r>
              <a:rPr sz="1400" b="1" spc="-525" dirty="0">
                <a:latin typeface="Simplified Arabic"/>
                <a:cs typeface="Simplified Arabic"/>
              </a:rPr>
              <a:t>ئ</a:t>
            </a:r>
            <a:r>
              <a:rPr sz="1400" b="1" spc="-204" dirty="0">
                <a:latin typeface="Simplified Arabic"/>
                <a:cs typeface="Simplified Arabic"/>
              </a:rPr>
              <a:t>ا</a:t>
            </a:r>
            <a:r>
              <a:rPr sz="1400" b="1" spc="-330" dirty="0">
                <a:latin typeface="Simplified Arabic"/>
                <a:cs typeface="Simplified Arabic"/>
              </a:rPr>
              <a:t>ول</a:t>
            </a:r>
            <a:r>
              <a:rPr sz="1400" b="1" spc="-740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195" dirty="0">
                <a:latin typeface="Simplified Arabic"/>
                <a:cs typeface="Simplified Arabic"/>
              </a:rPr>
              <a:t>ظ</a:t>
            </a:r>
            <a:r>
              <a:rPr sz="1400" b="1" spc="-120" dirty="0">
                <a:latin typeface="Simplified Arabic"/>
                <a:cs typeface="Simplified Arabic"/>
              </a:rPr>
              <a:t>ن</a:t>
            </a:r>
            <a:r>
              <a:rPr sz="1400" b="1" spc="185" dirty="0">
                <a:latin typeface="Simplified Arabic"/>
                <a:cs typeface="Simplified Arabic"/>
              </a:rPr>
              <a:t>أا</a:t>
            </a:r>
            <a:r>
              <a:rPr sz="1400" b="1" spc="-5" dirty="0">
                <a:latin typeface="Simplified Arabic"/>
                <a:cs typeface="Simplified Arabic"/>
              </a:rPr>
              <a:t> )</a:t>
            </a:r>
            <a:r>
              <a:rPr sz="1400" b="1" spc="-15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L="782320">
              <a:lnSpc>
                <a:spcPct val="100000"/>
              </a:lnSpc>
              <a:spcBef>
                <a:spcPts val="465"/>
              </a:spcBef>
            </a:pPr>
            <a:r>
              <a:rPr sz="1400" b="1" spc="-114" dirty="0">
                <a:latin typeface="Arial"/>
                <a:cs typeface="Arial"/>
              </a:rPr>
              <a:t>:</a:t>
            </a:r>
            <a:r>
              <a:rPr sz="1400" b="1" spc="-365" dirty="0">
                <a:latin typeface="Times New Roman"/>
                <a:cs typeface="Times New Roman"/>
              </a:rPr>
              <a:t>ΕΎ</a:t>
            </a:r>
            <a:r>
              <a:rPr sz="1400" b="1" spc="-285" dirty="0">
                <a:latin typeface="Times New Roman"/>
                <a:cs typeface="Times New Roman"/>
              </a:rPr>
              <a:t>ج</a:t>
            </a:r>
            <a:r>
              <a:rPr sz="1400" b="1" spc="-5" dirty="0">
                <a:latin typeface="Times New Roman"/>
                <a:cs typeface="Times New Roman"/>
              </a:rPr>
              <a:t>έ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20" dirty="0">
                <a:latin typeface="Times New Roman"/>
                <a:cs typeface="Times New Roman"/>
              </a:rPr>
              <a:t>عي</a:t>
            </a:r>
            <a:r>
              <a:rPr sz="1400" b="1" spc="15" dirty="0">
                <a:latin typeface="Times New Roman"/>
                <a:cs typeface="Times New Roman"/>
              </a:rPr>
              <a:t>ί</a:t>
            </a:r>
            <a:r>
              <a:rPr sz="1400" b="1" spc="20" dirty="0">
                <a:latin typeface="Times New Roman"/>
                <a:cs typeface="Times New Roman"/>
              </a:rPr>
              <a:t>Ϯ</a:t>
            </a:r>
            <a:r>
              <a:rPr sz="1400" b="1" spc="-310" dirty="0">
                <a:latin typeface="Times New Roman"/>
                <a:cs typeface="Times New Roman"/>
              </a:rPr>
              <a:t>تϭ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330" dirty="0">
                <a:latin typeface="Times New Roman"/>
                <a:cs typeface="Times New Roman"/>
              </a:rPr>
              <a:t>ΪيΪحΘب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715" dirty="0">
                <a:latin typeface="Times New Roman"/>
                <a:cs typeface="Times New Roman"/>
              </a:rPr>
              <a:t>ص</a:t>
            </a:r>
            <a:r>
              <a:rPr sz="1400" b="1" spc="-595" dirty="0">
                <a:latin typeface="Times New Roman"/>
                <a:cs typeface="Times New Roman"/>
              </a:rPr>
              <a:t>Ύ</a:t>
            </a:r>
            <a:r>
              <a:rPr sz="1400" b="1" spc="-430" dirty="0">
                <a:latin typeface="Times New Roman"/>
                <a:cs typeface="Times New Roman"/>
              </a:rPr>
              <a:t>Ψ</a:t>
            </a:r>
            <a:r>
              <a:rPr sz="1400" b="1" spc="-260" dirty="0">
                <a:latin typeface="Times New Roman"/>
                <a:cs typeface="Times New Roman"/>
              </a:rPr>
              <a:t>ل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420" dirty="0">
                <a:latin typeface="Times New Roman"/>
                <a:cs typeface="Times New Roman"/>
              </a:rPr>
              <a:t>ΕΎ</a:t>
            </a:r>
            <a:r>
              <a:rPr sz="1400" b="1" spc="-505" dirty="0">
                <a:latin typeface="Times New Roman"/>
                <a:cs typeface="Times New Roman"/>
              </a:rPr>
              <a:t>س</a:t>
            </a:r>
            <a:r>
              <a:rPr sz="1400" b="1" spc="-890" dirty="0">
                <a:latin typeface="Times New Roman"/>
                <a:cs typeface="Times New Roman"/>
              </a:rPr>
              <a:t>Ύ</a:t>
            </a:r>
            <a:r>
              <a:rPr sz="1400" b="1" spc="-590" dirty="0">
                <a:latin typeface="Times New Roman"/>
                <a:cs typeface="Times New Roman"/>
              </a:rPr>
              <a:t>يسل΍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ϭأ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65" dirty="0">
                <a:latin typeface="Times New Roman"/>
                <a:cs typeface="Times New Roman"/>
              </a:rPr>
              <a:t>م</a:t>
            </a:r>
            <a:r>
              <a:rPr sz="1400" b="1" spc="-250" dirty="0">
                <a:latin typeface="Times New Roman"/>
                <a:cs typeface="Times New Roman"/>
              </a:rPr>
              <a:t>ψ</a:t>
            </a:r>
            <a:r>
              <a:rPr sz="1400" b="1" dirty="0">
                <a:latin typeface="Times New Roman"/>
                <a:cs typeface="Times New Roman"/>
              </a:rPr>
              <a:t>نأ</a:t>
            </a:r>
            <a:r>
              <a:rPr sz="1400" b="1" spc="-1110" dirty="0">
                <a:latin typeface="Times New Roman"/>
                <a:cs typeface="Times New Roman"/>
              </a:rPr>
              <a:t>΍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125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206" y="2077455"/>
            <a:ext cx="5662930" cy="1742439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20" dirty="0">
                <a:latin typeface="Arial"/>
                <a:cs typeface="Arial"/>
              </a:rPr>
              <a:t>إ</a:t>
            </a:r>
            <a:endParaRPr sz="1400">
              <a:latin typeface="Arial"/>
              <a:cs typeface="Arial"/>
            </a:endParaRPr>
          </a:p>
          <a:p>
            <a:pPr marL="1671320">
              <a:lnSpc>
                <a:spcPct val="100000"/>
              </a:lnSpc>
              <a:spcBef>
                <a:spcPts val="48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ح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15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20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45" dirty="0">
                <a:latin typeface="Arial"/>
                <a:cs typeface="Arial"/>
              </a:rPr>
              <a:t>ر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غ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25" dirty="0">
                <a:latin typeface="Arial"/>
                <a:cs typeface="Arial"/>
              </a:rPr>
              <a:t>اج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30" dirty="0">
                <a:latin typeface="Arial"/>
                <a:cs typeface="Arial"/>
              </a:rPr>
              <a:t>د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3206" y="4120012"/>
            <a:ext cx="5662930" cy="168465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 marR="59690" algn="just">
              <a:lnSpc>
                <a:spcPct val="128899"/>
              </a:lnSpc>
            </a:pPr>
            <a:r>
              <a:rPr sz="1400" b="1" spc="49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ث</a:t>
            </a:r>
            <a:r>
              <a:rPr sz="1400" b="1" spc="125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480" dirty="0">
                <a:latin typeface="Arial"/>
                <a:cs typeface="Arial"/>
              </a:rPr>
              <a:t>م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0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445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3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455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40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  </a:t>
            </a:r>
            <a:r>
              <a:rPr sz="1400" b="1" spc="-155" dirty="0">
                <a:latin typeface="Arial"/>
                <a:cs typeface="Arial"/>
              </a:rPr>
              <a:t> </a:t>
            </a:r>
            <a:r>
              <a:rPr sz="1400" b="1" spc="-245" dirty="0">
                <a:latin typeface="Arial"/>
                <a:cs typeface="Arial"/>
              </a:rPr>
              <a:t>2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ئي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ض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50" dirty="0">
                <a:latin typeface="Arial"/>
                <a:cs typeface="Arial"/>
              </a:rPr>
              <a:t>ط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9" dirty="0">
                <a:latin typeface="Arial"/>
                <a:cs typeface="Arial"/>
              </a:rPr>
              <a:t>تس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0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ح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0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خ</a:t>
            </a:r>
            <a:r>
              <a:rPr sz="1400" b="1" spc="-50" dirty="0">
                <a:latin typeface="Arial"/>
                <a:cs typeface="Arial"/>
              </a:rPr>
              <a:t>آ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434" dirty="0">
                <a:latin typeface="Arial"/>
                <a:cs typeface="Arial"/>
              </a:rPr>
              <a:t>خ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0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40" dirty="0">
                <a:latin typeface="Arial"/>
                <a:cs typeface="Arial"/>
              </a:rPr>
              <a:t>ح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)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س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endParaRPr sz="1400">
              <a:latin typeface="Arial"/>
              <a:cs typeface="Arial"/>
            </a:endParaRPr>
          </a:p>
          <a:p>
            <a:pPr marL="3506470">
              <a:lnSpc>
                <a:spcPct val="100000"/>
              </a:lnSpc>
              <a:spcBef>
                <a:spcPts val="49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345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25" dirty="0">
                <a:latin typeface="Arial"/>
                <a:cs typeface="Arial"/>
              </a:rPr>
              <a:t>م</a:t>
            </a:r>
            <a:r>
              <a:rPr sz="1400" b="1" spc="-18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7560" y="5864536"/>
            <a:ext cx="1840230" cy="490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ct val="100000"/>
              </a:lnSpc>
            </a:pP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60" dirty="0">
                <a:latin typeface="Arial"/>
                <a:cs typeface="Arial"/>
              </a:rPr>
              <a:t>ن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ن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60" dirty="0">
                <a:latin typeface="Arial"/>
                <a:cs typeface="Arial"/>
              </a:rPr>
              <a:t>ؤ</a:t>
            </a:r>
            <a:r>
              <a:rPr sz="1400" b="1" spc="-455" dirty="0">
                <a:latin typeface="Arial"/>
                <a:cs typeface="Arial"/>
              </a:rPr>
              <a:t>ش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18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1588770" algn="l"/>
              </a:tabLst>
            </a:pPr>
            <a:r>
              <a:rPr sz="1400" b="1" spc="10" dirty="0">
                <a:latin typeface="Simplified Arabic"/>
                <a:cs typeface="Simplified Arabic"/>
              </a:rPr>
              <a:t>ب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ط</a:t>
            </a:r>
            <a:r>
              <a:rPr sz="1400" b="1" spc="-16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65" dirty="0">
                <a:latin typeface="Simplified Arabic"/>
                <a:cs typeface="Simplified Arabic"/>
              </a:rPr>
              <a:t>م</a:t>
            </a:r>
            <a:r>
              <a:rPr sz="1400" b="1" spc="-260" dirty="0">
                <a:latin typeface="Simplified Arabic"/>
                <a:cs typeface="Simplified Arabic"/>
              </a:rPr>
              <a:t>يدا</a:t>
            </a:r>
            <a:r>
              <a:rPr sz="1400" b="1" spc="-570" dirty="0">
                <a:latin typeface="Simplified Arabic"/>
                <a:cs typeface="Simplified Arabic"/>
              </a:rPr>
              <a:t>Ƃ</a:t>
            </a:r>
            <a:r>
              <a:rPr sz="1400" b="1" spc="185" dirty="0">
                <a:latin typeface="Simplified Arabic"/>
                <a:cs typeface="Simplified Arabic"/>
              </a:rPr>
              <a:t>أا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" dirty="0">
                <a:latin typeface="Simplified Arabic"/>
                <a:cs typeface="Simplified Arabic"/>
              </a:rPr>
              <a:t>د</a:t>
            </a:r>
            <a:r>
              <a:rPr sz="1400" b="1" spc="-5" dirty="0">
                <a:latin typeface="Simplified Arabic"/>
                <a:cs typeface="Simplified Arabic"/>
              </a:rPr>
              <a:t>ا</a:t>
            </a:r>
            <a:r>
              <a:rPr sz="1400" b="1" spc="-615" dirty="0">
                <a:latin typeface="Simplified Arabic"/>
                <a:cs typeface="Simplified Arabic"/>
              </a:rPr>
              <a:t>ش</a:t>
            </a:r>
            <a:r>
              <a:rPr sz="1400" b="1" spc="35" dirty="0">
                <a:latin typeface="Simplified Arabic"/>
                <a:cs typeface="Simplified Arabic"/>
              </a:rPr>
              <a:t>ر</a:t>
            </a:r>
            <a:r>
              <a:rPr sz="1400" b="1" spc="185" dirty="0">
                <a:latin typeface="Simplified Arabic"/>
                <a:cs typeface="Simplified Arabic"/>
              </a:rPr>
              <a:t>إا</a:t>
            </a:r>
            <a:r>
              <a:rPr sz="1400" b="1" dirty="0">
                <a:latin typeface="Simplified Arabic"/>
                <a:cs typeface="Simplified Arabic"/>
              </a:rPr>
              <a:t>	–</a:t>
            </a:r>
            <a:r>
              <a:rPr sz="1400" b="1" spc="1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3206" y="6381871"/>
            <a:ext cx="5662930" cy="858519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 marR="64135">
              <a:lnSpc>
                <a:spcPct val="128600"/>
              </a:lnSpc>
            </a:pPr>
            <a:r>
              <a:rPr sz="1400" b="1" spc="-20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500" dirty="0">
                <a:latin typeface="Arial"/>
                <a:cs typeface="Arial"/>
              </a:rPr>
              <a:t>م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5" dirty="0">
                <a:latin typeface="Arial"/>
                <a:cs typeface="Arial"/>
              </a:rPr>
              <a:t> 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ح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495" dirty="0">
                <a:latin typeface="Arial"/>
                <a:cs typeface="Arial"/>
              </a:rPr>
              <a:t>م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0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509" dirty="0">
                <a:latin typeface="Arial"/>
                <a:cs typeface="Arial"/>
              </a:rPr>
              <a:t>إ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5" dirty="0">
                <a:latin typeface="Arial"/>
                <a:cs typeface="Arial"/>
              </a:rPr>
              <a:t> 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300" dirty="0">
                <a:latin typeface="Arial"/>
                <a:cs typeface="Arial"/>
              </a:rPr>
              <a:t>ط</a:t>
            </a:r>
            <a:r>
              <a:rPr sz="1400" b="1" spc="-484" dirty="0">
                <a:latin typeface="Arial"/>
                <a:cs typeface="Arial"/>
              </a:rPr>
              <a:t>ي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25" dirty="0">
                <a:latin typeface="Arial"/>
                <a:cs typeface="Arial"/>
              </a:rPr>
              <a:t>ص</a:t>
            </a:r>
            <a:r>
              <a:rPr sz="1400" b="1" spc="-459" dirty="0">
                <a:latin typeface="Arial"/>
                <a:cs typeface="Arial"/>
              </a:rPr>
              <a:t>ص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1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4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80" dirty="0">
                <a:latin typeface="Arial"/>
                <a:cs typeface="Arial"/>
              </a:rPr>
              <a:t>ر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1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505" dirty="0">
                <a:latin typeface="Arial"/>
                <a:cs typeface="Arial"/>
              </a:rPr>
              <a:t>أ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781175">
              <a:lnSpc>
                <a:spcPct val="100000"/>
              </a:lnSpc>
              <a:spcBef>
                <a:spcPts val="505"/>
              </a:spcBef>
            </a:pP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غل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4720" y="7902674"/>
            <a:ext cx="17018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8770" algn="l"/>
              </a:tabLst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0" dirty="0">
                <a:latin typeface="Simplified Arabic"/>
                <a:cs typeface="Simplified Arabic"/>
              </a:rPr>
              <a:t>ب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375" dirty="0">
                <a:latin typeface="Simplified Arabic"/>
                <a:cs typeface="Simplified Arabic"/>
              </a:rPr>
              <a:t>ط</a:t>
            </a:r>
            <a:r>
              <a:rPr sz="1400" b="1" spc="-72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10" dirty="0">
                <a:latin typeface="Simplified Arabic"/>
                <a:cs typeface="Simplified Arabic"/>
              </a:rPr>
              <a:t>ى</a:t>
            </a:r>
            <a:r>
              <a:rPr sz="1400" b="1" spc="10" dirty="0">
                <a:latin typeface="Simplified Arabic"/>
                <a:cs typeface="Simplified Arabic"/>
              </a:rPr>
              <a:t>و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690" dirty="0">
                <a:latin typeface="Simplified Arabic"/>
                <a:cs typeface="Simplified Arabic"/>
              </a:rPr>
              <a:t>Ƃ</a:t>
            </a:r>
            <a:r>
              <a:rPr sz="1400" b="1" spc="-720" dirty="0">
                <a:latin typeface="Simplified Arabic"/>
                <a:cs typeface="Simplified Arabic"/>
              </a:rPr>
              <a:t>ش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140" dirty="0">
                <a:latin typeface="Simplified Arabic"/>
                <a:cs typeface="Simplified Arabic"/>
              </a:rPr>
              <a:t>م</a:t>
            </a:r>
            <a:r>
              <a:rPr sz="1400" b="1" spc="-185" dirty="0">
                <a:latin typeface="Simplified Arabic"/>
                <a:cs typeface="Simplified Arabic"/>
              </a:rPr>
              <a:t>ل</a:t>
            </a:r>
            <a:r>
              <a:rPr sz="1400" b="1" spc="-275" dirty="0">
                <a:latin typeface="Simplified Arabic"/>
                <a:cs typeface="Simplified Arabic"/>
              </a:rPr>
              <a:t>ظت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dirty="0">
                <a:latin typeface="Simplified Arabic"/>
                <a:cs typeface="Simplified Arabic"/>
              </a:rPr>
              <a:t>2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3206" y="8428994"/>
            <a:ext cx="5662930" cy="88011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sz="1400" b="1" spc="2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135" dirty="0">
                <a:latin typeface="Arial"/>
                <a:cs typeface="Arial"/>
              </a:rPr>
              <a:t>ذ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500" dirty="0">
                <a:latin typeface="Arial"/>
                <a:cs typeface="Arial"/>
              </a:rPr>
              <a:t>م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495" dirty="0">
                <a:latin typeface="Arial"/>
                <a:cs typeface="Arial"/>
              </a:rPr>
              <a:t>م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50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5" dirty="0">
                <a:latin typeface="Arial"/>
                <a:cs typeface="Arial"/>
              </a:rPr>
              <a:t>مظ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540" dirty="0">
                <a:latin typeface="Arial"/>
                <a:cs typeface="Arial"/>
              </a:rPr>
              <a:t>ف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575310">
              <a:lnSpc>
                <a:spcPct val="100000"/>
              </a:lnSpc>
              <a:spcBef>
                <a:spcPts val="490"/>
              </a:spcBef>
            </a:pPr>
            <a:r>
              <a:rPr sz="1400" b="1" spc="-140" dirty="0">
                <a:latin typeface="Arial"/>
                <a:cs typeface="Arial"/>
              </a:rPr>
              <a:t>.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10" dirty="0">
                <a:latin typeface="Arial"/>
                <a:cs typeface="Arial"/>
              </a:rPr>
              <a:t>ع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40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6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ى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50" dirty="0">
                <a:latin typeface="Arial"/>
                <a:cs typeface="Arial"/>
              </a:rPr>
              <a:t>ظ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455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8497" y="9379685"/>
            <a:ext cx="12084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Simplified Arabic"/>
                <a:cs typeface="Simplified Arabic"/>
              </a:rPr>
              <a:t>:</a:t>
            </a:r>
            <a:r>
              <a:rPr sz="1400" b="1" spc="-110" dirty="0">
                <a:latin typeface="Simplified Arabic"/>
                <a:cs typeface="Simplified Arabic"/>
              </a:rPr>
              <a:t>ع</a:t>
            </a:r>
            <a:r>
              <a:rPr sz="1400" b="1" spc="-114" dirty="0">
                <a:latin typeface="Simplified Arabic"/>
                <a:cs typeface="Simplified Arabic"/>
              </a:rPr>
              <a:t>ج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265" dirty="0">
                <a:latin typeface="Simplified Arabic"/>
                <a:cs typeface="Simplified Arabic"/>
              </a:rPr>
              <a:t>بت</a:t>
            </a:r>
            <a:r>
              <a:rPr sz="1400" b="1" spc="-994" dirty="0">
                <a:latin typeface="Simplified Arabic"/>
                <a:cs typeface="Simplified Arabic"/>
              </a:rPr>
              <a:t>Ƃ</a:t>
            </a:r>
            <a:r>
              <a:rPr sz="1400" b="1" spc="-100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–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3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5" dirty="0">
                <a:latin typeface="Calibri"/>
                <a:cs typeface="Calibri"/>
              </a:rPr>
              <a:t>ϯϵ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9903" y="3741877"/>
            <a:ext cx="3561079" cy="810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200" b="1" spc="-140" dirty="0">
                <a:latin typeface="Arial"/>
                <a:cs typeface="Arial"/>
              </a:rPr>
              <a:t>ة</a:t>
            </a:r>
            <a:r>
              <a:rPr sz="2200" b="1" spc="215" dirty="0">
                <a:latin typeface="Arial"/>
                <a:cs typeface="Arial"/>
              </a:rPr>
              <a:t>د</a:t>
            </a:r>
            <a:r>
              <a:rPr sz="2200" b="1" spc="-855" dirty="0">
                <a:latin typeface="Arial"/>
                <a:cs typeface="Arial"/>
              </a:rPr>
              <a:t>ي</a:t>
            </a:r>
            <a:r>
              <a:rPr sz="2200" b="1" spc="215" dirty="0">
                <a:latin typeface="Arial"/>
                <a:cs typeface="Arial"/>
              </a:rPr>
              <a:t>د</a:t>
            </a:r>
            <a:r>
              <a:rPr sz="2200" b="1" spc="-305" dirty="0">
                <a:latin typeface="Arial"/>
                <a:cs typeface="Arial"/>
              </a:rPr>
              <a:t>ج</a:t>
            </a:r>
            <a:r>
              <a:rPr sz="2200" b="1" spc="-300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785" dirty="0">
                <a:latin typeface="Arial"/>
                <a:cs typeface="Arial"/>
              </a:rPr>
              <a:t>ي</a:t>
            </a:r>
            <a:r>
              <a:rPr sz="2200" b="1" spc="-1110" dirty="0">
                <a:latin typeface="Arial"/>
                <a:cs typeface="Arial"/>
              </a:rPr>
              <a:t>س</a:t>
            </a:r>
            <a:r>
              <a:rPr sz="2200" b="1" spc="-25" dirty="0">
                <a:latin typeface="Arial"/>
                <a:cs typeface="Arial"/>
              </a:rPr>
              <a:t>ا</a:t>
            </a:r>
            <a:r>
              <a:rPr sz="2200" b="1" spc="-345" dirty="0">
                <a:latin typeface="Arial"/>
                <a:cs typeface="Arial"/>
              </a:rPr>
              <a:t>ر</a:t>
            </a:r>
            <a:r>
              <a:rPr sz="2200" b="1" spc="-85" dirty="0">
                <a:latin typeface="Arial"/>
                <a:cs typeface="Arial"/>
              </a:rPr>
              <a:t>د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50" dirty="0">
                <a:latin typeface="Arial"/>
                <a:cs typeface="Arial"/>
              </a:rPr>
              <a:t>ط</a:t>
            </a:r>
            <a:r>
              <a:rPr sz="2200" b="1" spc="-305" dirty="0">
                <a:latin typeface="Arial"/>
                <a:cs typeface="Arial"/>
              </a:rPr>
              <a:t>خ </a:t>
            </a:r>
            <a:r>
              <a:rPr sz="2200" b="1" spc="-310" dirty="0">
                <a:latin typeface="Arial"/>
                <a:cs typeface="Arial"/>
              </a:rPr>
              <a:t>و </a:t>
            </a:r>
            <a:r>
              <a:rPr sz="2200" b="1" spc="-300" dirty="0">
                <a:latin typeface="Arial"/>
                <a:cs typeface="Arial"/>
              </a:rPr>
              <a:t>ج</a:t>
            </a:r>
            <a:r>
              <a:rPr sz="2200" b="1" spc="-200" dirty="0">
                <a:latin typeface="Arial"/>
                <a:cs typeface="Arial"/>
              </a:rPr>
              <a:t>م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630" dirty="0">
                <a:latin typeface="Arial"/>
                <a:cs typeface="Arial"/>
              </a:rPr>
              <a:t>ن</a:t>
            </a:r>
            <a:r>
              <a:rPr sz="2200" b="1" spc="-85" dirty="0">
                <a:latin typeface="Arial"/>
                <a:cs typeface="Arial"/>
              </a:rPr>
              <a:t>ر</a:t>
            </a:r>
            <a:r>
              <a:rPr sz="2200" b="1" spc="-875" dirty="0">
                <a:latin typeface="Arial"/>
                <a:cs typeface="Arial"/>
              </a:rPr>
              <a:t>ب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-345" dirty="0">
                <a:latin typeface="Arial"/>
                <a:cs typeface="Arial"/>
              </a:rPr>
              <a:t>ر</a:t>
            </a:r>
            <a:r>
              <a:rPr sz="2200" b="1" spc="-20" dirty="0">
                <a:latin typeface="Arial"/>
                <a:cs typeface="Arial"/>
              </a:rPr>
              <a:t>ا</a:t>
            </a:r>
            <a:r>
              <a:rPr sz="2200" b="1" spc="-70" dirty="0">
                <a:latin typeface="Arial"/>
                <a:cs typeface="Arial"/>
              </a:rPr>
              <a:t>ر</a:t>
            </a:r>
            <a:r>
              <a:rPr sz="2200" b="1" spc="-515" dirty="0">
                <a:latin typeface="Arial"/>
                <a:cs typeface="Arial"/>
              </a:rPr>
              <a:t>ق</a:t>
            </a:r>
            <a:r>
              <a:rPr sz="2200" b="1" spc="-25" dirty="0">
                <a:latin typeface="Arial"/>
                <a:cs typeface="Arial"/>
              </a:rPr>
              <a:t>إ</a:t>
            </a:r>
            <a:r>
              <a:rPr sz="2200" b="1" spc="-315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785" dirty="0">
                <a:latin typeface="Arial"/>
                <a:cs typeface="Arial"/>
              </a:rPr>
              <a:t>ي</a:t>
            </a:r>
            <a:r>
              <a:rPr sz="2200" b="1" spc="-445" dirty="0">
                <a:latin typeface="Arial"/>
                <a:cs typeface="Arial"/>
              </a:rPr>
              <a:t>ل</a:t>
            </a:r>
            <a:r>
              <a:rPr sz="2200" b="1" spc="-75" dirty="0">
                <a:latin typeface="Arial"/>
                <a:cs typeface="Arial"/>
              </a:rPr>
              <a:t>آ</a:t>
            </a:r>
            <a:r>
              <a:rPr sz="2200" b="1" spc="-165" dirty="0">
                <a:latin typeface="Arial"/>
                <a:cs typeface="Arial"/>
              </a:rPr>
              <a:t> </a:t>
            </a:r>
            <a:r>
              <a:rPr sz="2500" b="1" spc="25" dirty="0">
                <a:latin typeface="Arial"/>
                <a:cs typeface="Arial"/>
              </a:rPr>
              <a:t>:</a:t>
            </a:r>
            <a:r>
              <a:rPr sz="2500" b="1" spc="675" dirty="0">
                <a:latin typeface="Arial"/>
                <a:cs typeface="Arial"/>
              </a:rPr>
              <a:t>ا</a:t>
            </a:r>
            <a:r>
              <a:rPr sz="2500" b="1" spc="-350" dirty="0">
                <a:latin typeface="Arial"/>
                <a:cs typeface="Arial"/>
              </a:rPr>
              <a:t>و</a:t>
            </a:r>
            <a:r>
              <a:rPr sz="2500" b="1" spc="-30" dirty="0">
                <a:latin typeface="Arial"/>
                <a:cs typeface="Arial"/>
              </a:rPr>
              <a:t>أ</a:t>
            </a:r>
            <a:endParaRPr sz="25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090"/>
              </a:spcBef>
            </a:pP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90" dirty="0">
                <a:latin typeface="Arial"/>
                <a:cs typeface="Arial"/>
              </a:rPr>
              <a:t>م</a:t>
            </a:r>
            <a:r>
              <a:rPr sz="2200" b="1" spc="-925" dirty="0">
                <a:latin typeface="Arial"/>
                <a:cs typeface="Arial"/>
              </a:rPr>
              <a:t>ئ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515" dirty="0">
                <a:latin typeface="Arial"/>
                <a:cs typeface="Arial"/>
              </a:rPr>
              <a:t>ق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155" dirty="0">
                <a:latin typeface="Arial"/>
                <a:cs typeface="Arial"/>
              </a:rPr>
              <a:t>ة</a:t>
            </a:r>
            <a:r>
              <a:rPr sz="2200" b="1" spc="-50" dirty="0">
                <a:latin typeface="Arial"/>
                <a:cs typeface="Arial"/>
              </a:rPr>
              <a:t>ط</a:t>
            </a:r>
            <a:r>
              <a:rPr sz="2200" b="1" spc="-300" dirty="0">
                <a:latin typeface="Arial"/>
                <a:cs typeface="Arial"/>
              </a:rPr>
              <a:t>خ</a:t>
            </a:r>
            <a:r>
              <a:rPr sz="2200" b="1" spc="-310" dirty="0">
                <a:latin typeface="Arial"/>
                <a:cs typeface="Arial"/>
              </a:rPr>
              <a:t>و</a:t>
            </a:r>
            <a:r>
              <a:rPr sz="2200" b="1" spc="-325" dirty="0">
                <a:latin typeface="Arial"/>
                <a:cs typeface="Arial"/>
              </a:rPr>
              <a:t> </a:t>
            </a:r>
            <a:r>
              <a:rPr sz="2200" b="1" spc="-300" dirty="0">
                <a:latin typeface="Arial"/>
                <a:cs typeface="Arial"/>
              </a:rPr>
              <a:t>ج</a:t>
            </a:r>
            <a:r>
              <a:rPr sz="2200" b="1" spc="-200" dirty="0">
                <a:latin typeface="Arial"/>
                <a:cs typeface="Arial"/>
              </a:rPr>
              <a:t>م</a:t>
            </a:r>
            <a:r>
              <a:rPr sz="2200" b="1" spc="225" dirty="0">
                <a:latin typeface="Arial"/>
                <a:cs typeface="Arial"/>
              </a:rPr>
              <a:t>ا</a:t>
            </a:r>
            <a:r>
              <a:rPr sz="2200" b="1" spc="-630" dirty="0">
                <a:latin typeface="Arial"/>
                <a:cs typeface="Arial"/>
              </a:rPr>
              <a:t>ن</a:t>
            </a:r>
            <a:r>
              <a:rPr sz="2200" b="1" spc="-70" dirty="0">
                <a:latin typeface="Arial"/>
                <a:cs typeface="Arial"/>
              </a:rPr>
              <a:t>ر</a:t>
            </a:r>
            <a:r>
              <a:rPr sz="2200" b="1" spc="-875" dirty="0">
                <a:latin typeface="Arial"/>
                <a:cs typeface="Arial"/>
              </a:rPr>
              <a:t>ب</a:t>
            </a:r>
            <a:r>
              <a:rPr sz="2200" b="1" spc="-305" dirty="0">
                <a:latin typeface="Arial"/>
                <a:cs typeface="Arial"/>
              </a:rPr>
              <a:t> </a:t>
            </a:r>
            <a:r>
              <a:rPr sz="2200" b="1" spc="530" dirty="0">
                <a:latin typeface="Arial"/>
                <a:cs typeface="Arial"/>
              </a:rPr>
              <a:t> </a:t>
            </a:r>
            <a:r>
              <a:rPr sz="2200" b="1" spc="-844" dirty="0">
                <a:latin typeface="Arial"/>
                <a:cs typeface="Arial"/>
              </a:rPr>
              <a:t>ي</a:t>
            </a:r>
            <a:r>
              <a:rPr sz="2200" b="1" spc="210" dirty="0">
                <a:latin typeface="Arial"/>
                <a:cs typeface="Arial"/>
              </a:rPr>
              <a:t>د</a:t>
            </a:r>
            <a:r>
              <a:rPr sz="2200" b="1" spc="355" dirty="0">
                <a:latin typeface="Arial"/>
                <a:cs typeface="Arial"/>
              </a:rPr>
              <a:t>ح</a:t>
            </a:r>
            <a:r>
              <a:rPr sz="2200" b="1" spc="-310" dirty="0">
                <a:latin typeface="Arial"/>
                <a:cs typeface="Arial"/>
              </a:rPr>
              <a:t> و</a:t>
            </a:r>
            <a:r>
              <a:rPr sz="2200" b="1" spc="-25" dirty="0">
                <a:latin typeface="Arial"/>
                <a:cs typeface="Arial"/>
              </a:rPr>
              <a:t>أ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25" dirty="0">
                <a:latin typeface="Calibri"/>
                <a:cs typeface="Calibri"/>
              </a:rPr>
              <a:t>ϰ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3206" y="917447"/>
            <a:ext cx="5662930" cy="87820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ct val="100000"/>
              </a:lnSpc>
            </a:pPr>
            <a:r>
              <a:rPr sz="1400" b="1" spc="-95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692150">
              <a:lnSpc>
                <a:spcPct val="100000"/>
              </a:lnSpc>
              <a:spcBef>
                <a:spcPts val="480"/>
              </a:spcBef>
            </a:pPr>
            <a:r>
              <a:rPr sz="1400" b="1" spc="15" dirty="0">
                <a:latin typeface="Arial"/>
                <a:cs typeface="Arial"/>
              </a:rPr>
              <a:t>؟</a:t>
            </a:r>
            <a:r>
              <a:rPr sz="1400" b="1" spc="-95" dirty="0">
                <a:latin typeface="Arial"/>
                <a:cs typeface="Arial"/>
              </a:rPr>
              <a:t>ت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345" dirty="0">
                <a:latin typeface="Arial"/>
                <a:cs typeface="Arial"/>
              </a:rPr>
              <a:t>ن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دم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500" dirty="0">
                <a:latin typeface="Arial"/>
                <a:cs typeface="Arial"/>
              </a:rPr>
              <a:t>م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3206" y="2095743"/>
            <a:ext cx="5662930" cy="87820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5" dirty="0">
                <a:latin typeface="Arial"/>
                <a:cs typeface="Arial"/>
              </a:rPr>
              <a:t>ه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0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52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6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455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2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L="2697480">
              <a:lnSpc>
                <a:spcPct val="100000"/>
              </a:lnSpc>
              <a:spcBef>
                <a:spcPts val="480"/>
              </a:spcBef>
            </a:pPr>
            <a:r>
              <a:rPr sz="1400" b="1" spc="5" dirty="0">
                <a:latin typeface="Arial"/>
                <a:cs typeface="Arial"/>
              </a:rPr>
              <a:t>؟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3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ب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ى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13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7684" y="3045047"/>
            <a:ext cx="1609090" cy="49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Simplified Arabic"/>
                <a:cs typeface="Simplified Arabic"/>
              </a:rPr>
              <a:t>: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س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10" dirty="0">
                <a:latin typeface="Simplified Arabic"/>
                <a:cs typeface="Simplified Arabic"/>
              </a:rPr>
              <a:t>د</a:t>
            </a:r>
            <a:r>
              <a:rPr sz="1400" b="1" spc="-540" dirty="0">
                <a:latin typeface="Simplified Arabic"/>
                <a:cs typeface="Simplified Arabic"/>
              </a:rPr>
              <a:t>تƃا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ئ</a:t>
            </a:r>
            <a:r>
              <a:rPr sz="1400" b="1" spc="-520" dirty="0">
                <a:latin typeface="Simplified Arabic"/>
                <a:cs typeface="Simplified Arabic"/>
              </a:rPr>
              <a:t>ي</a:t>
            </a:r>
            <a:r>
              <a:rPr sz="1400" b="1" spc="-295" dirty="0">
                <a:latin typeface="Simplified Arabic"/>
                <a:cs typeface="Simplified Arabic"/>
              </a:rPr>
              <a:t>ه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80" dirty="0">
                <a:latin typeface="Simplified Arabic"/>
                <a:cs typeface="Simplified Arabic"/>
              </a:rPr>
              <a:t>ءا</a:t>
            </a:r>
            <a:r>
              <a:rPr sz="1400" b="1" spc="-250" dirty="0">
                <a:latin typeface="Simplified Arabic"/>
                <a:cs typeface="Simplified Arabic"/>
              </a:rPr>
              <a:t>ض</a:t>
            </a:r>
            <a:r>
              <a:rPr sz="1400" b="1" dirty="0">
                <a:latin typeface="Simplified Arabic"/>
                <a:cs typeface="Simplified Arabic"/>
              </a:rPr>
              <a:t>عأ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)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ز</a:t>
            </a:r>
            <a:endParaRPr sz="1400">
              <a:latin typeface="Simplified Arabic"/>
              <a:cs typeface="Simplified Arabic"/>
            </a:endParaRPr>
          </a:p>
          <a:p>
            <a:pPr marL="597535">
              <a:lnSpc>
                <a:spcPct val="100000"/>
              </a:lnSpc>
              <a:spcBef>
                <a:spcPts val="645"/>
              </a:spcBef>
            </a:pP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-10" dirty="0">
                <a:latin typeface="Simplified Arabic"/>
                <a:cs typeface="Simplified Arabic"/>
              </a:rPr>
              <a:t>ف</a:t>
            </a:r>
            <a:r>
              <a:rPr sz="1400" b="1" spc="-290" dirty="0">
                <a:latin typeface="Simplified Arabic"/>
                <a:cs typeface="Simplified Arabic"/>
              </a:rPr>
              <a:t>ي</a:t>
            </a:r>
            <a:r>
              <a:rPr sz="1400" b="1" spc="-335" dirty="0">
                <a:latin typeface="Simplified Arabic"/>
                <a:cs typeface="Simplified Arabic"/>
              </a:rPr>
              <a:t>ظ</a:t>
            </a:r>
            <a:r>
              <a:rPr sz="1400" b="1" spc="5" dirty="0">
                <a:latin typeface="Simplified Arabic"/>
                <a:cs typeface="Simplified Arabic"/>
              </a:rPr>
              <a:t>و</a:t>
            </a:r>
            <a:r>
              <a:rPr sz="1400" b="1" spc="-540" dirty="0">
                <a:latin typeface="Simplified Arabic"/>
                <a:cs typeface="Simplified Arabic"/>
              </a:rPr>
              <a:t>تƃا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20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32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3206" y="3571371"/>
            <a:ext cx="5662930" cy="142811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ct val="100000"/>
              </a:lnSpc>
            </a:pPr>
            <a:r>
              <a:rPr sz="1400" b="1" spc="-135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05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ظ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ز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 marR="59690" algn="r">
              <a:lnSpc>
                <a:spcPct val="100000"/>
              </a:lnSpc>
              <a:spcBef>
                <a:spcPts val="480"/>
              </a:spcBef>
            </a:pP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49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35" dirty="0">
                <a:latin typeface="Arial"/>
                <a:cs typeface="Arial"/>
              </a:rPr>
              <a:t>ا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3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85" dirty="0">
                <a:latin typeface="Arial"/>
                <a:cs typeface="Arial"/>
              </a:rPr>
              <a:t>ه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ئي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ض</a:t>
            </a:r>
            <a:r>
              <a:rPr sz="1400" b="1" spc="-100" dirty="0"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  <a:p>
            <a:pPr marR="59690" algn="r">
              <a:lnSpc>
                <a:spcPct val="100000"/>
              </a:lnSpc>
              <a:spcBef>
                <a:spcPts val="49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8662" y="5070698"/>
            <a:ext cx="31178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5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70" dirty="0">
                <a:latin typeface="Simplified Arabic"/>
                <a:cs typeface="Simplified Arabic"/>
              </a:rPr>
              <a:t>ن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ب</a:t>
            </a:r>
            <a:r>
              <a:rPr sz="1400" b="1" spc="-310" dirty="0">
                <a:latin typeface="Simplified Arabic"/>
                <a:cs typeface="Simplified Arabic"/>
              </a:rPr>
              <a:t>ل</a:t>
            </a:r>
            <a:r>
              <a:rPr sz="1400" b="1" spc="-1080" dirty="0">
                <a:latin typeface="Simplified Arabic"/>
                <a:cs typeface="Simplified Arabic"/>
              </a:rPr>
              <a:t>ƃ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60" dirty="0">
                <a:latin typeface="Simplified Arabic"/>
                <a:cs typeface="Simplified Arabic"/>
              </a:rPr>
              <a:t>ع</a:t>
            </a:r>
            <a:r>
              <a:rPr sz="1400" b="1" spc="-114" dirty="0">
                <a:latin typeface="Simplified Arabic"/>
                <a:cs typeface="Simplified Arabic"/>
              </a:rPr>
              <a:t>ج</a:t>
            </a:r>
            <a:r>
              <a:rPr sz="1400" b="1" spc="-580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70" dirty="0">
                <a:latin typeface="Simplified Arabic"/>
                <a:cs typeface="Simplified Arabic"/>
              </a:rPr>
              <a:t> </a:t>
            </a:r>
            <a:r>
              <a:rPr sz="1400" b="1" spc="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260" dirty="0">
                <a:latin typeface="Simplified Arabic"/>
                <a:cs typeface="Simplified Arabic"/>
              </a:rPr>
              <a:t>عبات</a:t>
            </a:r>
            <a:r>
              <a:rPr sz="1400" b="1" spc="-180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طيطخت</a:t>
            </a:r>
            <a:r>
              <a:rPr sz="1400" b="1" spc="-56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330" dirty="0">
                <a:latin typeface="Simplified Arabic"/>
                <a:cs typeface="Simplified Arabic"/>
              </a:rPr>
              <a:t>ي</a:t>
            </a:r>
            <a:r>
              <a:rPr sz="1400" b="1" spc="-395" dirty="0">
                <a:latin typeface="Simplified Arabic"/>
                <a:cs typeface="Simplified Arabic"/>
              </a:rPr>
              <a:t>ف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1095" dirty="0">
                <a:latin typeface="Simplified Arabic"/>
                <a:cs typeface="Simplified Arabic"/>
              </a:rPr>
              <a:t>Ƃ</a:t>
            </a:r>
            <a:r>
              <a:rPr sz="1400" b="1" spc="-235" dirty="0">
                <a:latin typeface="Simplified Arabic"/>
                <a:cs typeface="Simplified Arabic"/>
              </a:rPr>
              <a:t>راشمƃا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-2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3206" y="5301355"/>
            <a:ext cx="5662930" cy="113284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 marR="60960">
              <a:lnSpc>
                <a:spcPct val="128600"/>
              </a:lnSpc>
            </a:pP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6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9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14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80" dirty="0">
                <a:latin typeface="Arial"/>
                <a:cs typeface="Arial"/>
              </a:rPr>
              <a:t>ر</a:t>
            </a:r>
            <a:r>
              <a:rPr sz="1400" b="1" spc="-220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9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65" dirty="0">
                <a:latin typeface="Arial"/>
                <a:cs typeface="Arial"/>
              </a:rPr>
              <a:t>ه</a:t>
            </a:r>
            <a:r>
              <a:rPr sz="1400" b="1" spc="-245" dirty="0">
                <a:latin typeface="Arial"/>
                <a:cs typeface="Arial"/>
              </a:rPr>
              <a:t>ل</a:t>
            </a:r>
            <a:r>
              <a:rPr sz="1400" b="1" spc="-210" dirty="0">
                <a:latin typeface="Arial"/>
                <a:cs typeface="Arial"/>
              </a:rPr>
              <a:t>ع</a:t>
            </a:r>
            <a:r>
              <a:rPr sz="1400" b="1" spc="35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endParaRPr sz="1400">
              <a:latin typeface="Arial"/>
              <a:cs typeface="Arial"/>
            </a:endParaRPr>
          </a:p>
          <a:p>
            <a:pPr marR="60325" algn="r">
              <a:lnSpc>
                <a:spcPct val="100000"/>
              </a:lnSpc>
              <a:spcBef>
                <a:spcPts val="48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70" dirty="0">
                <a:latin typeface="Arial"/>
                <a:cs typeface="Arial"/>
              </a:rPr>
              <a:t>ح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9833" y="6497570"/>
            <a:ext cx="118681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-110" dirty="0">
                <a:latin typeface="Simplified Arabic"/>
                <a:cs typeface="Simplified Arabic"/>
              </a:rPr>
              <a:t>ي</a:t>
            </a:r>
            <a:r>
              <a:rPr sz="1400" b="1" spc="-315" dirty="0">
                <a:latin typeface="Simplified Arabic"/>
                <a:cs typeface="Simplified Arabic"/>
              </a:rPr>
              <a:t>ن</a:t>
            </a:r>
            <a:r>
              <a:rPr sz="1400" b="1" spc="-400" dirty="0">
                <a:latin typeface="Simplified Arabic"/>
                <a:cs typeface="Simplified Arabic"/>
              </a:rPr>
              <a:t>ه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409" dirty="0">
                <a:latin typeface="Simplified Arabic"/>
                <a:cs typeface="Simplified Arabic"/>
              </a:rPr>
              <a:t>ي</a:t>
            </a:r>
            <a:r>
              <a:rPr sz="1400" b="1" spc="-330" dirty="0">
                <a:latin typeface="Simplified Arabic"/>
                <a:cs typeface="Simplified Arabic"/>
              </a:rPr>
              <a:t>وطتƃا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-3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6734" y="6735440"/>
            <a:ext cx="5624830" cy="144526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51610">
              <a:lnSpc>
                <a:spcPct val="100000"/>
              </a:lnSpc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75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marL="2543175">
              <a:lnSpc>
                <a:spcPct val="100000"/>
              </a:lnSpc>
              <a:spcBef>
                <a:spcPts val="490"/>
              </a:spcBef>
              <a:tabLst>
                <a:tab pos="5239385" algn="l"/>
              </a:tabLst>
            </a:pPr>
            <a:r>
              <a:rPr sz="1400" b="1" dirty="0">
                <a:latin typeface="Arial"/>
                <a:cs typeface="Arial"/>
              </a:rPr>
              <a:t>؟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0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6734" y="8482334"/>
            <a:ext cx="5624830" cy="114808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5244" algn="r">
              <a:lnSpc>
                <a:spcPct val="100000"/>
              </a:lnSpc>
            </a:pPr>
            <a:r>
              <a:rPr sz="1400" b="1" spc="80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5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ث</a:t>
            </a:r>
            <a:r>
              <a:rPr sz="1400" b="1" spc="70" dirty="0">
                <a:latin typeface="Arial"/>
                <a:cs typeface="Arial"/>
              </a:rPr>
              <a:t>ح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60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70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63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500" dirty="0">
                <a:latin typeface="Arial"/>
                <a:cs typeface="Arial"/>
              </a:rPr>
              <a:t>م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75" dirty="0">
                <a:latin typeface="Arial"/>
                <a:cs typeface="Arial"/>
              </a:rPr>
              <a:t>ه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R="55244" algn="r">
              <a:lnSpc>
                <a:spcPct val="100000"/>
              </a:lnSpc>
              <a:spcBef>
                <a:spcPts val="480"/>
              </a:spcBef>
            </a:pPr>
            <a:r>
              <a:rPr sz="1400" b="1" spc="15" dirty="0">
                <a:latin typeface="Arial"/>
                <a:cs typeface="Arial"/>
              </a:rPr>
              <a:t>؟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65" dirty="0">
                <a:latin typeface="Calibri"/>
                <a:cs typeface="Calibri"/>
              </a:rPr>
              <a:t>ϰϬ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3686" y="917447"/>
            <a:ext cx="5631180" cy="0"/>
          </a:xfrm>
          <a:custGeom>
            <a:avLst/>
            <a:gdLst/>
            <a:ahLst/>
            <a:cxnLst/>
            <a:rect l="l" t="t" r="r" b="b"/>
            <a:pathLst>
              <a:path w="5631180">
                <a:moveTo>
                  <a:pt x="0" y="0"/>
                </a:moveTo>
                <a:lnTo>
                  <a:pt x="563062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6734" y="920442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595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3686" y="1219443"/>
            <a:ext cx="5631180" cy="0"/>
          </a:xfrm>
          <a:custGeom>
            <a:avLst/>
            <a:gdLst/>
            <a:ahLst/>
            <a:cxnLst/>
            <a:rect l="l" t="t" r="r" b="b"/>
            <a:pathLst>
              <a:path w="5631180">
                <a:moveTo>
                  <a:pt x="0" y="0"/>
                </a:moveTo>
                <a:lnTo>
                  <a:pt x="563062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31264" y="920442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595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82334" y="1290540"/>
            <a:ext cx="26943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5" dirty="0">
                <a:latin typeface="Simplified Arabic"/>
                <a:cs typeface="Simplified Arabic"/>
              </a:rPr>
              <a:t>دد</a:t>
            </a:r>
            <a:r>
              <a:rPr sz="1400" b="1" spc="-55" dirty="0">
                <a:latin typeface="Simplified Arabic"/>
                <a:cs typeface="Simplified Arabic"/>
              </a:rPr>
              <a:t>ج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س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spc="-180" dirty="0">
                <a:latin typeface="Simplified Arabic"/>
                <a:cs typeface="Simplified Arabic"/>
              </a:rPr>
              <a:t>ردت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ئ</a:t>
            </a:r>
            <a:r>
              <a:rPr sz="1400" b="1" spc="-409" dirty="0">
                <a:latin typeface="Simplified Arabic"/>
                <a:cs typeface="Simplified Arabic"/>
              </a:rPr>
              <a:t>يه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80" dirty="0">
                <a:latin typeface="Simplified Arabic"/>
                <a:cs typeface="Simplified Arabic"/>
              </a:rPr>
              <a:t>ءا</a:t>
            </a:r>
            <a:r>
              <a:rPr sz="1400" b="1" spc="-250" dirty="0">
                <a:latin typeface="Simplified Arabic"/>
                <a:cs typeface="Simplified Arabic"/>
              </a:rPr>
              <a:t>ض</a:t>
            </a:r>
            <a:r>
              <a:rPr sz="1400" b="1" spc="-5" dirty="0">
                <a:latin typeface="Simplified Arabic"/>
                <a:cs typeface="Simplified Arabic"/>
              </a:rPr>
              <a:t>ع</a:t>
            </a:r>
            <a:r>
              <a:rPr sz="1400" b="1" spc="375" dirty="0">
                <a:latin typeface="Simplified Arabic"/>
                <a:cs typeface="Simplified Arabic"/>
              </a:rPr>
              <a:t>أ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35" dirty="0">
                <a:latin typeface="Simplified Arabic"/>
                <a:cs typeface="Simplified Arabic"/>
              </a:rPr>
              <a:t>ئ</a:t>
            </a:r>
            <a:r>
              <a:rPr sz="1400" b="1" spc="-425" dirty="0">
                <a:latin typeface="Simplified Arabic"/>
                <a:cs typeface="Simplified Arabic"/>
              </a:rPr>
              <a:t>يه</a:t>
            </a:r>
            <a:r>
              <a:rPr sz="1400" b="1" spc="-540" dirty="0">
                <a:latin typeface="Simplified Arabic"/>
                <a:cs typeface="Simplified Arabic"/>
              </a:rPr>
              <a:t>تƃا</a:t>
            </a:r>
            <a:r>
              <a:rPr sz="1400" b="1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ج</a:t>
            </a:r>
            <a:r>
              <a:rPr sz="1400" b="1" spc="55" dirty="0">
                <a:latin typeface="Simplified Arabic"/>
                <a:cs typeface="Simplified Arabic"/>
              </a:rPr>
              <a:t>م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540" dirty="0">
                <a:latin typeface="Simplified Arabic"/>
                <a:cs typeface="Simplified Arabic"/>
              </a:rPr>
              <a:t>ب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-4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6734" y="1521195"/>
            <a:ext cx="5624830" cy="2015489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040" marR="55244">
              <a:lnSpc>
                <a:spcPct val="129299"/>
              </a:lnSpc>
            </a:pPr>
            <a:r>
              <a:rPr sz="1400" b="1" spc="-195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17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95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250" dirty="0">
                <a:latin typeface="Arial"/>
                <a:cs typeface="Arial"/>
              </a:rPr>
              <a:t>ر</a:t>
            </a:r>
            <a:r>
              <a:rPr sz="1400" b="1" spc="-475" dirty="0">
                <a:latin typeface="Arial"/>
                <a:cs typeface="Arial"/>
              </a:rPr>
              <a:t>ض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55" dirty="0">
                <a:latin typeface="Arial"/>
                <a:cs typeface="Arial"/>
              </a:rPr>
              <a:t>ه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75" dirty="0">
                <a:latin typeface="Arial"/>
                <a:cs typeface="Arial"/>
              </a:rPr>
              <a:t>ت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-135" dirty="0">
                <a:latin typeface="Arial"/>
                <a:cs typeface="Arial"/>
              </a:rPr>
              <a:t>ز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520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450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ز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L="1898014">
              <a:lnSpc>
                <a:spcPct val="100000"/>
              </a:lnSpc>
              <a:spcBef>
                <a:spcPts val="490"/>
              </a:spcBef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215" dirty="0">
                <a:latin typeface="Arial"/>
                <a:cs typeface="Arial"/>
              </a:rPr>
              <a:t>ك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45" dirty="0">
                <a:latin typeface="Arial"/>
                <a:cs typeface="Arial"/>
              </a:rPr>
              <a:t>ص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210" dirty="0">
                <a:latin typeface="Arial"/>
                <a:cs typeface="Arial"/>
              </a:rPr>
              <a:t>ع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16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0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18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0688" y="3600189"/>
            <a:ext cx="4427220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ن</a:t>
            </a:r>
            <a:r>
              <a:rPr sz="1400" b="1" spc="-630" dirty="0">
                <a:latin typeface="Simplified Arabic"/>
                <a:cs typeface="Simplified Arabic"/>
              </a:rPr>
              <a:t>ي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40" dirty="0">
                <a:latin typeface="Simplified Arabic"/>
                <a:cs typeface="Simplified Arabic"/>
              </a:rPr>
              <a:t>ئ</a:t>
            </a:r>
            <a:r>
              <a:rPr sz="1400" b="1" spc="-585" dirty="0">
                <a:latin typeface="Simplified Arabic"/>
                <a:cs typeface="Simplified Arabic"/>
              </a:rPr>
              <a:t>ز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540" dirty="0">
                <a:latin typeface="Simplified Arabic"/>
                <a:cs typeface="Simplified Arabic"/>
              </a:rPr>
              <a:t>ƃا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50" dirty="0">
                <a:latin typeface="Simplified Arabic"/>
                <a:cs typeface="Simplified Arabic"/>
              </a:rPr>
              <a:t>ةذتا</a:t>
            </a:r>
            <a:r>
              <a:rPr sz="1400" b="1" spc="-350" dirty="0">
                <a:latin typeface="Simplified Arabic"/>
                <a:cs typeface="Simplified Arabic"/>
              </a:rPr>
              <a:t>س</a:t>
            </a:r>
            <a:r>
              <a:rPr sz="1400" b="1" spc="375" dirty="0">
                <a:latin typeface="Simplified Arabic"/>
                <a:cs typeface="Simplified Arabic"/>
              </a:rPr>
              <a:t>أ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dirty="0">
                <a:latin typeface="Simplified Arabic"/>
                <a:cs typeface="Simplified Arabic"/>
              </a:rPr>
              <a:t>و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-100" dirty="0">
                <a:latin typeface="Simplified Arabic"/>
                <a:cs typeface="Simplified Arabic"/>
              </a:rPr>
              <a:t>ي</a:t>
            </a:r>
            <a:r>
              <a:rPr sz="1400" b="1" spc="-715" dirty="0">
                <a:latin typeface="Simplified Arabic"/>
                <a:cs typeface="Simplified Arabic"/>
              </a:rPr>
              <a:t>ئ</a:t>
            </a:r>
            <a:r>
              <a:rPr sz="1400" b="1" spc="-45" dirty="0">
                <a:latin typeface="Simplified Arabic"/>
                <a:cs typeface="Simplified Arabic"/>
              </a:rPr>
              <a:t>زج</a:t>
            </a:r>
            <a:r>
              <a:rPr sz="1400" b="1" dirty="0">
                <a:latin typeface="Simplified Arabic"/>
                <a:cs typeface="Simplified Arabic"/>
              </a:rPr>
              <a:t> م</a:t>
            </a:r>
            <a:r>
              <a:rPr sz="1400" b="1" spc="-215" dirty="0">
                <a:latin typeface="Simplified Arabic"/>
                <a:cs typeface="Simplified Arabic"/>
              </a:rPr>
              <a:t>ا</a:t>
            </a:r>
            <a:r>
              <a:rPr sz="1400" b="1" spc="-175" dirty="0">
                <a:latin typeface="Simplified Arabic"/>
                <a:cs typeface="Simplified Arabic"/>
              </a:rPr>
              <a:t>ودب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300" dirty="0">
                <a:latin typeface="Simplified Arabic"/>
                <a:cs typeface="Simplified Arabic"/>
              </a:rPr>
              <a:t>ني</a:t>
            </a:r>
            <a:r>
              <a:rPr sz="1400" b="1" spc="-235" dirty="0">
                <a:latin typeface="Simplified Arabic"/>
                <a:cs typeface="Simplified Arabic"/>
              </a:rPr>
              <a:t>ل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470" dirty="0">
                <a:latin typeface="Simplified Arabic"/>
                <a:cs typeface="Simplified Arabic"/>
              </a:rPr>
              <a:t>ع</a:t>
            </a:r>
            <a:r>
              <a:rPr sz="1400" b="1" spc="-880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-150" dirty="0">
                <a:latin typeface="Simplified Arabic"/>
                <a:cs typeface="Simplified Arabic"/>
              </a:rPr>
              <a:t>ةذتا</a:t>
            </a:r>
            <a:r>
              <a:rPr sz="1400" b="1" spc="-350" dirty="0">
                <a:latin typeface="Simplified Arabic"/>
                <a:cs typeface="Simplified Arabic"/>
              </a:rPr>
              <a:t>س</a:t>
            </a:r>
            <a:r>
              <a:rPr sz="1400" b="1" spc="185" dirty="0">
                <a:latin typeface="Simplified Arabic"/>
                <a:cs typeface="Simplified Arabic"/>
              </a:rPr>
              <a:t>أا</a:t>
            </a:r>
            <a:r>
              <a:rPr sz="1400" b="1" spc="-5" dirty="0">
                <a:latin typeface="Simplified Arabic"/>
                <a:cs typeface="Simplified Arabic"/>
              </a:rPr>
              <a:t> </a:t>
            </a:r>
            <a:r>
              <a:rPr sz="1400" b="1" spc="40" dirty="0">
                <a:latin typeface="Simplified Arabic"/>
                <a:cs typeface="Simplified Arabic"/>
              </a:rPr>
              <a:t>ن</a:t>
            </a:r>
            <a:r>
              <a:rPr sz="1400" b="1" spc="30" dirty="0">
                <a:latin typeface="Simplified Arabic"/>
                <a:cs typeface="Simplified Arabic"/>
              </a:rPr>
              <a:t>م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س</a:t>
            </a:r>
            <a:r>
              <a:rPr sz="1400" b="1" spc="-635" dirty="0">
                <a:latin typeface="Simplified Arabic"/>
                <a:cs typeface="Simplified Arabic"/>
              </a:rPr>
              <a:t>ي</a:t>
            </a:r>
            <a:r>
              <a:rPr sz="1400" b="1" dirty="0">
                <a:latin typeface="Simplified Arabic"/>
                <a:cs typeface="Simplified Arabic"/>
              </a:rPr>
              <a:t>ر</a:t>
            </a:r>
            <a:r>
              <a:rPr sz="1400" b="1" spc="-10" dirty="0">
                <a:latin typeface="Simplified Arabic"/>
                <a:cs typeface="Simplified Arabic"/>
              </a:rPr>
              <a:t>د</a:t>
            </a:r>
            <a:r>
              <a:rPr sz="1400" b="1" spc="-540" dirty="0">
                <a:latin typeface="Simplified Arabic"/>
                <a:cs typeface="Simplified Arabic"/>
              </a:rPr>
              <a:t>تƃا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00" dirty="0">
                <a:latin typeface="Simplified Arabic"/>
                <a:cs typeface="Simplified Arabic"/>
              </a:rPr>
              <a:t>ة</a:t>
            </a:r>
            <a:r>
              <a:rPr sz="1400" b="1" spc="-525" dirty="0">
                <a:latin typeface="Simplified Arabic"/>
                <a:cs typeface="Simplified Arabic"/>
              </a:rPr>
              <a:t>ئ</a:t>
            </a:r>
            <a:r>
              <a:rPr sz="1400" b="1" spc="-520" dirty="0">
                <a:latin typeface="Simplified Arabic"/>
                <a:cs typeface="Simplified Arabic"/>
              </a:rPr>
              <a:t>ي</a:t>
            </a:r>
            <a:r>
              <a:rPr sz="1400" b="1" spc="-295" dirty="0">
                <a:latin typeface="Simplified Arabic"/>
                <a:cs typeface="Simplified Arabic"/>
              </a:rPr>
              <a:t>ه</a:t>
            </a:r>
            <a:r>
              <a:rPr sz="1400" b="1" spc="5" dirty="0">
                <a:latin typeface="Simplified Arabic"/>
                <a:cs typeface="Simplified Arabic"/>
              </a:rPr>
              <a:t> </a:t>
            </a:r>
            <a:r>
              <a:rPr sz="1400" b="1" spc="-80" dirty="0">
                <a:latin typeface="Simplified Arabic"/>
                <a:cs typeface="Simplified Arabic"/>
              </a:rPr>
              <a:t>ءا</a:t>
            </a:r>
            <a:r>
              <a:rPr sz="1400" b="1" spc="-250" dirty="0">
                <a:latin typeface="Simplified Arabic"/>
                <a:cs typeface="Simplified Arabic"/>
              </a:rPr>
              <a:t>ض</a:t>
            </a:r>
            <a:r>
              <a:rPr sz="1400" b="1" dirty="0">
                <a:latin typeface="Simplified Arabic"/>
                <a:cs typeface="Simplified Arabic"/>
              </a:rPr>
              <a:t>عأ</a:t>
            </a:r>
            <a:r>
              <a:rPr sz="1400" b="1" spc="-2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3206" y="3838071"/>
            <a:ext cx="5662930" cy="184277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ct val="100000"/>
              </a:lnSpc>
            </a:pP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ص</a:t>
            </a:r>
            <a:r>
              <a:rPr sz="1400" b="1" spc="434" dirty="0">
                <a:latin typeface="Arial"/>
                <a:cs typeface="Arial"/>
              </a:rPr>
              <a:t>خ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سس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6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س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/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ز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90" dirty="0">
                <a:latin typeface="Arial"/>
                <a:cs typeface="Arial"/>
              </a:rPr>
              <a:t>ف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490"/>
              </a:spcBef>
            </a:pP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-25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ز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100" dirty="0">
                <a:latin typeface="Arial"/>
                <a:cs typeface="Arial"/>
              </a:rPr>
              <a:t>غ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250" dirty="0">
                <a:latin typeface="Arial"/>
                <a:cs typeface="Arial"/>
              </a:rPr>
              <a:t>ر</a:t>
            </a:r>
            <a:r>
              <a:rPr sz="1400" b="1" spc="-100" dirty="0">
                <a:latin typeface="Arial"/>
                <a:cs typeface="Arial"/>
              </a:rPr>
              <a:t>غ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1245870">
              <a:lnSpc>
                <a:spcPct val="100000"/>
              </a:lnSpc>
              <a:spcBef>
                <a:spcPts val="480"/>
              </a:spcBef>
            </a:pPr>
            <a:r>
              <a:rPr sz="1400" b="1" spc="-50" dirty="0">
                <a:latin typeface="Arial"/>
                <a:cs typeface="Arial"/>
              </a:rPr>
              <a:t>.)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5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ؤ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يت</a:t>
            </a:r>
            <a:r>
              <a:rPr sz="1400" b="1" spc="45" dirty="0">
                <a:latin typeface="Arial"/>
                <a:cs typeface="Arial"/>
              </a:rPr>
              <a:t>خ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6664" y="6040370"/>
            <a:ext cx="2151380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spc="-380" dirty="0">
                <a:latin typeface="Simplified Arabic"/>
                <a:cs typeface="Simplified Arabic"/>
              </a:rPr>
              <a:t>ه</a:t>
            </a:r>
            <a:r>
              <a:rPr sz="1400" b="1" spc="-390" dirty="0">
                <a:latin typeface="Simplified Arabic"/>
                <a:cs typeface="Simplified Arabic"/>
              </a:rPr>
              <a:t>نيسحت</a:t>
            </a:r>
            <a:r>
              <a:rPr sz="1400" b="1" dirty="0">
                <a:latin typeface="Simplified Arabic"/>
                <a:cs typeface="Simplified Arabic"/>
              </a:rPr>
              <a:t> ت</a:t>
            </a:r>
            <a:r>
              <a:rPr sz="1400" b="1" spc="-20" dirty="0">
                <a:latin typeface="Simplified Arabic"/>
                <a:cs typeface="Simplified Arabic"/>
              </a:rPr>
              <a:t>ا</a:t>
            </a:r>
            <a:r>
              <a:rPr sz="1400" b="1" spc="-25" dirty="0">
                <a:latin typeface="Simplified Arabic"/>
                <a:cs typeface="Simplified Arabic"/>
              </a:rPr>
              <a:t>ء</a:t>
            </a:r>
            <a:r>
              <a:rPr sz="1400" b="1" spc="-585" dirty="0">
                <a:latin typeface="Simplified Arabic"/>
                <a:cs typeface="Simplified Arabic"/>
              </a:rPr>
              <a:t>ر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r>
              <a:rPr sz="1400" b="1" spc="-165" dirty="0">
                <a:latin typeface="Simplified Arabic"/>
                <a:cs typeface="Simplified Arabic"/>
              </a:rPr>
              <a:t> </a:t>
            </a:r>
            <a:r>
              <a:rPr sz="1400" b="1" spc="-90" dirty="0">
                <a:latin typeface="Simplified Arabic"/>
                <a:cs typeface="Simplified Arabic"/>
              </a:rPr>
              <a:t>ج</a:t>
            </a:r>
            <a:r>
              <a:rPr sz="1400" b="1" spc="-210" dirty="0">
                <a:latin typeface="Simplified Arabic"/>
                <a:cs typeface="Simplified Arabic"/>
              </a:rPr>
              <a:t>ا</a:t>
            </a:r>
            <a:r>
              <a:rPr sz="1400" b="1" spc="-550" dirty="0">
                <a:latin typeface="Simplified Arabic"/>
                <a:cs typeface="Simplified Arabic"/>
              </a:rPr>
              <a:t>و</a:t>
            </a:r>
            <a:r>
              <a:rPr sz="2100" b="1" baseline="-11904" dirty="0">
                <a:latin typeface="Simplified Arabic"/>
                <a:cs typeface="Simplified Arabic"/>
              </a:rPr>
              <a:t>  </a:t>
            </a:r>
            <a:r>
              <a:rPr sz="2100" b="1" spc="135" baseline="-11904" dirty="0">
                <a:latin typeface="Simplified Arabic"/>
                <a:cs typeface="Simplified Arabic"/>
              </a:rPr>
              <a:t> </a:t>
            </a:r>
            <a:r>
              <a:rPr sz="1400" b="1" spc="-30" dirty="0">
                <a:latin typeface="Simplified Arabic"/>
                <a:cs typeface="Simplified Arabic"/>
              </a:rPr>
              <a:t>ج</a:t>
            </a:r>
            <a:r>
              <a:rPr sz="1400" b="1" spc="75" dirty="0">
                <a:latin typeface="Simplified Arabic"/>
                <a:cs typeface="Simplified Arabic"/>
              </a:rPr>
              <a:t>م</a:t>
            </a:r>
            <a:r>
              <a:rPr sz="1400" b="1" spc="15" dirty="0">
                <a:latin typeface="Simplified Arabic"/>
                <a:cs typeface="Simplified Arabic"/>
              </a:rPr>
              <a:t>ا</a:t>
            </a:r>
            <a:r>
              <a:rPr sz="1400" b="1" spc="-570" dirty="0">
                <a:latin typeface="Simplified Arabic"/>
                <a:cs typeface="Simplified Arabic"/>
              </a:rPr>
              <a:t>ن</a:t>
            </a:r>
            <a:r>
              <a:rPr sz="1400" b="1" spc="-215" dirty="0">
                <a:latin typeface="Simplified Arabic"/>
                <a:cs typeface="Simplified Arabic"/>
              </a:rPr>
              <a:t>ر</a:t>
            </a:r>
            <a:r>
              <a:rPr sz="1400" b="1" spc="-315" dirty="0">
                <a:latin typeface="Simplified Arabic"/>
                <a:cs typeface="Simplified Arabic"/>
              </a:rPr>
              <a:t>ب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 </a:t>
            </a:r>
            <a:r>
              <a:rPr sz="1400" b="1" spc="-195" dirty="0">
                <a:latin typeface="Simplified Arabic"/>
                <a:cs typeface="Simplified Arabic"/>
              </a:rPr>
              <a:t>م</a:t>
            </a:r>
            <a:r>
              <a:rPr sz="1400" b="1" spc="-440" dirty="0">
                <a:latin typeface="Simplified Arabic"/>
                <a:cs typeface="Simplified Arabic"/>
              </a:rPr>
              <a:t>ي</a:t>
            </a:r>
            <a:r>
              <a:rPr sz="1400" b="1" spc="-10" dirty="0">
                <a:latin typeface="Simplified Arabic"/>
                <a:cs typeface="Simplified Arabic"/>
              </a:rPr>
              <a:t>و</a:t>
            </a:r>
            <a:r>
              <a:rPr sz="1400" b="1" spc="-470" dirty="0">
                <a:latin typeface="Simplified Arabic"/>
                <a:cs typeface="Simplified Arabic"/>
              </a:rPr>
              <a:t>قت</a:t>
            </a:r>
            <a:r>
              <a:rPr sz="1400" b="1" spc="-10" dirty="0">
                <a:latin typeface="Simplified Arabic"/>
                <a:cs typeface="Simplified Arabic"/>
              </a:rPr>
              <a:t> </a:t>
            </a:r>
            <a:r>
              <a:rPr sz="1400" b="1" spc="15" dirty="0">
                <a:latin typeface="Simplified Arabic"/>
                <a:cs typeface="Simplified Arabic"/>
              </a:rPr>
              <a:t>-</a:t>
            </a:r>
            <a:r>
              <a:rPr sz="1400" b="1" dirty="0">
                <a:latin typeface="Simplified Arabic"/>
                <a:cs typeface="Simplified Arabic"/>
              </a:rPr>
              <a:t>ح</a:t>
            </a:r>
            <a:endParaRPr sz="1400">
              <a:latin typeface="Simplified Arabic"/>
              <a:cs typeface="Simplified Arabic"/>
            </a:endParaRPr>
          </a:p>
          <a:p>
            <a:pPr marL="802005">
              <a:lnSpc>
                <a:spcPct val="100000"/>
              </a:lnSpc>
              <a:spcBef>
                <a:spcPts val="455"/>
              </a:spcBef>
            </a:pP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3206" y="6554083"/>
            <a:ext cx="5662930" cy="218313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310" marR="59690">
              <a:lnSpc>
                <a:spcPct val="129000"/>
              </a:lnSpc>
            </a:pP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7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50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ف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14" dirty="0">
                <a:latin typeface="Arial"/>
                <a:cs typeface="Arial"/>
              </a:rPr>
              <a:t>م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أ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ش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dirty="0">
                <a:latin typeface="Arial"/>
                <a:cs typeface="Arial"/>
              </a:rPr>
              <a:t>ه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525" dirty="0">
                <a:latin typeface="Arial"/>
                <a:cs typeface="Arial"/>
              </a:rPr>
              <a:t>م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يي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459" dirty="0">
                <a:latin typeface="Arial"/>
                <a:cs typeface="Arial"/>
              </a:rPr>
              <a:t>ث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5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7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50" dirty="0">
                <a:latin typeface="Arial"/>
                <a:cs typeface="Arial"/>
              </a:rPr>
              <a:t>ج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5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80" dirty="0">
                <a:latin typeface="Arial"/>
                <a:cs typeface="Arial"/>
              </a:rPr>
              <a:t>ئ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،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330" dirty="0">
                <a:latin typeface="Arial"/>
                <a:cs typeface="Arial"/>
              </a:rPr>
              <a:t>ن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500" dirty="0">
                <a:latin typeface="Arial"/>
                <a:cs typeface="Arial"/>
              </a:rPr>
              <a:t>م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135" dirty="0">
                <a:latin typeface="Arial"/>
                <a:cs typeface="Arial"/>
              </a:rPr>
              <a:t>ظ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540" dirty="0">
                <a:latin typeface="Arial"/>
                <a:cs typeface="Arial"/>
              </a:rPr>
              <a:t>ف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 marR="59690" algn="r">
              <a:lnSpc>
                <a:spcPct val="100000"/>
              </a:lnSpc>
              <a:spcBef>
                <a:spcPts val="480"/>
              </a:spcBef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95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</a:pPr>
            <a:r>
              <a:rPr sz="1400" b="1" spc="300" dirty="0">
                <a:latin typeface="Arial"/>
                <a:cs typeface="Arial"/>
              </a:rPr>
              <a:t>ط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85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450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س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ئي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ض</a:t>
            </a:r>
            <a:r>
              <a:rPr sz="1400" b="1" spc="-110" dirty="0">
                <a:latin typeface="Arial"/>
                <a:cs typeface="Arial"/>
              </a:rPr>
              <a:t>ع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455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ـ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R="60325" algn="r">
              <a:lnSpc>
                <a:spcPct val="100000"/>
              </a:lnSpc>
              <a:spcBef>
                <a:spcPts val="490"/>
              </a:spcBef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15" dirty="0">
                <a:latin typeface="Arial"/>
                <a:cs typeface="Arial"/>
              </a:rPr>
              <a:t>ه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3600" y="8796051"/>
            <a:ext cx="158305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6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0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45" dirty="0">
                <a:latin typeface="Arial"/>
                <a:cs typeface="Arial"/>
              </a:rPr>
              <a:t> </a:t>
            </a:r>
            <a:r>
              <a:rPr sz="1400" b="1" dirty="0">
                <a:latin typeface="Simplified Arabic"/>
                <a:cs typeface="Simplified Arabic"/>
              </a:rPr>
              <a:t>-2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9970" y="9043165"/>
            <a:ext cx="5624830" cy="55816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6675">
              <a:lnSpc>
                <a:spcPct val="100000"/>
              </a:lnSpc>
            </a:pP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70" dirty="0">
                <a:latin typeface="Arial"/>
                <a:cs typeface="Arial"/>
              </a:rPr>
              <a:t>ج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ص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م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80" dirty="0">
                <a:latin typeface="Arial"/>
                <a:cs typeface="Arial"/>
              </a:rPr>
              <a:t>خ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160" dirty="0">
                <a:latin typeface="Arial"/>
                <a:cs typeface="Arial"/>
              </a:rPr>
              <a:t>ي</a:t>
            </a:r>
            <a:r>
              <a:rPr sz="1400" b="1" spc="-21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70" dirty="0">
                <a:latin typeface="Arial"/>
                <a:cs typeface="Arial"/>
              </a:rPr>
              <a:t>ج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465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535305">
              <a:lnSpc>
                <a:spcPct val="100000"/>
              </a:lnSpc>
              <a:spcBef>
                <a:spcPts val="480"/>
              </a:spcBef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-465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ص</a:t>
            </a:r>
            <a:r>
              <a:rPr sz="1400" b="1" spc="434" dirty="0">
                <a:latin typeface="Arial"/>
                <a:cs typeface="Arial"/>
              </a:rPr>
              <a:t>خ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434" dirty="0">
                <a:latin typeface="Arial"/>
                <a:cs typeface="Arial"/>
              </a:rPr>
              <a:t>ح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ى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465" dirty="0">
                <a:latin typeface="Arial"/>
                <a:cs typeface="Arial"/>
              </a:rPr>
              <a:t>إ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ϰϭ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9970" y="917447"/>
            <a:ext cx="5624830" cy="2250440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58314">
              <a:lnSpc>
                <a:spcPct val="100000"/>
              </a:lnSpc>
              <a:tabLst>
                <a:tab pos="5242560" algn="l"/>
              </a:tabLst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40" dirty="0">
                <a:latin typeface="Arial"/>
                <a:cs typeface="Arial"/>
              </a:rPr>
              <a:t>ج</a:t>
            </a:r>
            <a:r>
              <a:rPr sz="1400" b="1" spc="12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45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ا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34" dirty="0">
                <a:latin typeface="Arial"/>
                <a:cs typeface="Arial"/>
              </a:rPr>
              <a:t>خ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80" dirty="0">
                <a:latin typeface="Arial"/>
                <a:cs typeface="Arial"/>
              </a:rPr>
              <a:t>ً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25" dirty="0">
                <a:latin typeface="Arial"/>
                <a:cs typeface="Arial"/>
              </a:rPr>
              <a:t>اح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70" dirty="0">
                <a:latin typeface="Arial"/>
                <a:cs typeface="Arial"/>
              </a:rPr>
              <a:t>ج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300">
              <a:latin typeface="Times New Roman"/>
              <a:cs typeface="Times New Roman"/>
            </a:endParaRPr>
          </a:p>
          <a:p>
            <a:pPr marL="2384425">
              <a:lnSpc>
                <a:spcPct val="100000"/>
              </a:lnSpc>
              <a:tabLst>
                <a:tab pos="5242560" algn="l"/>
              </a:tabLst>
            </a:pP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تس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145" dirty="0">
                <a:latin typeface="Arial"/>
                <a:cs typeface="Arial"/>
              </a:rPr>
              <a:t>/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-459" dirty="0">
                <a:latin typeface="Arial"/>
                <a:cs typeface="Arial"/>
              </a:rPr>
              <a:t>س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-480" dirty="0">
                <a:latin typeface="Arial"/>
                <a:cs typeface="Arial"/>
              </a:rPr>
              <a:t>ب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672465">
              <a:lnSpc>
                <a:spcPct val="100000"/>
              </a:lnSpc>
              <a:tabLst>
                <a:tab pos="5242560" algn="l"/>
              </a:tabLst>
            </a:pPr>
            <a:r>
              <a:rPr sz="1400" b="1" spc="-45" dirty="0">
                <a:latin typeface="Arial"/>
                <a:cs typeface="Arial"/>
              </a:rPr>
              <a:t>.ة</a:t>
            </a:r>
            <a:r>
              <a:rPr sz="1400" b="1" spc="70" dirty="0">
                <a:latin typeface="Arial"/>
                <a:cs typeface="Arial"/>
              </a:rPr>
              <a:t>ح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475" dirty="0">
                <a:latin typeface="Arial"/>
                <a:cs typeface="Arial"/>
              </a:rPr>
              <a:t>ص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80" dirty="0">
                <a:latin typeface="Arial"/>
                <a:cs typeface="Arial"/>
              </a:rPr>
              <a:t>ح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95" dirty="0">
                <a:latin typeface="Arial"/>
                <a:cs typeface="Arial"/>
              </a:rPr>
              <a:t>م</a:t>
            </a:r>
            <a:r>
              <a:rPr sz="1400" b="1" spc="185" dirty="0">
                <a:latin typeface="Arial"/>
                <a:cs typeface="Arial"/>
              </a:rPr>
              <a:t>ه</a:t>
            </a:r>
            <a:r>
              <a:rPr sz="1400" b="1" spc="260" dirty="0">
                <a:latin typeface="Arial"/>
                <a:cs typeface="Arial"/>
              </a:rPr>
              <a:t>ر</a:t>
            </a:r>
            <a:r>
              <a:rPr sz="1400" b="1" spc="-114" dirty="0">
                <a:latin typeface="Arial"/>
                <a:cs typeface="Arial"/>
              </a:rPr>
              <a:t>غ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125" dirty="0">
                <a:latin typeface="Arial"/>
                <a:cs typeface="Arial"/>
              </a:rPr>
              <a:t>ر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90" dirty="0">
                <a:latin typeface="Arial"/>
                <a:cs typeface="Arial"/>
              </a:rPr>
              <a:t>م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75" dirty="0">
                <a:latin typeface="Arial"/>
                <a:cs typeface="Arial"/>
              </a:rPr>
              <a:t>ن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220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ل</a:t>
            </a:r>
            <a:r>
              <a:rPr sz="1400" b="1" spc="140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ب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229" dirty="0">
                <a:latin typeface="Arial"/>
                <a:cs typeface="Arial"/>
              </a:rPr>
              <a:t>ر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4166" y="3391539"/>
            <a:ext cx="5539740" cy="871855"/>
          </a:xfrm>
          <a:prstGeom prst="rect">
            <a:avLst/>
          </a:prstGeom>
          <a:ln w="736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5430">
              <a:lnSpc>
                <a:spcPct val="100000"/>
              </a:lnSpc>
            </a:pPr>
            <a:r>
              <a:rPr sz="1400" b="1" spc="15" dirty="0">
                <a:latin typeface="Arial"/>
                <a:cs typeface="Arial"/>
              </a:rPr>
              <a:t>؟</a:t>
            </a:r>
            <a:r>
              <a:rPr sz="1400" b="1" spc="-15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254" dirty="0">
                <a:latin typeface="Arial"/>
                <a:cs typeface="Arial"/>
              </a:rPr>
              <a:t>ن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70" dirty="0">
                <a:latin typeface="Arial"/>
                <a:cs typeface="Arial"/>
              </a:rPr>
              <a:t>ح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135" dirty="0">
                <a:latin typeface="Arial"/>
                <a:cs typeface="Arial"/>
              </a:rPr>
              <a:t>ط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495" dirty="0">
                <a:latin typeface="Arial"/>
                <a:cs typeface="Arial"/>
              </a:rPr>
              <a:t>م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ه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190" dirty="0">
                <a:latin typeface="Arial"/>
                <a:cs typeface="Arial"/>
              </a:rPr>
              <a:t>ه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45" dirty="0">
                <a:latin typeface="Arial"/>
                <a:cs typeface="Arial"/>
              </a:rPr>
              <a:t>ء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-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11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1827" y="4334352"/>
            <a:ext cx="5275580" cy="104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b="1" spc="-20" dirty="0">
                <a:latin typeface="Simplified Arabic"/>
                <a:cs typeface="Simplified Arabic"/>
              </a:rPr>
              <a:t>:</a:t>
            </a:r>
            <a:r>
              <a:rPr sz="1400" b="1" spc="-135" dirty="0">
                <a:latin typeface="Simplified Arabic"/>
                <a:cs typeface="Simplified Arabic"/>
              </a:rPr>
              <a:t>تاق</a:t>
            </a:r>
            <a:r>
              <a:rPr sz="1400" b="1" spc="-835" dirty="0">
                <a:latin typeface="Simplified Arabic"/>
                <a:cs typeface="Simplified Arabic"/>
              </a:rPr>
              <a:t>ف</a:t>
            </a:r>
            <a:r>
              <a:rPr sz="1400" b="1" spc="40" dirty="0">
                <a:latin typeface="Simplified Arabic"/>
                <a:cs typeface="Simplified Arabic"/>
              </a:rPr>
              <a:t>رم</a:t>
            </a:r>
            <a:r>
              <a:rPr sz="1400" b="1" spc="-1085" dirty="0">
                <a:latin typeface="Simplified Arabic"/>
                <a:cs typeface="Simplified Arabic"/>
              </a:rPr>
              <a:t>ƃ</a:t>
            </a:r>
            <a:r>
              <a:rPr sz="1400" b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4951095" algn="l"/>
              </a:tabLst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48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35" dirty="0">
                <a:latin typeface="Arial"/>
                <a:cs typeface="Arial"/>
              </a:rPr>
              <a:t>ل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34" dirty="0">
                <a:latin typeface="Arial"/>
                <a:cs typeface="Arial"/>
              </a:rPr>
              <a:t>ج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04" dirty="0">
                <a:latin typeface="Arial"/>
                <a:cs typeface="Arial"/>
              </a:rPr>
              <a:t>ج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340" dirty="0">
                <a:latin typeface="Arial"/>
                <a:cs typeface="Arial"/>
              </a:rPr>
              <a:t>ن</a:t>
            </a:r>
            <a:r>
              <a:rPr sz="1400" b="1" spc="-195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70" dirty="0">
                <a:latin typeface="Arial"/>
                <a:cs typeface="Arial"/>
              </a:rPr>
              <a:t>ه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250" dirty="0">
                <a:latin typeface="Arial"/>
                <a:cs typeface="Arial"/>
              </a:rPr>
              <a:t>ر</a:t>
            </a:r>
            <a:r>
              <a:rPr sz="1400" b="1" spc="-459" dirty="0">
                <a:latin typeface="Arial"/>
                <a:cs typeface="Arial"/>
              </a:rPr>
              <a:t>ش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150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ى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5" dirty="0">
                <a:latin typeface="Arial"/>
                <a:cs typeface="Arial"/>
              </a:rPr>
              <a:t>خ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470" dirty="0">
                <a:latin typeface="Arial"/>
                <a:cs typeface="Arial"/>
              </a:rPr>
              <a:t>ئ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20" dirty="0">
                <a:latin typeface="Arial"/>
                <a:cs typeface="Arial"/>
              </a:rPr>
              <a:t>ث</a:t>
            </a:r>
            <a:r>
              <a:rPr sz="1400" b="1" spc="-15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459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65" dirty="0">
                <a:latin typeface="Arial"/>
                <a:cs typeface="Arial"/>
              </a:rPr>
              <a:t>ن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خ</a:t>
            </a:r>
            <a:r>
              <a:rPr sz="1400" b="1" spc="-455" dirty="0">
                <a:latin typeface="Arial"/>
                <a:cs typeface="Arial"/>
              </a:rPr>
              <a:t>س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75260">
              <a:lnSpc>
                <a:spcPct val="100000"/>
              </a:lnSpc>
              <a:spcBef>
                <a:spcPts val="490"/>
              </a:spcBef>
              <a:tabLst>
                <a:tab pos="4951095" algn="l"/>
              </a:tabLst>
            </a:pP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59" dirty="0">
                <a:latin typeface="Arial"/>
                <a:cs typeface="Arial"/>
              </a:rPr>
              <a:t>ي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70" dirty="0">
                <a:latin typeface="Arial"/>
                <a:cs typeface="Arial"/>
              </a:rPr>
              <a:t>ي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625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30" dirty="0">
                <a:latin typeface="Arial"/>
                <a:cs typeface="Arial"/>
              </a:rPr>
              <a:t>ذ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500" dirty="0">
                <a:latin typeface="Arial"/>
                <a:cs typeface="Arial"/>
              </a:rPr>
              <a:t>م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35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420" dirty="0">
                <a:latin typeface="Arial"/>
                <a:cs typeface="Arial"/>
              </a:rPr>
              <a:t>ج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ر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270" dirty="0">
                <a:latin typeface="Arial"/>
                <a:cs typeface="Arial"/>
              </a:rPr>
              <a:t>ق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45" dirty="0">
                <a:latin typeface="Arial"/>
                <a:cs typeface="Arial"/>
              </a:rPr>
              <a:t>ص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77165">
              <a:lnSpc>
                <a:spcPct val="100000"/>
              </a:lnSpc>
              <a:spcBef>
                <a:spcPts val="495"/>
              </a:spcBef>
              <a:tabLst>
                <a:tab pos="4951095" algn="l"/>
              </a:tabLst>
            </a:pPr>
            <a:r>
              <a:rPr sz="1400" b="1" spc="-50" dirty="0">
                <a:latin typeface="Arial"/>
                <a:cs typeface="Arial"/>
              </a:rPr>
              <a:t>.)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135" dirty="0">
                <a:latin typeface="Arial"/>
                <a:cs typeface="Arial"/>
              </a:rPr>
              <a:t>م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spc="459" dirty="0">
                <a:latin typeface="Arial"/>
                <a:cs typeface="Arial"/>
              </a:rPr>
              <a:t>إ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40" dirty="0">
                <a:latin typeface="Arial"/>
                <a:cs typeface="Arial"/>
              </a:rPr>
              <a:t>ل</a:t>
            </a:r>
            <a:r>
              <a:rPr sz="1400" b="1" spc="47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ج</a:t>
            </a:r>
            <a:r>
              <a:rPr sz="1400" b="1" spc="114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45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430" dirty="0">
                <a:latin typeface="Arial"/>
                <a:cs typeface="Arial"/>
              </a:rPr>
              <a:t>ك</a:t>
            </a:r>
            <a:r>
              <a:rPr sz="1400" b="1" spc="125" dirty="0">
                <a:latin typeface="Arial"/>
                <a:cs typeface="Arial"/>
              </a:rPr>
              <a:t>ذ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ج</a:t>
            </a:r>
            <a:r>
              <a:rPr sz="1400" b="1" spc="130" dirty="0">
                <a:latin typeface="Arial"/>
                <a:cs typeface="Arial"/>
              </a:rPr>
              <a:t>م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350" dirty="0">
                <a:latin typeface="Arial"/>
                <a:cs typeface="Arial"/>
              </a:rPr>
              <a:t>ن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450" dirty="0">
                <a:latin typeface="Arial"/>
                <a:cs typeface="Arial"/>
              </a:rPr>
              <a:t>ص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40" dirty="0">
                <a:latin typeface="Arial"/>
                <a:cs typeface="Arial"/>
              </a:rPr>
              <a:t>ج</a:t>
            </a:r>
            <a:r>
              <a:rPr sz="1400" b="1" spc="-135" dirty="0">
                <a:latin typeface="Arial"/>
                <a:cs typeface="Arial"/>
              </a:rPr>
              <a:t>ر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6546" y="6089263"/>
            <a:ext cx="5556250" cy="0"/>
          </a:xfrm>
          <a:custGeom>
            <a:avLst/>
            <a:gdLst/>
            <a:ahLst/>
            <a:cxnLst/>
            <a:rect l="l" t="t" r="r" b="b"/>
            <a:pathLst>
              <a:path w="5556250">
                <a:moveTo>
                  <a:pt x="0" y="0"/>
                </a:moveTo>
                <a:lnTo>
                  <a:pt x="555586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98415" y="6916712"/>
            <a:ext cx="5079365" cy="163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z="1600" spc="-425" dirty="0">
                <a:latin typeface="Times New Roman"/>
                <a:cs typeface="Times New Roman"/>
              </a:rPr>
              <a:t>Δ</a:t>
            </a:r>
            <a:r>
              <a:rPr sz="1600" spc="-780" dirty="0">
                <a:latin typeface="Times New Roman"/>
                <a:cs typeface="Times New Roman"/>
              </a:rPr>
              <a:t>Ό</a:t>
            </a:r>
            <a:r>
              <a:rPr sz="1600" spc="-640" dirty="0">
                <a:latin typeface="Times New Roman"/>
                <a:cs typeface="Times New Roman"/>
              </a:rPr>
              <a:t>ي</a:t>
            </a:r>
            <a:r>
              <a:rPr sz="1600" spc="265" dirty="0">
                <a:latin typeface="Times New Roman"/>
                <a:cs typeface="Times New Roman"/>
              </a:rPr>
              <a:t>ه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320" dirty="0">
                <a:latin typeface="Times New Roman"/>
                <a:cs typeface="Times New Roman"/>
              </a:rPr>
              <a:t>ء</a:t>
            </a:r>
            <a:r>
              <a:rPr sz="1600" spc="-625" dirty="0">
                <a:latin typeface="Times New Roman"/>
                <a:cs typeface="Times New Roman"/>
              </a:rPr>
              <a:t>Ύ</a:t>
            </a:r>
            <a:r>
              <a:rPr sz="1600" spc="540" dirty="0">
                <a:latin typeface="Times New Roman"/>
                <a:cs typeface="Times New Roman"/>
              </a:rPr>
              <a:t>π</a:t>
            </a:r>
            <a:r>
              <a:rPr sz="1600" spc="-20" dirty="0">
                <a:latin typeface="Times New Roman"/>
                <a:cs typeface="Times New Roman"/>
              </a:rPr>
              <a:t>عأ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20" dirty="0">
                <a:latin typeface="Times New Roman"/>
                <a:cs typeface="Times New Roman"/>
              </a:rPr>
              <a:t>ء</a:t>
            </a:r>
            <a:r>
              <a:rPr sz="1600" spc="-625" dirty="0">
                <a:latin typeface="Times New Roman"/>
                <a:cs typeface="Times New Roman"/>
              </a:rPr>
              <a:t>Ύ</a:t>
            </a:r>
            <a:r>
              <a:rPr sz="1600" spc="-370" dirty="0">
                <a:latin typeface="Times New Roman"/>
                <a:cs typeface="Times New Roman"/>
              </a:rPr>
              <a:t>Ϥ</a:t>
            </a:r>
            <a:r>
              <a:rPr sz="1600" spc="-355" dirty="0">
                <a:latin typeface="Times New Roman"/>
                <a:cs typeface="Times New Roman"/>
              </a:rPr>
              <a:t>س</a:t>
            </a:r>
            <a:r>
              <a:rPr sz="1600" spc="-85" dirty="0">
                <a:latin typeface="Times New Roman"/>
                <a:cs typeface="Times New Roman"/>
              </a:rPr>
              <a:t>أ</a:t>
            </a:r>
            <a:r>
              <a:rPr sz="1600" spc="-755" dirty="0">
                <a:latin typeface="Times New Roman"/>
                <a:cs typeface="Times New Roman"/>
              </a:rPr>
              <a:t>ب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50" dirty="0">
                <a:latin typeface="Times New Roman"/>
                <a:cs typeface="Times New Roman"/>
              </a:rPr>
              <a:t>يس</a:t>
            </a:r>
            <a:r>
              <a:rPr sz="1600" spc="-750" dirty="0">
                <a:latin typeface="Times New Roman"/>
                <a:cs typeface="Times New Roman"/>
              </a:rPr>
              <a:t>΍</a:t>
            </a:r>
            <a:r>
              <a:rPr sz="1600" spc="-114" dirty="0">
                <a:latin typeface="Times New Roman"/>
                <a:cs typeface="Times New Roman"/>
              </a:rPr>
              <a:t>έΪ</a:t>
            </a:r>
            <a:r>
              <a:rPr sz="1600" spc="-15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0" dirty="0">
                <a:latin typeface="Times New Roman"/>
                <a:cs typeface="Times New Roman"/>
              </a:rPr>
              <a:t>ϡΎ</a:t>
            </a:r>
            <a:r>
              <a:rPr sz="1600" spc="-90" dirty="0">
                <a:latin typeface="Times New Roman"/>
                <a:cs typeface="Times New Roman"/>
              </a:rPr>
              <a:t>ψ</a:t>
            </a:r>
            <a:r>
              <a:rPr sz="1600" spc="-490" dirty="0">
                <a:latin typeface="Times New Roman"/>
                <a:cs typeface="Times New Roman"/>
              </a:rPr>
              <a:t>Ϩل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-135" dirty="0">
                <a:latin typeface="Times New Roman"/>
                <a:cs typeface="Times New Roman"/>
              </a:rPr>
              <a:t>ϭ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ط</a:t>
            </a:r>
            <a:r>
              <a:rPr sz="1600" spc="-15" dirty="0">
                <a:latin typeface="Times New Roman"/>
                <a:cs typeface="Times New Roman"/>
              </a:rPr>
              <a:t>ط</a:t>
            </a:r>
            <a:r>
              <a:rPr sz="1600" spc="-355" dirty="0">
                <a:latin typeface="Times New Roman"/>
                <a:cs typeface="Times New Roman"/>
              </a:rPr>
              <a:t>Ψ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425" dirty="0">
                <a:latin typeface="Times New Roman"/>
                <a:cs typeface="Times New Roman"/>
              </a:rPr>
              <a:t>Δ</a:t>
            </a:r>
            <a:r>
              <a:rPr sz="1600" spc="-495" dirty="0">
                <a:latin typeface="Times New Roman"/>
                <a:cs typeface="Times New Roman"/>
              </a:rPr>
              <a:t>Ϩ</a:t>
            </a:r>
            <a:r>
              <a:rPr sz="1600" spc="-325" dirty="0">
                <a:latin typeface="Times New Roman"/>
                <a:cs typeface="Times New Roman"/>
              </a:rPr>
              <a:t>Π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310" dirty="0">
                <a:latin typeface="Times New Roman"/>
                <a:cs typeface="Times New Roman"/>
              </a:rPr>
              <a:t>Ϊيϭزت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320" dirty="0">
                <a:latin typeface="Times New Roman"/>
                <a:cs typeface="Times New Roman"/>
              </a:rPr>
              <a:t>ء</a:t>
            </a:r>
            <a:r>
              <a:rPr sz="1600" spc="-625" dirty="0">
                <a:latin typeface="Times New Roman"/>
                <a:cs typeface="Times New Roman"/>
              </a:rPr>
              <a:t>Ύ</a:t>
            </a:r>
            <a:r>
              <a:rPr sz="1600" spc="-75" dirty="0">
                <a:latin typeface="Times New Roman"/>
                <a:cs typeface="Times New Roman"/>
              </a:rPr>
              <a:t>ج</a:t>
            </a:r>
            <a:r>
              <a:rPr sz="1600" spc="-250" dirty="0">
                <a:latin typeface="Times New Roman"/>
                <a:cs typeface="Times New Roman"/>
              </a:rPr>
              <a:t>رل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r>
              <a:rPr sz="1600" b="1" spc="-245" dirty="0">
                <a:latin typeface="Times New Roman"/>
                <a:cs typeface="Times New Roman"/>
              </a:rPr>
              <a:t>Δψ</a:t>
            </a:r>
            <a:r>
              <a:rPr sz="1600" b="1" spc="-210" dirty="0">
                <a:latin typeface="Times New Roman"/>
                <a:cs typeface="Times New Roman"/>
              </a:rPr>
              <a:t>ح</a:t>
            </a:r>
            <a:r>
              <a:rPr sz="1600" b="1" spc="300" dirty="0">
                <a:latin typeface="Times New Roman"/>
                <a:cs typeface="Times New Roman"/>
              </a:rPr>
              <a:t>ام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marL="954405">
              <a:lnSpc>
                <a:spcPts val="1885"/>
              </a:lnSpc>
            </a:pPr>
            <a:r>
              <a:rPr sz="1600" spc="-710" dirty="0">
                <a:latin typeface="Times New Roman"/>
                <a:cs typeface="Times New Roman"/>
              </a:rPr>
              <a:t>Δيس΍</a:t>
            </a:r>
            <a:r>
              <a:rPr sz="1600" spc="-114" dirty="0">
                <a:latin typeface="Times New Roman"/>
                <a:cs typeface="Times New Roman"/>
              </a:rPr>
              <a:t>έΪ</a:t>
            </a:r>
            <a:r>
              <a:rPr sz="1600" spc="-15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ط</a:t>
            </a:r>
            <a:r>
              <a:rPr sz="1600" spc="-15" dirty="0">
                <a:latin typeface="Times New Roman"/>
                <a:cs typeface="Times New Roman"/>
              </a:rPr>
              <a:t>ط</a:t>
            </a:r>
            <a:r>
              <a:rPr sz="1600" spc="-345" dirty="0">
                <a:latin typeface="Times New Roman"/>
                <a:cs typeface="Times New Roman"/>
              </a:rPr>
              <a:t>Ψ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-135" dirty="0">
                <a:latin typeface="Times New Roman"/>
                <a:cs typeface="Times New Roman"/>
              </a:rPr>
              <a:t>ϭ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ج</a:t>
            </a:r>
            <a:r>
              <a:rPr sz="1600" spc="80" dirty="0">
                <a:latin typeface="Times New Roman"/>
                <a:cs typeface="Times New Roman"/>
              </a:rPr>
              <a:t>م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-290" dirty="0">
                <a:latin typeface="Times New Roman"/>
                <a:cs typeface="Times New Roman"/>
              </a:rPr>
              <a:t>ر</a:t>
            </a:r>
            <a:r>
              <a:rPr sz="1600" spc="-405" dirty="0">
                <a:latin typeface="Times New Roman"/>
                <a:cs typeface="Times New Roman"/>
              </a:rPr>
              <a:t>Β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ϥأ</a:t>
            </a:r>
            <a:r>
              <a:rPr sz="1600" spc="-345" dirty="0">
                <a:latin typeface="Times New Roman"/>
                <a:cs typeface="Times New Roman"/>
              </a:rPr>
              <a:t>θب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30" dirty="0">
                <a:latin typeface="Times New Roman"/>
                <a:cs typeface="Times New Roman"/>
              </a:rPr>
              <a:t>لص</a:t>
            </a:r>
            <a:r>
              <a:rPr sz="1600" spc="-655" dirty="0">
                <a:latin typeface="Times New Roman"/>
                <a:cs typeface="Times New Roman"/>
              </a:rPr>
              <a:t>΍</a:t>
            </a:r>
            <a:r>
              <a:rPr sz="1600" spc="-85" dirty="0">
                <a:latin typeface="Times New Roman"/>
                <a:cs typeface="Times New Roman"/>
              </a:rPr>
              <a:t>Ϯ</a:t>
            </a:r>
            <a:r>
              <a:rPr sz="1600" spc="-755" dirty="0">
                <a:latin typeface="Times New Roman"/>
                <a:cs typeface="Times New Roman"/>
              </a:rPr>
              <a:t>ت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345" dirty="0">
                <a:latin typeface="Times New Roman"/>
                <a:cs typeface="Times New Roman"/>
              </a:rPr>
              <a:t>Ε</a:t>
            </a:r>
            <a:r>
              <a:rPr sz="1600" spc="-455" dirty="0">
                <a:latin typeface="Times New Roman"/>
                <a:cs typeface="Times New Roman"/>
              </a:rPr>
              <a:t>Ύ</a:t>
            </a:r>
            <a:r>
              <a:rPr sz="1600" spc="-459" dirty="0">
                <a:latin typeface="Times New Roman"/>
                <a:cs typeface="Times New Roman"/>
              </a:rPr>
              <a:t>ن</a:t>
            </a:r>
            <a:r>
              <a:rPr sz="1600" spc="-955" dirty="0">
                <a:latin typeface="Times New Roman"/>
                <a:cs typeface="Times New Roman"/>
              </a:rPr>
              <a:t>Ύ</a:t>
            </a:r>
            <a:r>
              <a:rPr sz="1600" spc="-640" dirty="0">
                <a:latin typeface="Times New Roman"/>
                <a:cs typeface="Times New Roman"/>
              </a:rPr>
              <a:t>ي</a:t>
            </a:r>
            <a:r>
              <a:rPr sz="1600" spc="-760" dirty="0">
                <a:latin typeface="Times New Roman"/>
                <a:cs typeface="Times New Roman"/>
              </a:rPr>
              <a:t>ب</a:t>
            </a:r>
            <a:r>
              <a:rPr sz="1600" spc="-135" dirty="0">
                <a:latin typeface="Times New Roman"/>
                <a:cs typeface="Times New Roman"/>
              </a:rPr>
              <a:t>ϭ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370" dirty="0">
                <a:latin typeface="Times New Roman"/>
                <a:cs typeface="Times New Roman"/>
              </a:rPr>
              <a:t>س</a:t>
            </a:r>
            <a:r>
              <a:rPr sz="1600" spc="-300" dirty="0">
                <a:latin typeface="Times New Roman"/>
                <a:cs typeface="Times New Roman"/>
              </a:rPr>
              <a:t>ي</a:t>
            </a:r>
            <a:r>
              <a:rPr sz="1600" spc="-484" dirty="0">
                <a:latin typeface="Times New Roman"/>
                <a:cs typeface="Times New Roman"/>
              </a:rPr>
              <a:t>έΪتل΍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174115">
              <a:lnSpc>
                <a:spcPct val="100000"/>
              </a:lnSpc>
              <a:tabLst>
                <a:tab pos="4736465" algn="l"/>
              </a:tabLst>
            </a:pP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45" dirty="0">
                <a:latin typeface="Times New Roman"/>
                <a:cs typeface="Times New Roman"/>
              </a:rPr>
              <a:t>مس</a:t>
            </a:r>
            <a:r>
              <a:rPr sz="1600" spc="-370" dirty="0">
                <a:latin typeface="Times New Roman"/>
                <a:cs typeface="Times New Roman"/>
              </a:rPr>
              <a:t>ا΍</a:t>
            </a:r>
            <a:endParaRPr sz="1600">
              <a:latin typeface="Times New Roman"/>
              <a:cs typeface="Times New Roman"/>
            </a:endParaRPr>
          </a:p>
          <a:p>
            <a:pPr marL="1183005">
              <a:lnSpc>
                <a:spcPct val="100000"/>
              </a:lnSpc>
              <a:spcBef>
                <a:spcPts val="840"/>
              </a:spcBef>
            </a:pP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-90" dirty="0">
                <a:latin typeface="Times New Roman"/>
                <a:cs typeface="Times New Roman"/>
              </a:rPr>
              <a:t>ي</a:t>
            </a:r>
            <a:r>
              <a:rPr sz="1600" spc="-459" dirty="0">
                <a:latin typeface="Times New Roman"/>
                <a:cs typeface="Times New Roman"/>
              </a:rPr>
              <a:t>ن</a:t>
            </a:r>
            <a:r>
              <a:rPr sz="1600" spc="-135" dirty="0">
                <a:latin typeface="Times New Roman"/>
                <a:cs typeface="Times New Roman"/>
              </a:rPr>
              <a:t>ϭ</a:t>
            </a:r>
            <a:r>
              <a:rPr sz="1600" spc="-315" dirty="0">
                <a:latin typeface="Times New Roman"/>
                <a:cs typeface="Times New Roman"/>
              </a:rPr>
              <a:t>ر</a:t>
            </a:r>
            <a:r>
              <a:rPr sz="1600" spc="-470" dirty="0">
                <a:latin typeface="Times New Roman"/>
                <a:cs typeface="Times New Roman"/>
              </a:rPr>
              <a:t>ت</a:t>
            </a:r>
            <a:r>
              <a:rPr sz="1600" spc="-270" dirty="0">
                <a:latin typeface="Times New Roman"/>
                <a:cs typeface="Times New Roman"/>
              </a:rPr>
              <a:t>Ϝ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370" dirty="0">
                <a:latin typeface="Times New Roman"/>
                <a:cs typeface="Times New Roman"/>
              </a:rPr>
              <a:t>ا΍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305" dirty="0">
                <a:latin typeface="Times New Roman"/>
                <a:cs typeface="Times New Roman"/>
              </a:rPr>
              <a:t>Ϊير</a:t>
            </a:r>
            <a:r>
              <a:rPr sz="1600" spc="-430" dirty="0">
                <a:latin typeface="Times New Roman"/>
                <a:cs typeface="Times New Roman"/>
              </a:rPr>
              <a:t>Β</a:t>
            </a:r>
            <a:r>
              <a:rPr sz="1600" spc="-490" dirty="0">
                <a:latin typeface="Times New Roman"/>
                <a:cs typeface="Times New Roman"/>
              </a:rPr>
              <a:t>ل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endParaRPr sz="1600">
              <a:latin typeface="Times New Roman"/>
              <a:cs typeface="Times New Roman"/>
            </a:endParaRPr>
          </a:p>
          <a:p>
            <a:pPr marL="1162050">
              <a:lnSpc>
                <a:spcPct val="100000"/>
              </a:lnSpc>
              <a:spcBef>
                <a:spcPts val="840"/>
              </a:spcBef>
              <a:tabLst>
                <a:tab pos="4725670" algn="l"/>
              </a:tabLst>
            </a:pPr>
            <a:r>
              <a:rPr sz="1600" dirty="0">
                <a:latin typeface="Times New Roman"/>
                <a:cs typeface="Times New Roman"/>
              </a:rPr>
              <a:t>..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.....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spc="-1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..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/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spc="90" dirty="0">
                <a:latin typeface="Times New Roman"/>
                <a:cs typeface="Times New Roman"/>
              </a:rPr>
              <a:t>ϝ</a:t>
            </a:r>
            <a:r>
              <a:rPr sz="1600" spc="-1280" dirty="0">
                <a:latin typeface="Times New Roman"/>
                <a:cs typeface="Times New Roman"/>
              </a:rPr>
              <a:t>΍</a:t>
            </a:r>
            <a:r>
              <a:rPr sz="1600" spc="-85" dirty="0">
                <a:latin typeface="Times New Roman"/>
                <a:cs typeface="Times New Roman"/>
              </a:rPr>
              <a:t>Ϯ</a:t>
            </a:r>
            <a:r>
              <a:rPr sz="1600" spc="-65" dirty="0">
                <a:latin typeface="Times New Roman"/>
                <a:cs typeface="Times New Roman"/>
              </a:rPr>
              <a:t>ج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814702" y="9890251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40" dirty="0">
                <a:latin typeface="Calibri"/>
                <a:cs typeface="Calibri"/>
              </a:rPr>
              <a:t>ϰϮ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5552" y="1054541"/>
            <a:ext cx="5081905" cy="8489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4610" algn="r">
              <a:lnSpc>
                <a:spcPct val="100000"/>
              </a:lnSpc>
            </a:pP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65" dirty="0">
                <a:latin typeface="Arial"/>
                <a:cs typeface="Arial"/>
              </a:rPr>
              <a:t>م</a:t>
            </a:r>
            <a:r>
              <a:rPr sz="1600" b="1" spc="-675" dirty="0">
                <a:latin typeface="Arial"/>
                <a:cs typeface="Arial"/>
              </a:rPr>
              <a:t>ئ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375" dirty="0">
                <a:latin typeface="Arial"/>
                <a:cs typeface="Arial"/>
              </a:rPr>
              <a:t>ق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35" dirty="0">
                <a:latin typeface="Arial"/>
                <a:cs typeface="Arial"/>
              </a:rPr>
              <a:t>ط</a:t>
            </a:r>
            <a:r>
              <a:rPr sz="1600" b="1" spc="-215" dirty="0">
                <a:latin typeface="Arial"/>
                <a:cs typeface="Arial"/>
              </a:rPr>
              <a:t>خ</a:t>
            </a:r>
            <a:r>
              <a:rPr sz="1600" b="1" spc="-225" dirty="0">
                <a:latin typeface="Arial"/>
                <a:cs typeface="Arial"/>
              </a:rPr>
              <a:t>و </a:t>
            </a:r>
            <a:r>
              <a:rPr sz="1600" b="1" spc="-215" dirty="0">
                <a:latin typeface="Arial"/>
                <a:cs typeface="Arial"/>
              </a:rPr>
              <a:t>ج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380" dirty="0">
                <a:latin typeface="Arial"/>
                <a:cs typeface="Arial"/>
              </a:rPr>
              <a:t> </a:t>
            </a:r>
            <a:r>
              <a:rPr sz="1600" b="1" spc="-620" dirty="0">
                <a:latin typeface="Arial"/>
                <a:cs typeface="Arial"/>
              </a:rPr>
              <a:t>ي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254" dirty="0">
                <a:latin typeface="Arial"/>
                <a:cs typeface="Arial"/>
              </a:rPr>
              <a:t>ح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-229" dirty="0">
                <a:latin typeface="Arial"/>
                <a:cs typeface="Arial"/>
              </a:rPr>
              <a:t>و</a:t>
            </a:r>
            <a:r>
              <a:rPr sz="1600" b="1" spc="-20" dirty="0">
                <a:latin typeface="Arial"/>
                <a:cs typeface="Arial"/>
              </a:rPr>
              <a:t>أ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ة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-615" dirty="0">
                <a:latin typeface="Arial"/>
                <a:cs typeface="Arial"/>
              </a:rPr>
              <a:t>ي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-225" dirty="0">
                <a:latin typeface="Arial"/>
                <a:cs typeface="Arial"/>
              </a:rPr>
              <a:t>ج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805" dirty="0">
                <a:latin typeface="Arial"/>
                <a:cs typeface="Arial"/>
              </a:rPr>
              <a:t>س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50" dirty="0">
                <a:latin typeface="Arial"/>
                <a:cs typeface="Arial"/>
              </a:rPr>
              <a:t>ر</a:t>
            </a:r>
            <a:r>
              <a:rPr sz="1600" b="1" spc="-65" dirty="0">
                <a:latin typeface="Arial"/>
                <a:cs typeface="Arial"/>
              </a:rPr>
              <a:t>د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35" dirty="0">
                <a:latin typeface="Arial"/>
                <a:cs typeface="Arial"/>
              </a:rPr>
              <a:t>ط</a:t>
            </a:r>
            <a:r>
              <a:rPr sz="1600" b="1" spc="-225" dirty="0">
                <a:latin typeface="Arial"/>
                <a:cs typeface="Arial"/>
              </a:rPr>
              <a:t>خ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225" dirty="0">
                <a:latin typeface="Arial"/>
                <a:cs typeface="Arial"/>
              </a:rPr>
              <a:t>و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215" dirty="0">
                <a:latin typeface="Arial"/>
                <a:cs typeface="Arial"/>
              </a:rPr>
              <a:t>ج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250" dirty="0">
                <a:latin typeface="Arial"/>
                <a:cs typeface="Arial"/>
              </a:rPr>
              <a:t>ر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375" dirty="0">
                <a:latin typeface="Arial"/>
                <a:cs typeface="Arial"/>
              </a:rPr>
              <a:t>ق</a:t>
            </a:r>
            <a:r>
              <a:rPr sz="1600" b="1" spc="-20" dirty="0">
                <a:latin typeface="Arial"/>
                <a:cs typeface="Arial"/>
              </a:rPr>
              <a:t>إ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55" dirty="0">
                <a:latin typeface="Arial"/>
                <a:cs typeface="Arial"/>
              </a:rPr>
              <a:t>آ</a:t>
            </a:r>
            <a:r>
              <a:rPr sz="1600" b="1" spc="-95" dirty="0">
                <a:latin typeface="Arial"/>
                <a:cs typeface="Arial"/>
              </a:rPr>
              <a:t> </a:t>
            </a:r>
            <a:r>
              <a:rPr sz="2100" b="1" spc="20" dirty="0">
                <a:latin typeface="Arial"/>
                <a:cs typeface="Arial"/>
              </a:rPr>
              <a:t>:</a:t>
            </a:r>
            <a:r>
              <a:rPr sz="2100" b="1" spc="560" dirty="0">
                <a:latin typeface="Arial"/>
                <a:cs typeface="Arial"/>
              </a:rPr>
              <a:t>ا</a:t>
            </a:r>
            <a:r>
              <a:rPr sz="2100" b="1" spc="-285" dirty="0">
                <a:latin typeface="Arial"/>
                <a:cs typeface="Arial"/>
              </a:rPr>
              <a:t>و</a:t>
            </a:r>
            <a:r>
              <a:rPr sz="2100" b="1" spc="-25" dirty="0">
                <a:latin typeface="Arial"/>
                <a:cs typeface="Arial"/>
              </a:rPr>
              <a:t>أ</a:t>
            </a:r>
            <a:endParaRPr sz="2100">
              <a:latin typeface="Arial"/>
              <a:cs typeface="Arial"/>
            </a:endParaRPr>
          </a:p>
          <a:p>
            <a:pPr marR="53340" algn="r">
              <a:lnSpc>
                <a:spcPct val="100000"/>
              </a:lnSpc>
              <a:spcBef>
                <a:spcPts val="869"/>
              </a:spcBef>
            </a:pPr>
            <a:r>
              <a:rPr sz="1600" b="1" spc="-15" dirty="0">
                <a:latin typeface="Arial"/>
                <a:cs typeface="Arial"/>
              </a:rPr>
              <a:t>ل</a:t>
            </a:r>
            <a:r>
              <a:rPr sz="1600" b="1" spc="-225" dirty="0">
                <a:latin typeface="Arial"/>
                <a:cs typeface="Arial"/>
              </a:rPr>
              <a:t>ح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45" dirty="0">
                <a:latin typeface="Arial"/>
                <a:cs typeface="Arial"/>
              </a:rPr>
              <a:t>ر</a:t>
            </a:r>
            <a:r>
              <a:rPr sz="1600" b="1" spc="-160" dirty="0">
                <a:latin typeface="Arial"/>
                <a:cs typeface="Arial"/>
              </a:rPr>
              <a:t>م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65" dirty="0">
                <a:latin typeface="Arial"/>
                <a:cs typeface="Arial"/>
              </a:rPr>
              <a:t>م</a:t>
            </a:r>
            <a:r>
              <a:rPr sz="1600" b="1" spc="-675" dirty="0">
                <a:latin typeface="Arial"/>
                <a:cs typeface="Arial"/>
              </a:rPr>
              <a:t>ئ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375" dirty="0">
                <a:latin typeface="Arial"/>
                <a:cs typeface="Arial"/>
              </a:rPr>
              <a:t>ق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35" dirty="0">
                <a:latin typeface="Arial"/>
                <a:cs typeface="Arial"/>
              </a:rPr>
              <a:t>ط</a:t>
            </a:r>
            <a:r>
              <a:rPr sz="1600" b="1" spc="-229" dirty="0">
                <a:latin typeface="Arial"/>
                <a:cs typeface="Arial"/>
              </a:rPr>
              <a:t>خ</a:t>
            </a:r>
            <a:r>
              <a:rPr sz="1600" b="1" spc="-225" dirty="0">
                <a:latin typeface="Arial"/>
                <a:cs typeface="Arial"/>
              </a:rPr>
              <a:t>و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215" dirty="0">
                <a:latin typeface="Arial"/>
                <a:cs typeface="Arial"/>
              </a:rPr>
              <a:t>ج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385" dirty="0">
                <a:latin typeface="Arial"/>
                <a:cs typeface="Arial"/>
              </a:rPr>
              <a:t> </a:t>
            </a:r>
            <a:r>
              <a:rPr sz="1600" b="1" spc="-630" dirty="0">
                <a:latin typeface="Arial"/>
                <a:cs typeface="Arial"/>
              </a:rPr>
              <a:t>ي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254" dirty="0">
                <a:latin typeface="Arial"/>
                <a:cs typeface="Arial"/>
              </a:rPr>
              <a:t>ح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-229" dirty="0">
                <a:latin typeface="Arial"/>
                <a:cs typeface="Arial"/>
              </a:rPr>
              <a:t>و</a:t>
            </a:r>
            <a:r>
              <a:rPr sz="1600" b="1" spc="-20" dirty="0">
                <a:latin typeface="Arial"/>
                <a:cs typeface="Arial"/>
              </a:rPr>
              <a:t>أ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ة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-615" dirty="0">
                <a:latin typeface="Arial"/>
                <a:cs typeface="Arial"/>
              </a:rPr>
              <a:t>ي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-225" dirty="0">
                <a:latin typeface="Arial"/>
                <a:cs typeface="Arial"/>
              </a:rPr>
              <a:t>ج</a:t>
            </a:r>
            <a:r>
              <a:rPr sz="1600" b="1" spc="-21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810" dirty="0">
                <a:latin typeface="Arial"/>
                <a:cs typeface="Arial"/>
              </a:rPr>
              <a:t>س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50" dirty="0">
                <a:latin typeface="Arial"/>
                <a:cs typeface="Arial"/>
              </a:rPr>
              <a:t>ر</a:t>
            </a:r>
            <a:r>
              <a:rPr sz="1600" b="1" spc="-65" dirty="0">
                <a:latin typeface="Arial"/>
                <a:cs typeface="Arial"/>
              </a:rPr>
              <a:t>د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35" dirty="0">
                <a:latin typeface="Arial"/>
                <a:cs typeface="Arial"/>
              </a:rPr>
              <a:t>ط</a:t>
            </a:r>
            <a:r>
              <a:rPr sz="1600" b="1" spc="-225" dirty="0">
                <a:latin typeface="Arial"/>
                <a:cs typeface="Arial"/>
              </a:rPr>
              <a:t>خ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225" dirty="0">
                <a:latin typeface="Arial"/>
                <a:cs typeface="Arial"/>
              </a:rPr>
              <a:t>و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215" dirty="0">
                <a:latin typeface="Arial"/>
                <a:cs typeface="Arial"/>
              </a:rPr>
              <a:t>ج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635" dirty="0">
                <a:latin typeface="Arial"/>
                <a:cs typeface="Arial"/>
              </a:rPr>
              <a:t>ب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250" dirty="0">
                <a:latin typeface="Arial"/>
                <a:cs typeface="Arial"/>
              </a:rPr>
              <a:t>ر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375" dirty="0">
                <a:latin typeface="Arial"/>
                <a:cs typeface="Arial"/>
              </a:rPr>
              <a:t>ق</a:t>
            </a:r>
            <a:r>
              <a:rPr sz="1600" b="1" spc="-20" dirty="0">
                <a:latin typeface="Arial"/>
                <a:cs typeface="Arial"/>
              </a:rPr>
              <a:t>إ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65" dirty="0">
                <a:latin typeface="Arial"/>
                <a:cs typeface="Arial"/>
              </a:rPr>
              <a:t>م</a:t>
            </a:r>
            <a:r>
              <a:rPr sz="1600" b="1" spc="-195" dirty="0">
                <a:latin typeface="Arial"/>
                <a:cs typeface="Arial"/>
              </a:rPr>
              <a:t>ع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409" dirty="0">
                <a:latin typeface="Arial"/>
                <a:cs typeface="Arial"/>
              </a:rPr>
              <a:t>م</a:t>
            </a:r>
            <a:endParaRPr sz="1600">
              <a:latin typeface="Arial"/>
              <a:cs typeface="Arial"/>
            </a:endParaRPr>
          </a:p>
          <a:p>
            <a:pPr marR="53975" algn="r">
              <a:lnSpc>
                <a:spcPct val="100000"/>
              </a:lnSpc>
              <a:spcBef>
                <a:spcPts val="730"/>
              </a:spcBef>
            </a:pPr>
            <a:r>
              <a:rPr sz="1600" b="1" dirty="0">
                <a:latin typeface="Arial"/>
                <a:cs typeface="Arial"/>
              </a:rPr>
              <a:t>: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320" dirty="0">
                <a:latin typeface="Arial"/>
                <a:cs typeface="Arial"/>
              </a:rPr>
              <a:t>ل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540" dirty="0">
                <a:latin typeface="Arial"/>
                <a:cs typeface="Arial"/>
              </a:rPr>
              <a:t>ت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 marL="2480310">
              <a:lnSpc>
                <a:spcPct val="100000"/>
              </a:lnSpc>
              <a:spcBef>
                <a:spcPts val="730"/>
              </a:spcBef>
            </a:pPr>
            <a:r>
              <a:rPr sz="1600" b="1" dirty="0">
                <a:latin typeface="Arial"/>
                <a:cs typeface="Arial"/>
              </a:rPr>
              <a:t>:</a:t>
            </a:r>
            <a:r>
              <a:rPr sz="1600" b="1" spc="-50" dirty="0">
                <a:latin typeface="Arial"/>
                <a:cs typeface="Arial"/>
              </a:rPr>
              <a:t>ل</a:t>
            </a:r>
            <a:r>
              <a:rPr sz="1600" b="1" spc="434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خ</a:t>
            </a:r>
            <a:r>
              <a:rPr sz="1600" b="1" spc="-215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ن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م</a:t>
            </a:r>
            <a:r>
              <a:rPr sz="1600" b="1" spc="-540" dirty="0">
                <a:latin typeface="Arial"/>
                <a:cs typeface="Arial"/>
              </a:rPr>
              <a:t>ت</a:t>
            </a:r>
            <a:r>
              <a:rPr sz="1600" b="1" spc="-620" dirty="0">
                <a:latin typeface="Arial"/>
                <a:cs typeface="Arial"/>
              </a:rPr>
              <a:t>ي</a:t>
            </a:r>
            <a:r>
              <a:rPr sz="1600" b="1" spc="-225" dirty="0">
                <a:latin typeface="Arial"/>
                <a:cs typeface="Arial"/>
              </a:rPr>
              <a:t>و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ى</a:t>
            </a:r>
            <a:r>
              <a:rPr sz="1600" b="1" spc="-225" dirty="0">
                <a:latin typeface="Arial"/>
                <a:cs typeface="Arial"/>
              </a:rPr>
              <a:t>و</a:t>
            </a:r>
            <a:r>
              <a:rPr sz="1600" b="1" spc="409" dirty="0">
                <a:latin typeface="Arial"/>
                <a:cs typeface="Arial"/>
              </a:rPr>
              <a:t>أ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 </a:t>
            </a:r>
            <a:r>
              <a:rPr sz="1600" b="1" spc="-65" dirty="0">
                <a:latin typeface="Arial"/>
                <a:cs typeface="Arial"/>
              </a:rPr>
              <a:t>د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-204" dirty="0">
                <a:latin typeface="Arial"/>
                <a:cs typeface="Arial"/>
              </a:rPr>
              <a:t>ع</a:t>
            </a:r>
            <a:r>
              <a:rPr sz="1600" b="1" spc="420" dirty="0">
                <a:latin typeface="Arial"/>
                <a:cs typeface="Arial"/>
              </a:rPr>
              <a:t>إ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: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ى</a:t>
            </a:r>
            <a:r>
              <a:rPr sz="1600" b="1" spc="-229" dirty="0">
                <a:latin typeface="Arial"/>
                <a:cs typeface="Arial"/>
              </a:rPr>
              <a:t>و</a:t>
            </a:r>
            <a:r>
              <a:rPr sz="1600" b="1" spc="409" dirty="0">
                <a:latin typeface="Arial"/>
                <a:cs typeface="Arial"/>
              </a:rPr>
              <a:t>أ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225" dirty="0">
                <a:latin typeface="Arial"/>
                <a:cs typeface="Arial"/>
              </a:rPr>
              <a:t>ح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165" dirty="0">
                <a:latin typeface="Arial"/>
                <a:cs typeface="Arial"/>
              </a:rPr>
              <a:t>م</a:t>
            </a:r>
            <a:r>
              <a:rPr sz="1600" b="1" spc="-2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 marL="160020">
              <a:lnSpc>
                <a:spcPct val="100000"/>
              </a:lnSpc>
              <a:spcBef>
                <a:spcPts val="480"/>
              </a:spcBef>
              <a:tabLst>
                <a:tab pos="4982845" algn="l"/>
              </a:tabLst>
            </a:pPr>
            <a:r>
              <a:rPr sz="1600" b="1" spc="200" dirty="0">
                <a:latin typeface="Arial"/>
                <a:cs typeface="Arial"/>
              </a:rPr>
              <a:t>،</a:t>
            </a:r>
            <a:r>
              <a:rPr sz="1600" b="1" spc="-80" dirty="0">
                <a:latin typeface="Arial"/>
                <a:cs typeface="Arial"/>
              </a:rPr>
              <a:t>ة</a:t>
            </a:r>
            <a:r>
              <a:rPr sz="1600" b="1" spc="-600" dirty="0">
                <a:latin typeface="Arial"/>
                <a:cs typeface="Arial"/>
              </a:rPr>
              <a:t>ي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40" dirty="0">
                <a:latin typeface="Arial"/>
                <a:cs typeface="Arial"/>
              </a:rPr>
              <a:t>ا</a:t>
            </a:r>
            <a:r>
              <a:rPr sz="1600" b="1" spc="-325" dirty="0">
                <a:latin typeface="Arial"/>
                <a:cs typeface="Arial"/>
              </a:rPr>
              <a:t>عل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40" dirty="0">
                <a:latin typeface="Arial"/>
                <a:cs typeface="Arial"/>
              </a:rPr>
              <a:t>أ</a:t>
            </a:r>
            <a:r>
              <a:rPr sz="1600" b="1" spc="-80" dirty="0">
                <a:latin typeface="Arial"/>
                <a:cs typeface="Arial"/>
              </a:rPr>
              <a:t> ة</a:t>
            </a:r>
            <a:r>
              <a:rPr sz="1600" b="1" spc="-600" dirty="0">
                <a:latin typeface="Arial"/>
                <a:cs typeface="Arial"/>
              </a:rPr>
              <a:t>ي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555" dirty="0">
                <a:latin typeface="Arial"/>
                <a:cs typeface="Arial"/>
              </a:rPr>
              <a:t>ح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280" dirty="0">
                <a:latin typeface="Arial"/>
                <a:cs typeface="Arial"/>
              </a:rPr>
              <a:t>ء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475" dirty="0">
                <a:latin typeface="Arial"/>
                <a:cs typeface="Arial"/>
              </a:rPr>
              <a:t>س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200" dirty="0">
                <a:latin typeface="Arial"/>
                <a:cs typeface="Arial"/>
              </a:rPr>
              <a:t>ى</a:t>
            </a: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-30" dirty="0">
                <a:latin typeface="Arial"/>
                <a:cs typeface="Arial"/>
              </a:rPr>
              <a:t>خ</a:t>
            </a:r>
            <a:r>
              <a:rPr sz="1600" b="1" spc="440" dirty="0">
                <a:latin typeface="Arial"/>
                <a:cs typeface="Arial"/>
              </a:rPr>
              <a:t>أ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ت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330" dirty="0">
                <a:latin typeface="Arial"/>
                <a:cs typeface="Arial"/>
              </a:rPr>
              <a:t>ع</a:t>
            </a:r>
            <a:r>
              <a:rPr sz="1600" b="1" spc="75" dirty="0">
                <a:latin typeface="Arial"/>
                <a:cs typeface="Arial"/>
              </a:rPr>
              <a:t>م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395" dirty="0">
                <a:latin typeface="Arial"/>
                <a:cs typeface="Arial"/>
              </a:rPr>
              <a:t>ج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45" dirty="0">
                <a:latin typeface="Arial"/>
                <a:cs typeface="Arial"/>
              </a:rPr>
              <a:t>ب</a:t>
            </a:r>
            <a:r>
              <a:rPr sz="1600" b="1" spc="-170" dirty="0">
                <a:latin typeface="Arial"/>
                <a:cs typeface="Arial"/>
              </a:rPr>
              <a:t>ر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20" dirty="0">
                <a:latin typeface="Arial"/>
                <a:cs typeface="Arial"/>
              </a:rPr>
              <a:t>ج</a:t>
            </a:r>
            <a:r>
              <a:rPr sz="1600" b="1" spc="-635" dirty="0">
                <a:latin typeface="Arial"/>
                <a:cs typeface="Arial"/>
              </a:rPr>
              <a:t>ت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229" dirty="0">
                <a:latin typeface="Arial"/>
                <a:cs typeface="Arial"/>
              </a:rPr>
              <a:t>ي</a:t>
            </a:r>
            <a:r>
              <a:rPr sz="1600" b="1" spc="-640" dirty="0">
                <a:latin typeface="Arial"/>
                <a:cs typeface="Arial"/>
              </a:rPr>
              <a:t>ت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75" dirty="0">
                <a:latin typeface="Arial"/>
                <a:cs typeface="Arial"/>
              </a:rPr>
              <a:t>م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-320" dirty="0">
                <a:latin typeface="Arial"/>
                <a:cs typeface="Arial"/>
              </a:rPr>
              <a:t>ع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215" dirty="0">
                <a:latin typeface="Arial"/>
                <a:cs typeface="Arial"/>
              </a:rPr>
              <a:t>ح</a:t>
            </a:r>
            <a:r>
              <a:rPr sz="1600" b="1" spc="-455" dirty="0">
                <a:latin typeface="Arial"/>
                <a:cs typeface="Arial"/>
              </a:rPr>
              <a:t>س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80" dirty="0">
                <a:latin typeface="Arial"/>
                <a:cs typeface="Arial"/>
              </a:rPr>
              <a:t>ع</a:t>
            </a:r>
            <a:r>
              <a:rPr sz="1600" b="1" spc="635" dirty="0">
                <a:latin typeface="Arial"/>
                <a:cs typeface="Arial"/>
              </a:rPr>
              <a:t>ا</a:t>
            </a:r>
            <a:r>
              <a:rPr sz="1600" b="1" spc="75" dirty="0">
                <a:latin typeface="Arial"/>
                <a:cs typeface="Arial"/>
              </a:rPr>
              <a:t>ط</a:t>
            </a:r>
            <a:r>
              <a:rPr sz="1600" b="1" spc="440" dirty="0">
                <a:latin typeface="Arial"/>
                <a:cs typeface="Arial"/>
              </a:rPr>
              <a:t>ا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dirty="0">
                <a:latin typeface="Arial"/>
                <a:cs typeface="Arial"/>
              </a:rPr>
              <a:t>	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dirty="0"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  <a:p>
            <a:pPr marL="2426970">
              <a:lnSpc>
                <a:spcPct val="100000"/>
              </a:lnSpc>
              <a:spcBef>
                <a:spcPts val="925"/>
              </a:spcBef>
            </a:pPr>
            <a:r>
              <a:rPr sz="1600" b="1" spc="-130" dirty="0">
                <a:latin typeface="Arial"/>
                <a:cs typeface="Arial"/>
              </a:rPr>
              <a:t>: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220" dirty="0">
                <a:latin typeface="Arial"/>
                <a:cs typeface="Arial"/>
              </a:rPr>
              <a:t>ي</a:t>
            </a:r>
            <a:r>
              <a:rPr sz="1600" b="1" spc="240" dirty="0">
                <a:latin typeface="Arial"/>
                <a:cs typeface="Arial"/>
              </a:rPr>
              <a:t>ه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25" dirty="0">
                <a:latin typeface="Arial"/>
                <a:cs typeface="Arial"/>
              </a:rPr>
              <a:t>ة</a:t>
            </a:r>
            <a:r>
              <a:rPr sz="1600" b="1" spc="145" dirty="0">
                <a:latin typeface="Arial"/>
                <a:cs typeface="Arial"/>
              </a:rPr>
              <a:t>د</a:t>
            </a:r>
            <a:r>
              <a:rPr sz="1600" b="1" spc="-90" dirty="0">
                <a:latin typeface="Arial"/>
                <a:cs typeface="Arial"/>
              </a:rPr>
              <a:t>ع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170" dirty="0">
                <a:latin typeface="Arial"/>
                <a:cs typeface="Arial"/>
              </a:rPr>
              <a:t>ر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75" dirty="0">
                <a:latin typeface="Arial"/>
                <a:cs typeface="Arial"/>
              </a:rPr>
              <a:t>م</a:t>
            </a:r>
            <a:r>
              <a:rPr sz="1600" b="1" spc="40" dirty="0">
                <a:latin typeface="Arial"/>
                <a:cs typeface="Arial"/>
              </a:rPr>
              <a:t>أ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10" dirty="0">
                <a:latin typeface="Arial"/>
                <a:cs typeface="Arial"/>
              </a:rPr>
              <a:t>ى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-90" dirty="0">
                <a:latin typeface="Arial"/>
                <a:cs typeface="Arial"/>
              </a:rPr>
              <a:t>ع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215" dirty="0">
                <a:latin typeface="Arial"/>
                <a:cs typeface="Arial"/>
              </a:rPr>
              <a:t>ح</a:t>
            </a:r>
            <a:r>
              <a:rPr sz="1600" b="1" spc="-455" dirty="0">
                <a:latin typeface="Arial"/>
                <a:cs typeface="Arial"/>
              </a:rPr>
              <a:t>س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145" dirty="0">
                <a:latin typeface="Arial"/>
                <a:cs typeface="Arial"/>
              </a:rPr>
              <a:t>ذ</a:t>
            </a:r>
            <a:r>
              <a:rPr sz="1600" b="1" spc="240" dirty="0">
                <a:latin typeface="Arial"/>
                <a:cs typeface="Arial"/>
              </a:rPr>
              <a:t>ه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ز</a:t>
            </a:r>
            <a:r>
              <a:rPr sz="1600" b="1" spc="580" dirty="0">
                <a:latin typeface="Arial"/>
                <a:cs typeface="Arial"/>
              </a:rPr>
              <a:t>ك</a:t>
            </a:r>
            <a:r>
              <a:rPr sz="1600" b="1" spc="200" dirty="0">
                <a:latin typeface="Arial"/>
                <a:cs typeface="Arial"/>
              </a:rPr>
              <a:t>ر</a:t>
            </a:r>
            <a:r>
              <a:rPr sz="1600" b="1" spc="-620" dirty="0">
                <a:latin typeface="Arial"/>
                <a:cs typeface="Arial"/>
              </a:rPr>
              <a:t>ي</a:t>
            </a:r>
            <a:r>
              <a:rPr sz="1600" b="1" spc="-190" dirty="0">
                <a:latin typeface="Arial"/>
                <a:cs typeface="Arial"/>
              </a:rPr>
              <a:t>و</a:t>
            </a:r>
            <a:endParaRPr sz="1600">
              <a:latin typeface="Arial"/>
              <a:cs typeface="Arial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50" dirty="0">
                <a:latin typeface="Tahoma"/>
                <a:cs typeface="Tahoma"/>
              </a:rPr>
              <a:t>مسا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˺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35"/>
              </a:spcBef>
            </a:pP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200" dirty="0">
                <a:latin typeface="Tahoma"/>
                <a:cs typeface="Tahoma"/>
              </a:rPr>
              <a:t>انرلا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70" dirty="0">
                <a:latin typeface="Tahoma"/>
                <a:cs typeface="Tahoma"/>
              </a:rPr>
              <a:t>لاس</a:t>
            </a:r>
            <a:r>
              <a:rPr sz="1600" spc="-254" dirty="0">
                <a:latin typeface="Tahoma"/>
                <a:cs typeface="Tahoma"/>
              </a:rPr>
              <a:t>ر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50" dirty="0">
                <a:latin typeface="Tahoma"/>
                <a:cs typeface="Tahoma"/>
              </a:rPr>
              <a:t>ةيؤر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˻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فا</a:t>
            </a:r>
            <a:r>
              <a:rPr sz="1600" spc="-95" dirty="0">
                <a:latin typeface="Tahoma"/>
                <a:cs typeface="Tahoma"/>
              </a:rPr>
              <a:t>د</a:t>
            </a:r>
            <a:r>
              <a:rPr sz="1600" spc="15" dirty="0">
                <a:latin typeface="Tahoma"/>
                <a:cs typeface="Tahoma"/>
              </a:rPr>
              <a:t>هأ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˼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35"/>
              </a:spcBef>
            </a:pP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220" dirty="0">
                <a:latin typeface="Tahoma"/>
                <a:cs typeface="Tahoma"/>
              </a:rPr>
              <a:t>انر</a:t>
            </a:r>
            <a:r>
              <a:rPr sz="1600" spc="-33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505" dirty="0">
                <a:latin typeface="Tahoma"/>
                <a:cs typeface="Tahoma"/>
              </a:rPr>
              <a:t>ع</a:t>
            </a:r>
            <a:r>
              <a:rPr sz="1600" spc="-730" dirty="0">
                <a:latin typeface="Tahoma"/>
                <a:cs typeface="Tahoma"/>
              </a:rPr>
              <a:t>ق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450" dirty="0">
                <a:latin typeface="Tahoma"/>
                <a:cs typeface="Tahoma"/>
              </a:rPr>
              <a:t>تما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ملعتلا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جت</a:t>
            </a:r>
            <a:r>
              <a:rPr sz="1600" spc="-175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650" dirty="0">
                <a:latin typeface="Tahoma"/>
                <a:cs typeface="Tahoma"/>
              </a:rPr>
              <a:t>ن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˽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50" dirty="0">
                <a:latin typeface="Tahoma"/>
                <a:cs typeface="Tahoma"/>
              </a:rPr>
              <a:t>ن</a:t>
            </a:r>
            <a:r>
              <a:rPr sz="1600" spc="235" dirty="0">
                <a:latin typeface="Tahoma"/>
                <a:cs typeface="Tahoma"/>
              </a:rPr>
              <a:t>جرخ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0" dirty="0">
                <a:latin typeface="Tahoma"/>
                <a:cs typeface="Tahoma"/>
              </a:rPr>
              <a:t>ص</a:t>
            </a:r>
            <a:r>
              <a:rPr sz="1600" spc="-395" dirty="0">
                <a:latin typeface="Tahoma"/>
                <a:cs typeface="Tahoma"/>
              </a:rPr>
              <a:t>ئا</a:t>
            </a:r>
            <a:r>
              <a:rPr sz="1600" spc="-825" dirty="0">
                <a:latin typeface="Tahoma"/>
                <a:cs typeface="Tahoma"/>
              </a:rPr>
              <a:t>ص</a:t>
            </a:r>
            <a:r>
              <a:rPr sz="1600" spc="-80" dirty="0">
                <a:latin typeface="Tahoma"/>
                <a:cs typeface="Tahoma"/>
              </a:rPr>
              <a:t>خ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˾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200" dirty="0">
                <a:latin typeface="Tahoma"/>
                <a:cs typeface="Tahoma"/>
              </a:rPr>
              <a:t>انرلا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˿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3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500" dirty="0">
                <a:latin typeface="Tahoma"/>
                <a:cs typeface="Tahoma"/>
              </a:rPr>
              <a:t>صص</a:t>
            </a:r>
            <a:r>
              <a:rPr sz="1600" spc="-350" dirty="0">
                <a:latin typeface="Tahoma"/>
                <a:cs typeface="Tahoma"/>
              </a:rPr>
              <a:t>ختلاو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ةيل</a:t>
            </a:r>
            <a:r>
              <a:rPr sz="1600" spc="-425" dirty="0">
                <a:latin typeface="Tahoma"/>
                <a:cs typeface="Tahoma"/>
              </a:rPr>
              <a:t>ك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240" dirty="0">
                <a:latin typeface="Tahoma"/>
                <a:cs typeface="Tahoma"/>
              </a:rPr>
              <a:t>عما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40" dirty="0">
                <a:latin typeface="Tahoma"/>
                <a:cs typeface="Tahoma"/>
              </a:rPr>
              <a:t>لط</a:t>
            </a:r>
            <a:r>
              <a:rPr sz="1600" spc="-655" dirty="0">
                <a:latin typeface="Tahoma"/>
                <a:cs typeface="Tahoma"/>
              </a:rPr>
              <a:t>ت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ب</a:t>
            </a:r>
            <a:r>
              <a:rPr sz="1600" spc="-750" dirty="0">
                <a:latin typeface="Tahoma"/>
                <a:cs typeface="Tahoma"/>
              </a:rPr>
              <a:t>س</a:t>
            </a:r>
            <a:r>
              <a:rPr sz="1600" spc="-80" dirty="0">
                <a:latin typeface="Tahoma"/>
                <a:cs typeface="Tahoma"/>
              </a:rPr>
              <a:t>ح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15" dirty="0">
                <a:latin typeface="Tahoma"/>
                <a:cs typeface="Tahoma"/>
              </a:rPr>
              <a:t>اسلا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360" dirty="0">
                <a:latin typeface="Tahoma"/>
                <a:cs typeface="Tahoma"/>
              </a:rPr>
              <a:t>زوت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̀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-290" dirty="0">
                <a:latin typeface="Tahoma"/>
                <a:cs typeface="Tahoma"/>
              </a:rPr>
              <a:t>ةلح</a:t>
            </a:r>
            <a:r>
              <a:rPr sz="1600" spc="-170" dirty="0">
                <a:latin typeface="Tahoma"/>
                <a:cs typeface="Tahoma"/>
              </a:rPr>
              <a:t>ر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هذ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نع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545" dirty="0">
                <a:latin typeface="Tahoma"/>
                <a:cs typeface="Tahoma"/>
              </a:rPr>
              <a:t>رقت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́</a:t>
            </a: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935"/>
              </a:spcBef>
            </a:pPr>
            <a:r>
              <a:rPr sz="1600" b="1" spc="-130" dirty="0">
                <a:latin typeface="Arial"/>
                <a:cs typeface="Arial"/>
              </a:rPr>
              <a:t>: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220" dirty="0">
                <a:latin typeface="Arial"/>
                <a:cs typeface="Arial"/>
              </a:rPr>
              <a:t>ي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-615" dirty="0">
                <a:latin typeface="Arial"/>
                <a:cs typeface="Arial"/>
              </a:rPr>
              <a:t>ي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ل</a:t>
            </a:r>
            <a:r>
              <a:rPr sz="1600" b="1" spc="640" dirty="0">
                <a:latin typeface="Arial"/>
                <a:cs typeface="Arial"/>
              </a:rPr>
              <a:t>ا</a:t>
            </a:r>
            <a:r>
              <a:rPr sz="1600" b="1" spc="-30" dirty="0">
                <a:latin typeface="Arial"/>
                <a:cs typeface="Arial"/>
              </a:rPr>
              <a:t>خ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ن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140" dirty="0">
                <a:latin typeface="Arial"/>
                <a:cs typeface="Arial"/>
              </a:rPr>
              <a:t>ك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ذ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40" dirty="0">
                <a:latin typeface="Arial"/>
                <a:cs typeface="Arial"/>
              </a:rPr>
              <a:t>م</a:t>
            </a:r>
            <a:r>
              <a:rPr sz="1600" b="1" spc="-630" dirty="0">
                <a:latin typeface="Arial"/>
                <a:cs typeface="Arial"/>
              </a:rPr>
              <a:t>ت</a:t>
            </a:r>
            <a:r>
              <a:rPr sz="1600" b="1" spc="-625" dirty="0">
                <a:latin typeface="Arial"/>
                <a:cs typeface="Arial"/>
              </a:rPr>
              <a:t>ي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195" dirty="0">
                <a:latin typeface="Arial"/>
                <a:cs typeface="Arial"/>
              </a:rPr>
              <a:t>،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200" dirty="0">
                <a:latin typeface="Arial"/>
                <a:cs typeface="Arial"/>
              </a:rPr>
              <a:t>ص</a:t>
            </a:r>
            <a:r>
              <a:rPr sz="1600" b="1" spc="-484" dirty="0">
                <a:latin typeface="Arial"/>
                <a:cs typeface="Arial"/>
              </a:rPr>
              <a:t>ص</a:t>
            </a:r>
            <a:r>
              <a:rPr sz="1600" b="1" spc="-15" dirty="0">
                <a:latin typeface="Arial"/>
                <a:cs typeface="Arial"/>
              </a:rPr>
              <a:t>خ</a:t>
            </a:r>
            <a:r>
              <a:rPr sz="1600" b="1" spc="-635" dirty="0">
                <a:latin typeface="Arial"/>
                <a:cs typeface="Arial"/>
              </a:rPr>
              <a:t>ت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ا</a:t>
            </a:r>
            <a:r>
              <a:rPr sz="1600" b="1" spc="150" dirty="0">
                <a:latin typeface="Arial"/>
                <a:cs typeface="Arial"/>
              </a:rPr>
              <a:t>ذ</a:t>
            </a:r>
            <a:r>
              <a:rPr sz="1600" b="1" spc="265" dirty="0">
                <a:latin typeface="Arial"/>
                <a:cs typeface="Arial"/>
              </a:rPr>
              <a:t>ه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45" dirty="0">
                <a:latin typeface="Arial"/>
                <a:cs typeface="Arial"/>
              </a:rPr>
              <a:t>ل</a:t>
            </a:r>
            <a:r>
              <a:rPr sz="1600" b="1" spc="90" dirty="0">
                <a:latin typeface="Arial"/>
                <a:cs typeface="Arial"/>
              </a:rPr>
              <a:t>م</a:t>
            </a:r>
            <a:r>
              <a:rPr sz="1600" b="1" spc="-320" dirty="0">
                <a:latin typeface="Arial"/>
                <a:cs typeface="Arial"/>
              </a:rPr>
              <a:t>ع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245" dirty="0">
                <a:latin typeface="Arial"/>
                <a:cs typeface="Arial"/>
              </a:rPr>
              <a:t>ق</a:t>
            </a:r>
            <a:r>
              <a:rPr sz="1600" b="1" spc="-190" dirty="0">
                <a:latin typeface="Arial"/>
                <a:cs typeface="Arial"/>
              </a:rPr>
              <a:t>و</a:t>
            </a:r>
            <a:r>
              <a:rPr sz="1600" b="1" spc="-475" dirty="0">
                <a:latin typeface="Arial"/>
                <a:cs typeface="Arial"/>
              </a:rPr>
              <a:t>س</a:t>
            </a:r>
            <a:r>
              <a:rPr sz="1600" b="1" spc="-80" dirty="0">
                <a:latin typeface="Arial"/>
                <a:cs typeface="Arial"/>
              </a:rPr>
              <a:t> ة</a:t>
            </a:r>
            <a:r>
              <a:rPr sz="1600" b="1" spc="-30" dirty="0">
                <a:latin typeface="Arial"/>
                <a:cs typeface="Arial"/>
              </a:rPr>
              <a:t>ج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30" dirty="0">
                <a:latin typeface="Arial"/>
                <a:cs typeface="Arial"/>
              </a:rPr>
              <a:t>ح</a:t>
            </a:r>
            <a:r>
              <a:rPr sz="1600" b="1" spc="-70" dirty="0">
                <a:latin typeface="Arial"/>
                <a:cs typeface="Arial"/>
              </a:rPr>
              <a:t> </a:t>
            </a:r>
            <a:r>
              <a:rPr sz="1600" b="1" spc="-210" dirty="0">
                <a:latin typeface="Arial"/>
                <a:cs typeface="Arial"/>
              </a:rPr>
              <a:t>ى</a:t>
            </a:r>
            <a:r>
              <a:rPr sz="1600" b="1" spc="145" dirty="0">
                <a:latin typeface="Arial"/>
                <a:cs typeface="Arial"/>
              </a:rPr>
              <a:t>د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-75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ة</a:t>
            </a:r>
            <a:r>
              <a:rPr sz="1600" b="1" spc="-620" dirty="0">
                <a:latin typeface="Arial"/>
                <a:cs typeface="Arial"/>
              </a:rPr>
              <a:t>ف</a:t>
            </a:r>
            <a:r>
              <a:rPr sz="1600" b="1" spc="-80" dirty="0">
                <a:latin typeface="Arial"/>
                <a:cs typeface="Arial"/>
              </a:rPr>
              <a:t>ر</a:t>
            </a:r>
            <a:r>
              <a:rPr sz="1600" b="1" spc="-325" dirty="0">
                <a:latin typeface="Arial"/>
                <a:cs typeface="Arial"/>
              </a:rPr>
              <a:t>ع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170" dirty="0">
                <a:latin typeface="Arial"/>
                <a:cs typeface="Arial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-</a:t>
            </a:r>
            <a:r>
              <a:rPr sz="1200" b="1" spc="-185" dirty="0">
                <a:latin typeface="Times New Roman"/>
                <a:cs typeface="Times New Roman"/>
              </a:rPr>
              <a:t>Ώ</a:t>
            </a:r>
            <a:endParaRPr sz="12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500" dirty="0">
                <a:latin typeface="Tahoma"/>
                <a:cs typeface="Tahoma"/>
              </a:rPr>
              <a:t>صص</a:t>
            </a:r>
            <a:r>
              <a:rPr sz="1600" spc="-409" dirty="0">
                <a:latin typeface="Tahoma"/>
                <a:cs typeface="Tahoma"/>
              </a:rPr>
              <a:t>ختلا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40" dirty="0">
                <a:latin typeface="Tahoma"/>
                <a:cs typeface="Tahoma"/>
              </a:rPr>
              <a:t>اذ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10" dirty="0">
                <a:latin typeface="Tahoma"/>
                <a:cs typeface="Tahoma"/>
              </a:rPr>
              <a:t>يفتست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ن</a:t>
            </a:r>
            <a:r>
              <a:rPr sz="1600" spc="15" dirty="0">
                <a:latin typeface="Tahoma"/>
                <a:cs typeface="Tahoma"/>
              </a:rPr>
              <a:t>ك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70" dirty="0">
                <a:latin typeface="Tahoma"/>
                <a:cs typeface="Tahoma"/>
              </a:rPr>
              <a:t>تا</a:t>
            </a:r>
            <a:r>
              <a:rPr sz="1600" spc="-150" dirty="0">
                <a:latin typeface="Tahoma"/>
                <a:cs typeface="Tahoma"/>
              </a:rPr>
              <a:t>ه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340" dirty="0">
                <a:latin typeface="Tahoma"/>
                <a:cs typeface="Tahoma"/>
              </a:rPr>
              <a:t>ح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˺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35"/>
              </a:spcBef>
            </a:pPr>
            <a:r>
              <a:rPr sz="1600" spc="-335" dirty="0">
                <a:latin typeface="Tahoma"/>
                <a:cs typeface="Tahoma"/>
              </a:rPr>
              <a:t>ل</a:t>
            </a:r>
            <a:r>
              <a:rPr sz="1600" spc="600" dirty="0">
                <a:latin typeface="Tahoma"/>
                <a:cs typeface="Tahoma"/>
              </a:rPr>
              <a:t>ا</a:t>
            </a:r>
            <a:r>
              <a:rPr sz="1600" spc="-80" dirty="0">
                <a:latin typeface="Tahoma"/>
                <a:cs typeface="Tahoma"/>
              </a:rPr>
              <a:t>خ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05" dirty="0">
                <a:latin typeface="Tahoma"/>
                <a:cs typeface="Tahoma"/>
              </a:rPr>
              <a:t>جير</a:t>
            </a:r>
            <a:r>
              <a:rPr sz="1600" spc="155" dirty="0">
                <a:latin typeface="Tahoma"/>
                <a:cs typeface="Tahoma"/>
              </a:rPr>
              <a:t>خا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360" dirty="0">
                <a:latin typeface="Tahoma"/>
                <a:cs typeface="Tahoma"/>
              </a:rPr>
              <a:t>اف</a:t>
            </a:r>
            <a:r>
              <a:rPr sz="1600" spc="-750" dirty="0">
                <a:latin typeface="Tahoma"/>
                <a:cs typeface="Tahoma"/>
              </a:rPr>
              <a:t>ص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85" dirty="0">
                <a:latin typeface="Tahoma"/>
                <a:cs typeface="Tahoma"/>
              </a:rPr>
              <a:t>فيصوت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70" dirty="0">
                <a:latin typeface="Tahoma"/>
                <a:cs typeface="Tahoma"/>
              </a:rPr>
              <a:t>تا</a:t>
            </a:r>
            <a:r>
              <a:rPr sz="1600" spc="-150" dirty="0">
                <a:latin typeface="Tahoma"/>
                <a:cs typeface="Tahoma"/>
              </a:rPr>
              <a:t>ه</a:t>
            </a:r>
            <a:r>
              <a:rPr sz="1600" spc="-80" dirty="0">
                <a:latin typeface="Tahoma"/>
                <a:cs typeface="Tahoma"/>
              </a:rPr>
              <a:t>ج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40" dirty="0">
                <a:latin typeface="Tahoma"/>
                <a:cs typeface="Tahoma"/>
              </a:rPr>
              <a:t>رظ</a:t>
            </a:r>
            <a:r>
              <a:rPr sz="1600" spc="-300" dirty="0">
                <a:latin typeface="Tahoma"/>
                <a:cs typeface="Tahoma"/>
              </a:rPr>
              <a:t>ن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70" dirty="0">
                <a:latin typeface="Tahoma"/>
                <a:cs typeface="Tahoma"/>
              </a:rPr>
              <a:t>تا</a:t>
            </a:r>
            <a:r>
              <a:rPr sz="1600" spc="-150" dirty="0">
                <a:latin typeface="Tahoma"/>
                <a:cs typeface="Tahoma"/>
              </a:rPr>
              <a:t>ه</a:t>
            </a:r>
            <a:r>
              <a:rPr sz="1600" spc="-110" dirty="0">
                <a:latin typeface="Tahoma"/>
                <a:cs typeface="Tahoma"/>
              </a:rPr>
              <a:t>جو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70" dirty="0">
                <a:latin typeface="Tahoma"/>
                <a:cs typeface="Tahoma"/>
              </a:rPr>
              <a:t>فرعتلا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˻</a:t>
            </a:r>
            <a:endParaRPr sz="1600">
              <a:latin typeface="Times New Roman"/>
              <a:cs typeface="Times New Roman"/>
            </a:endParaRPr>
          </a:p>
          <a:p>
            <a:pPr marL="2917825" marR="368935" indent="-335915">
              <a:lnSpc>
                <a:spcPct val="148100"/>
              </a:lnSpc>
            </a:pPr>
            <a:r>
              <a:rPr sz="1600" spc="-190" dirty="0">
                <a:latin typeface="Tahoma"/>
                <a:cs typeface="Tahoma"/>
              </a:rPr>
              <a:t>..</a:t>
            </a: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لمع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ش</a:t>
            </a:r>
            <a:r>
              <a:rPr sz="1600" spc="-165" dirty="0">
                <a:latin typeface="Tahoma"/>
                <a:cs typeface="Tahoma"/>
              </a:rPr>
              <a:t>ر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و</a:t>
            </a:r>
            <a:r>
              <a:rPr sz="1600" spc="-50" dirty="0">
                <a:latin typeface="Tahoma"/>
                <a:cs typeface="Tahoma"/>
              </a:rPr>
              <a:t>أ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229" dirty="0">
                <a:latin typeface="Tahoma"/>
                <a:cs typeface="Tahoma"/>
              </a:rPr>
              <a:t>ب</a:t>
            </a:r>
            <a:r>
              <a:rPr sz="1600" spc="-400" dirty="0">
                <a:latin typeface="Tahoma"/>
                <a:cs typeface="Tahoma"/>
              </a:rPr>
              <a:t>اق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ء</a:t>
            </a:r>
            <a:r>
              <a:rPr sz="1600" spc="-25" dirty="0">
                <a:latin typeface="Tahoma"/>
                <a:cs typeface="Tahoma"/>
              </a:rPr>
              <a:t>ارجإ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155" dirty="0">
                <a:latin typeface="Tahoma"/>
                <a:cs typeface="Tahoma"/>
              </a:rPr>
              <a:t>خا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360" dirty="0">
                <a:latin typeface="Tahoma"/>
                <a:cs typeface="Tahoma"/>
              </a:rPr>
              <a:t>اف</a:t>
            </a:r>
            <a:r>
              <a:rPr sz="1600" spc="-750" dirty="0">
                <a:latin typeface="Tahoma"/>
                <a:cs typeface="Tahoma"/>
              </a:rPr>
              <a:t>ص</a:t>
            </a:r>
            <a:r>
              <a:rPr sz="1600" spc="-155" dirty="0">
                <a:latin typeface="Tahoma"/>
                <a:cs typeface="Tahoma"/>
              </a:rPr>
              <a:t>اوم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غ</a:t>
            </a:r>
            <a:r>
              <a:rPr sz="1600" spc="-535" dirty="0">
                <a:latin typeface="Tahoma"/>
                <a:cs typeface="Tahoma"/>
              </a:rPr>
              <a:t>ايص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˼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35"/>
              </a:spcBef>
            </a:pP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229" dirty="0">
                <a:latin typeface="Tahoma"/>
                <a:cs typeface="Tahoma"/>
              </a:rPr>
              <a:t>ج</a:t>
            </a:r>
            <a:r>
              <a:rPr sz="1600" spc="140" dirty="0">
                <a:latin typeface="Tahoma"/>
                <a:cs typeface="Tahoma"/>
              </a:rPr>
              <a:t>ر</a:t>
            </a:r>
            <a:r>
              <a:rPr sz="1600" spc="155" dirty="0">
                <a:latin typeface="Tahoma"/>
                <a:cs typeface="Tahoma"/>
              </a:rPr>
              <a:t>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760" dirty="0">
                <a:latin typeface="Tahoma"/>
                <a:cs typeface="Tahoma"/>
              </a:rPr>
              <a:t>ص</a:t>
            </a:r>
            <a:r>
              <a:rPr sz="1600" spc="-570" dirty="0">
                <a:latin typeface="Tahoma"/>
                <a:cs typeface="Tahoma"/>
              </a:rPr>
              <a:t>ئ</a:t>
            </a:r>
            <a:r>
              <a:rPr sz="1600" spc="-100" dirty="0">
                <a:latin typeface="Tahoma"/>
                <a:cs typeface="Tahoma"/>
              </a:rPr>
              <a:t>اصخ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615" dirty="0">
                <a:latin typeface="Tahoma"/>
                <a:cs typeface="Tahoma"/>
              </a:rPr>
              <a:t>لع</a:t>
            </a:r>
            <a:r>
              <a:rPr sz="1600" spc="-785" dirty="0">
                <a:latin typeface="Tahoma"/>
                <a:cs typeface="Tahoma"/>
              </a:rPr>
              <a:t>ت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515" dirty="0">
                <a:latin typeface="Tahoma"/>
                <a:cs typeface="Tahoma"/>
              </a:rPr>
              <a:t>اميف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114" dirty="0">
                <a:latin typeface="Tahoma"/>
                <a:cs typeface="Tahoma"/>
              </a:rPr>
              <a:t>تا</a:t>
            </a:r>
            <a:r>
              <a:rPr sz="1600" spc="110" dirty="0">
                <a:latin typeface="Tahoma"/>
                <a:cs typeface="Tahoma"/>
              </a:rPr>
              <a:t>ه</a:t>
            </a:r>
            <a:r>
              <a:rPr sz="1600" spc="-325" dirty="0">
                <a:latin typeface="Tahoma"/>
                <a:cs typeface="Tahoma"/>
              </a:rPr>
              <a:t>ؤم</a:t>
            </a:r>
            <a:r>
              <a:rPr sz="1600" spc="-425" dirty="0">
                <a:latin typeface="Tahoma"/>
                <a:cs typeface="Tahoma"/>
              </a:rPr>
              <a:t>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170" dirty="0">
                <a:latin typeface="Tahoma"/>
                <a:cs typeface="Tahoma"/>
              </a:rPr>
              <a:t>ط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راط</a:t>
            </a:r>
            <a:r>
              <a:rPr sz="1600" spc="30" dirty="0">
                <a:latin typeface="Tahoma"/>
                <a:cs typeface="Tahoma"/>
              </a:rPr>
              <a:t>إ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355" dirty="0">
                <a:latin typeface="Tahoma"/>
                <a:cs typeface="Tahoma"/>
              </a:rPr>
              <a:t>دافتساا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˽</a:t>
            </a:r>
            <a:endParaRPr sz="1600">
              <a:latin typeface="Times New Roman"/>
              <a:cs typeface="Times New Roman"/>
            </a:endParaRPr>
          </a:p>
          <a:p>
            <a:pPr marL="1147445" algn="ctr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409" dirty="0">
                <a:latin typeface="Tahoma"/>
                <a:cs typeface="Tahoma"/>
              </a:rPr>
              <a:t>متعما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200" dirty="0">
                <a:latin typeface="Tahoma"/>
                <a:cs typeface="Tahoma"/>
              </a:rPr>
              <a:t>انرلا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ملعتلا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00" dirty="0">
                <a:latin typeface="Tahoma"/>
                <a:cs typeface="Tahoma"/>
              </a:rPr>
              <a:t>جت</a:t>
            </a:r>
            <a:r>
              <a:rPr sz="1600" spc="-175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135" dirty="0">
                <a:latin typeface="Tahoma"/>
                <a:cs typeface="Tahoma"/>
              </a:rPr>
              <a:t>و</a:t>
            </a:r>
            <a:endParaRPr sz="1600">
              <a:latin typeface="Tahoma"/>
              <a:cs typeface="Tahoma"/>
            </a:endParaRPr>
          </a:p>
          <a:p>
            <a:pPr marR="368935" algn="r">
              <a:lnSpc>
                <a:spcPct val="100000"/>
              </a:lnSpc>
              <a:spcBef>
                <a:spcPts val="93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515" dirty="0">
                <a:latin typeface="Tahoma"/>
                <a:cs typeface="Tahoma"/>
              </a:rPr>
              <a:t>متع</a:t>
            </a:r>
            <a:r>
              <a:rPr sz="1600" spc="-450" dirty="0">
                <a:latin typeface="Tahoma"/>
                <a:cs typeface="Tahoma"/>
              </a:rPr>
              <a:t>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تاع</a:t>
            </a:r>
            <a:r>
              <a:rPr sz="1600" spc="-270" dirty="0">
                <a:latin typeface="Tahoma"/>
                <a:cs typeface="Tahoma"/>
              </a:rPr>
              <a:t>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45" dirty="0">
                <a:latin typeface="Tahoma"/>
                <a:cs typeface="Tahoma"/>
              </a:rPr>
              <a:t>حأ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355" dirty="0">
                <a:latin typeface="Tahoma"/>
                <a:cs typeface="Tahoma"/>
              </a:rPr>
              <a:t>يعجرم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75" dirty="0">
                <a:latin typeface="Tahoma"/>
                <a:cs typeface="Tahoma"/>
              </a:rPr>
              <a:t>ةن</a:t>
            </a:r>
            <a:r>
              <a:rPr sz="1600" spc="-250" dirty="0">
                <a:latin typeface="Tahoma"/>
                <a:cs typeface="Tahoma"/>
              </a:rPr>
              <a:t>ر</a:t>
            </a:r>
            <a:r>
              <a:rPr sz="1600" spc="-400" dirty="0">
                <a:latin typeface="Tahoma"/>
                <a:cs typeface="Tahoma"/>
              </a:rPr>
              <a:t>اق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00" dirty="0">
                <a:latin typeface="Tahoma"/>
                <a:cs typeface="Tahoma"/>
              </a:rPr>
              <a:t>رايتخ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˾</a:t>
            </a:r>
            <a:endParaRPr sz="1600">
              <a:latin typeface="Times New Roman"/>
              <a:cs typeface="Times New Roman"/>
            </a:endParaRPr>
          </a:p>
          <a:p>
            <a:pPr marR="368935" algn="r">
              <a:lnSpc>
                <a:spcPct val="100000"/>
              </a:lnSpc>
              <a:spcBef>
                <a:spcPts val="925"/>
              </a:spcBef>
            </a:pPr>
            <a:r>
              <a:rPr sz="1600" spc="60" dirty="0">
                <a:latin typeface="Tahoma"/>
                <a:cs typeface="Tahoma"/>
              </a:rPr>
              <a:t>تاهؤ</a:t>
            </a:r>
            <a:r>
              <a:rPr sz="1600" spc="-545" dirty="0">
                <a:latin typeface="Tahoma"/>
                <a:cs typeface="Tahoma"/>
              </a:rPr>
              <a:t>ملل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170" dirty="0">
                <a:latin typeface="Tahoma"/>
                <a:cs typeface="Tahoma"/>
              </a:rPr>
              <a:t>ط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راط</a:t>
            </a:r>
            <a:r>
              <a:rPr sz="1600" spc="30" dirty="0">
                <a:latin typeface="Tahoma"/>
                <a:cs typeface="Tahoma"/>
              </a:rPr>
              <a:t>إ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30" dirty="0">
                <a:latin typeface="Tahoma"/>
                <a:cs typeface="Tahoma"/>
              </a:rPr>
              <a:t>ء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630" dirty="0">
                <a:latin typeface="Tahoma"/>
                <a:cs typeface="Tahoma"/>
              </a:rPr>
              <a:t>ض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340" dirty="0">
                <a:latin typeface="Tahoma"/>
                <a:cs typeface="Tahoma"/>
              </a:rPr>
              <a:t>انرلل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ةع</a:t>
            </a:r>
            <a:r>
              <a:rPr sz="1600" spc="-665" dirty="0">
                <a:latin typeface="Tahoma"/>
                <a:cs typeface="Tahoma"/>
              </a:rPr>
              <a:t>ق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450" dirty="0">
                <a:latin typeface="Tahoma"/>
                <a:cs typeface="Tahoma"/>
              </a:rPr>
              <a:t>تما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مل</a:t>
            </a:r>
            <a:r>
              <a:rPr sz="1600" spc="-470" dirty="0">
                <a:latin typeface="Tahoma"/>
                <a:cs typeface="Tahoma"/>
              </a:rPr>
              <a:t>ع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275" dirty="0">
                <a:latin typeface="Tahoma"/>
                <a:cs typeface="Tahoma"/>
              </a:rPr>
              <a:t>اون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غ</a:t>
            </a:r>
            <a:r>
              <a:rPr sz="1600" spc="-535" dirty="0">
                <a:latin typeface="Tahoma"/>
                <a:cs typeface="Tahoma"/>
              </a:rPr>
              <a:t>ايص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˿</a:t>
            </a:r>
            <a:endParaRPr sz="1600">
              <a:latin typeface="Times New Roman"/>
              <a:cs typeface="Times New Roman"/>
            </a:endParaRPr>
          </a:p>
          <a:p>
            <a:pPr marL="2201545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135" dirty="0">
                <a:latin typeface="Tahoma"/>
                <a:cs typeface="Tahoma"/>
              </a:rPr>
              <a:t>ر</a:t>
            </a:r>
            <a:r>
              <a:rPr sz="1600" spc="235" dirty="0">
                <a:latin typeface="Tahoma"/>
                <a:cs typeface="Tahoma"/>
              </a:rPr>
              <a:t>خ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60" dirty="0">
                <a:latin typeface="Tahoma"/>
                <a:cs typeface="Tahoma"/>
              </a:rPr>
              <a:t>تاف</a:t>
            </a:r>
            <a:r>
              <a:rPr sz="1600" spc="-645" dirty="0">
                <a:latin typeface="Tahoma"/>
                <a:cs typeface="Tahoma"/>
              </a:rPr>
              <a:t>ص</a:t>
            </a:r>
            <a:r>
              <a:rPr sz="1600" spc="-125" dirty="0">
                <a:latin typeface="Tahoma"/>
                <a:cs typeface="Tahoma"/>
              </a:rPr>
              <a:t>او</a:t>
            </a:r>
            <a:r>
              <a:rPr sz="1600" spc="-21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40" dirty="0">
                <a:latin typeface="Tahoma"/>
                <a:cs typeface="Tahoma"/>
              </a:rPr>
              <a:t>ةيعج</a:t>
            </a:r>
            <a:r>
              <a:rPr sz="1600" spc="-195" dirty="0">
                <a:latin typeface="Tahoma"/>
                <a:cs typeface="Tahoma"/>
              </a:rPr>
              <a:t>رم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235" dirty="0">
                <a:latin typeface="Tahoma"/>
                <a:cs typeface="Tahoma"/>
              </a:rPr>
              <a:t>راقماو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ϱ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0658" y="2103363"/>
            <a:ext cx="1156970" cy="314325"/>
          </a:xfrm>
          <a:custGeom>
            <a:avLst/>
            <a:gdLst/>
            <a:ahLst/>
            <a:cxnLst/>
            <a:rect l="l" t="t" r="r" b="b"/>
            <a:pathLst>
              <a:path w="1156970" h="314325">
                <a:moveTo>
                  <a:pt x="0" y="313943"/>
                </a:moveTo>
                <a:lnTo>
                  <a:pt x="1156715" y="313943"/>
                </a:lnTo>
                <a:lnTo>
                  <a:pt x="1156715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5712" y="2464551"/>
            <a:ext cx="1972945" cy="314325"/>
          </a:xfrm>
          <a:custGeom>
            <a:avLst/>
            <a:gdLst/>
            <a:ahLst/>
            <a:cxnLst/>
            <a:rect l="l" t="t" r="r" b="b"/>
            <a:pathLst>
              <a:path w="1972945" h="314325">
                <a:moveTo>
                  <a:pt x="0" y="313943"/>
                </a:moveTo>
                <a:lnTo>
                  <a:pt x="1972699" y="313943"/>
                </a:lnTo>
                <a:lnTo>
                  <a:pt x="1972699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1960" y="950681"/>
            <a:ext cx="5561330" cy="8067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9350" algn="ctr">
              <a:lnSpc>
                <a:spcPct val="100000"/>
              </a:lnSpc>
            </a:pPr>
            <a:r>
              <a:rPr sz="1600" spc="-290" dirty="0">
                <a:latin typeface="Tahoma"/>
                <a:cs typeface="Tahoma"/>
              </a:rPr>
              <a:t>ةلح</a:t>
            </a:r>
            <a:r>
              <a:rPr sz="1600" spc="-170" dirty="0">
                <a:latin typeface="Tahoma"/>
                <a:cs typeface="Tahoma"/>
              </a:rPr>
              <a:t>ر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هذ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نع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545" dirty="0">
                <a:latin typeface="Tahoma"/>
                <a:cs typeface="Tahoma"/>
              </a:rPr>
              <a:t>رقت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̀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900">
              <a:latin typeface="Times New Roman"/>
              <a:cs typeface="Times New Roman"/>
            </a:endParaRPr>
          </a:p>
          <a:p>
            <a:pPr marL="1482725" algn="ctr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: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ل</a:t>
            </a:r>
            <a:r>
              <a:rPr sz="1600" b="1" spc="425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خ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ن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50" dirty="0">
                <a:latin typeface="Arial"/>
                <a:cs typeface="Arial"/>
              </a:rPr>
              <a:t>ه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195" dirty="0">
                <a:latin typeface="Arial"/>
                <a:cs typeface="Arial"/>
              </a:rPr>
              <a:t>ع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ل</a:t>
            </a:r>
            <a:r>
              <a:rPr sz="1600" b="1" spc="-170" dirty="0">
                <a:latin typeface="Arial"/>
                <a:cs typeface="Arial"/>
              </a:rPr>
              <a:t>و</a:t>
            </a:r>
            <a:r>
              <a:rPr sz="1600" b="1" spc="-819" dirty="0">
                <a:latin typeface="Arial"/>
                <a:cs typeface="Arial"/>
              </a:rPr>
              <a:t>ص</a:t>
            </a:r>
            <a:r>
              <a:rPr sz="1600" b="1" spc="155" dirty="0">
                <a:latin typeface="Arial"/>
                <a:cs typeface="Arial"/>
              </a:rPr>
              <a:t>ح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660" dirty="0">
                <a:latin typeface="Arial"/>
                <a:cs typeface="Arial"/>
              </a:rPr>
              <a:t>م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225" dirty="0">
                <a:latin typeface="Arial"/>
                <a:cs typeface="Arial"/>
              </a:rPr>
              <a:t>ي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-210" dirty="0">
                <a:latin typeface="Arial"/>
                <a:cs typeface="Arial"/>
              </a:rPr>
              <a:t>ت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-170" dirty="0">
                <a:latin typeface="Arial"/>
                <a:cs typeface="Arial"/>
              </a:rPr>
              <a:t>و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385" dirty="0">
                <a:latin typeface="Arial"/>
                <a:cs typeface="Arial"/>
              </a:rPr>
              <a:t>ع</a:t>
            </a:r>
            <a:r>
              <a:rPr sz="1600" b="1" spc="-160" dirty="0">
                <a:latin typeface="Arial"/>
                <a:cs typeface="Arial"/>
              </a:rPr>
              <a:t>م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ل</a:t>
            </a:r>
            <a:r>
              <a:rPr sz="1600" b="1" spc="-565" dirty="0">
                <a:latin typeface="Arial"/>
                <a:cs typeface="Arial"/>
              </a:rPr>
              <a:t>ي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254" dirty="0">
                <a:latin typeface="Arial"/>
                <a:cs typeface="Arial"/>
              </a:rPr>
              <a:t>ح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225" dirty="0">
                <a:latin typeface="Arial"/>
                <a:cs typeface="Arial"/>
              </a:rPr>
              <a:t>ح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145" dirty="0">
                <a:latin typeface="Arial"/>
                <a:cs typeface="Arial"/>
              </a:rPr>
              <a:t>م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:</a:t>
            </a:r>
            <a:r>
              <a:rPr sz="1600" b="1" spc="125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575" dirty="0">
                <a:latin typeface="Arial"/>
                <a:cs typeface="Arial"/>
              </a:rPr>
              <a:t>ث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225" dirty="0">
                <a:latin typeface="Arial"/>
                <a:cs typeface="Arial"/>
              </a:rPr>
              <a:t>ح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160" dirty="0">
                <a:latin typeface="Arial"/>
                <a:cs typeface="Arial"/>
              </a:rPr>
              <a:t>م</a:t>
            </a:r>
            <a:r>
              <a:rPr sz="1600" b="1" spc="-2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 marL="108585" indent="51435">
              <a:lnSpc>
                <a:spcPct val="100000"/>
              </a:lnSpc>
              <a:spcBef>
                <a:spcPts val="465"/>
              </a:spcBef>
            </a:pP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170" dirty="0">
                <a:latin typeface="Tahoma"/>
                <a:cs typeface="Tahoma"/>
              </a:rPr>
              <a:t>ط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ر</a:t>
            </a:r>
            <a:r>
              <a:rPr sz="1600" spc="-20" dirty="0">
                <a:latin typeface="Tahoma"/>
                <a:cs typeface="Tahoma"/>
              </a:rPr>
              <a:t>ا</a:t>
            </a:r>
            <a:r>
              <a:rPr sz="1600" spc="65" dirty="0">
                <a:latin typeface="Tahoma"/>
                <a:cs typeface="Tahoma"/>
              </a:rPr>
              <a:t>طإا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7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225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ملعتلا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275" dirty="0">
                <a:latin typeface="Tahoma"/>
                <a:cs typeface="Tahoma"/>
              </a:rPr>
              <a:t>اون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قاست</a:t>
            </a:r>
            <a:r>
              <a:rPr sz="1600" spc="-150" dirty="0">
                <a:latin typeface="Tahoma"/>
                <a:cs typeface="Tahoma"/>
              </a:rPr>
              <a:t>ا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ىد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فرع</a:t>
            </a:r>
            <a:r>
              <a:rPr sz="1600" spc="-455" dirty="0">
                <a:latin typeface="Tahoma"/>
                <a:cs typeface="Tahoma"/>
              </a:rPr>
              <a:t>ت</a:t>
            </a:r>
            <a:r>
              <a:rPr sz="1600" spc="-675" dirty="0">
                <a:latin typeface="Tahoma"/>
                <a:cs typeface="Tahoma"/>
              </a:rPr>
              <a:t>لل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405" dirty="0">
                <a:latin typeface="Tahoma"/>
                <a:cs typeface="Tahoma"/>
              </a:rPr>
              <a:t>ةفو</a:t>
            </a:r>
            <a:r>
              <a:rPr sz="1600" spc="-615" dirty="0">
                <a:latin typeface="Tahoma"/>
                <a:cs typeface="Tahoma"/>
              </a:rPr>
              <a:t>ف</a:t>
            </a:r>
            <a:r>
              <a:rPr sz="1600" spc="-825" dirty="0">
                <a:latin typeface="Tahoma"/>
                <a:cs typeface="Tahoma"/>
              </a:rPr>
              <a:t>ص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˺</a:t>
            </a:r>
            <a:endParaRPr sz="1600">
              <a:latin typeface="Times New Roman"/>
              <a:cs typeface="Times New Roman"/>
            </a:endParaRPr>
          </a:p>
          <a:p>
            <a:pPr marL="108585">
              <a:lnSpc>
                <a:spcPct val="100000"/>
              </a:lnSpc>
              <a:spcBef>
                <a:spcPts val="935"/>
              </a:spcBef>
            </a:pP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705" dirty="0">
                <a:latin typeface="Tahoma"/>
                <a:cs typeface="Tahoma"/>
              </a:rPr>
              <a:t>ل</a:t>
            </a:r>
            <a:r>
              <a:rPr sz="1600" spc="-944" dirty="0">
                <a:latin typeface="Tahoma"/>
                <a:cs typeface="Tahoma"/>
              </a:rPr>
              <a:t>ي</a:t>
            </a:r>
            <a:r>
              <a:rPr sz="1600" spc="-295" dirty="0">
                <a:latin typeface="Tahoma"/>
                <a:cs typeface="Tahoma"/>
              </a:rPr>
              <a:t>جأت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ن</a:t>
            </a:r>
            <a:r>
              <a:rPr sz="1600" spc="15" dirty="0">
                <a:latin typeface="Tahoma"/>
                <a:cs typeface="Tahoma"/>
              </a:rPr>
              <a:t>ك</a:t>
            </a:r>
            <a:r>
              <a:rPr sz="1600" spc="125" dirty="0">
                <a:latin typeface="Tahoma"/>
                <a:cs typeface="Tahoma"/>
              </a:rPr>
              <a:t>م</a:t>
            </a:r>
            <a:r>
              <a:rPr sz="1600" spc="1030" dirty="0">
                <a:latin typeface="Arial"/>
                <a:cs typeface="Arial"/>
              </a:rPr>
              <a:t>)</a:t>
            </a: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340" dirty="0">
                <a:latin typeface="Tahoma"/>
                <a:cs typeface="Tahoma"/>
              </a:rPr>
              <a:t>انرلل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ةح</a:t>
            </a:r>
            <a:r>
              <a:rPr sz="1600" spc="-240" dirty="0">
                <a:latin typeface="Tahoma"/>
                <a:cs typeface="Tahoma"/>
              </a:rPr>
              <a:t>رق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45" dirty="0">
                <a:latin typeface="Tahoma"/>
                <a:cs typeface="Tahoma"/>
              </a:rPr>
              <a:t>ملع</a:t>
            </a:r>
            <a:r>
              <a:rPr sz="1600" spc="-705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جتا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135" dirty="0">
                <a:latin typeface="Tahoma"/>
                <a:cs typeface="Tahoma"/>
              </a:rPr>
              <a:t>و </a:t>
            </a:r>
            <a:r>
              <a:rPr sz="1600" spc="-450" dirty="0">
                <a:latin typeface="Tahoma"/>
                <a:cs typeface="Tahoma"/>
              </a:rPr>
              <a:t>ةيع</a:t>
            </a:r>
            <a:r>
              <a:rPr sz="1600" spc="-405" dirty="0">
                <a:latin typeface="Tahoma"/>
                <a:cs typeface="Tahoma"/>
              </a:rPr>
              <a:t>ج</a:t>
            </a:r>
            <a:r>
              <a:rPr sz="1600" spc="-195" dirty="0">
                <a:latin typeface="Tahoma"/>
                <a:cs typeface="Tahoma"/>
              </a:rPr>
              <a:t>رم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290" dirty="0">
                <a:latin typeface="Tahoma"/>
                <a:cs typeface="Tahoma"/>
              </a:rPr>
              <a:t>راقم</a:t>
            </a:r>
            <a:r>
              <a:rPr sz="1600" spc="-13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14" dirty="0">
                <a:latin typeface="Tahoma"/>
                <a:cs typeface="Tahoma"/>
              </a:rPr>
              <a:t>تا</a:t>
            </a:r>
            <a:r>
              <a:rPr sz="1600" spc="110" dirty="0">
                <a:latin typeface="Tahoma"/>
                <a:cs typeface="Tahoma"/>
              </a:rPr>
              <a:t>ه</a:t>
            </a:r>
            <a:r>
              <a:rPr sz="1600" spc="-325" dirty="0">
                <a:latin typeface="Tahoma"/>
                <a:cs typeface="Tahoma"/>
              </a:rPr>
              <a:t>ؤم</a:t>
            </a:r>
            <a:r>
              <a:rPr sz="1600" spc="-425" dirty="0">
                <a:latin typeface="Tahoma"/>
                <a:cs typeface="Tahoma"/>
              </a:rPr>
              <a:t>ل</a:t>
            </a:r>
            <a:r>
              <a:rPr sz="1600" spc="-645" dirty="0">
                <a:latin typeface="Tahoma"/>
                <a:cs typeface="Tahoma"/>
              </a:rPr>
              <a:t>ل</a:t>
            </a:r>
            <a:endParaRPr sz="1600">
              <a:latin typeface="Tahoma"/>
              <a:cs typeface="Tahoma"/>
            </a:endParaRPr>
          </a:p>
          <a:p>
            <a:pPr marL="2192020">
              <a:lnSpc>
                <a:spcPct val="100000"/>
              </a:lnSpc>
              <a:spcBef>
                <a:spcPts val="925"/>
              </a:spcBef>
            </a:pPr>
            <a:r>
              <a:rPr sz="1600" spc="-130" dirty="0">
                <a:latin typeface="Tahoma"/>
                <a:cs typeface="Tahoma"/>
              </a:rPr>
              <a:t>)</a:t>
            </a:r>
            <a:r>
              <a:rPr sz="1600" spc="-185" dirty="0">
                <a:latin typeface="Tahoma"/>
                <a:cs typeface="Tahoma"/>
              </a:rPr>
              <a:t>2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جذ</a:t>
            </a:r>
            <a:r>
              <a:rPr sz="1600" spc="-185" dirty="0">
                <a:latin typeface="Tahoma"/>
                <a:cs typeface="Tahoma"/>
              </a:rPr>
              <a:t>و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()</a:t>
            </a:r>
            <a:r>
              <a:rPr sz="1600" spc="-530" dirty="0">
                <a:latin typeface="Tahoma"/>
                <a:cs typeface="Tahoma"/>
              </a:rPr>
              <a:t>ت</a:t>
            </a:r>
            <a:r>
              <a:rPr sz="1600" spc="-585" dirty="0">
                <a:latin typeface="Tahoma"/>
                <a:cs typeface="Tahoma"/>
              </a:rPr>
              <a:t>ق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745" dirty="0">
                <a:latin typeface="Tahoma"/>
                <a:cs typeface="Tahoma"/>
              </a:rPr>
              <a:t>يضل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ار</a:t>
            </a:r>
            <a:r>
              <a:rPr sz="1600" spc="-75" dirty="0">
                <a:latin typeface="Tahoma"/>
                <a:cs typeface="Tahoma"/>
              </a:rPr>
              <a:t>ظ</a:t>
            </a:r>
            <a:r>
              <a:rPr sz="1600" spc="-650" dirty="0">
                <a:latin typeface="Tahoma"/>
                <a:cs typeface="Tahoma"/>
              </a:rPr>
              <a:t>ن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ة</a:t>
            </a:r>
            <a:r>
              <a:rPr sz="1600" spc="-320" dirty="0">
                <a:latin typeface="Tahoma"/>
                <a:cs typeface="Tahoma"/>
              </a:rPr>
              <a:t>م</a:t>
            </a:r>
            <a:r>
              <a:rPr sz="1600" spc="-330" dirty="0">
                <a:latin typeface="Tahoma"/>
                <a:cs typeface="Tahoma"/>
              </a:rPr>
              <a:t>داق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ةلحرم</a:t>
            </a:r>
            <a:endParaRPr sz="1600">
              <a:latin typeface="Tahoma"/>
              <a:cs typeface="Tahoma"/>
            </a:endParaRPr>
          </a:p>
          <a:p>
            <a:pPr marL="2728595" indent="28575">
              <a:lnSpc>
                <a:spcPct val="100000"/>
              </a:lnSpc>
              <a:spcBef>
                <a:spcPts val="925"/>
              </a:spcBef>
            </a:pPr>
            <a:r>
              <a:rPr sz="1600" spc="-155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3</a:t>
            </a:r>
            <a:r>
              <a:rPr sz="1600" spc="-245" dirty="0">
                <a:latin typeface="Tahoma"/>
                <a:cs typeface="Tahoma"/>
              </a:rPr>
              <a:t>جذ</a:t>
            </a:r>
            <a:r>
              <a:rPr sz="1600" spc="-185" dirty="0">
                <a:latin typeface="Tahoma"/>
                <a:cs typeface="Tahoma"/>
              </a:rPr>
              <a:t>و</a:t>
            </a:r>
            <a:r>
              <a:rPr sz="1600" spc="125" dirty="0">
                <a:latin typeface="Tahoma"/>
                <a:cs typeface="Tahoma"/>
              </a:rPr>
              <a:t>م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05" dirty="0">
                <a:latin typeface="Tahoma"/>
                <a:cs typeface="Tahoma"/>
              </a:rPr>
              <a:t>ةفو</a:t>
            </a:r>
            <a:r>
              <a:rPr sz="1600" spc="-615" dirty="0">
                <a:latin typeface="Tahoma"/>
                <a:cs typeface="Tahoma"/>
              </a:rPr>
              <a:t>ف</a:t>
            </a:r>
            <a:r>
              <a:rPr sz="1600" spc="-825" dirty="0">
                <a:latin typeface="Tahoma"/>
                <a:cs typeface="Tahoma"/>
              </a:rPr>
              <a:t>ص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˻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900">
              <a:latin typeface="Times New Roman"/>
              <a:cs typeface="Times New Roman"/>
            </a:endParaRPr>
          </a:p>
          <a:p>
            <a:pPr marL="2728595">
              <a:lnSpc>
                <a:spcPct val="100000"/>
              </a:lnSpc>
            </a:pP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0" dirty="0">
                <a:latin typeface="Arial"/>
                <a:cs typeface="Arial"/>
              </a:rPr>
              <a:t>ي</a:t>
            </a:r>
            <a:r>
              <a:rPr sz="1600" b="1" spc="-810" dirty="0">
                <a:latin typeface="Arial"/>
                <a:cs typeface="Arial"/>
              </a:rPr>
              <a:t>س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50" dirty="0">
                <a:latin typeface="Arial"/>
                <a:cs typeface="Arial"/>
              </a:rPr>
              <a:t>ر</a:t>
            </a:r>
            <a:r>
              <a:rPr sz="1600" b="1" spc="155" dirty="0">
                <a:latin typeface="Arial"/>
                <a:cs typeface="Arial"/>
              </a:rPr>
              <a:t>د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35" dirty="0">
                <a:latin typeface="Arial"/>
                <a:cs typeface="Arial"/>
              </a:rPr>
              <a:t>ط</a:t>
            </a:r>
            <a:r>
              <a:rPr sz="1600" b="1" spc="-215" dirty="0">
                <a:latin typeface="Arial"/>
                <a:cs typeface="Arial"/>
              </a:rPr>
              <a:t>خ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29" dirty="0">
                <a:latin typeface="Arial"/>
                <a:cs typeface="Arial"/>
              </a:rPr>
              <a:t> </a:t>
            </a:r>
            <a:r>
              <a:rPr sz="1600" b="1" spc="-250" dirty="0">
                <a:latin typeface="Arial"/>
                <a:cs typeface="Arial"/>
              </a:rPr>
              <a:t>ي</a:t>
            </a:r>
            <a:r>
              <a:rPr sz="1600" b="1" spc="-675" dirty="0">
                <a:latin typeface="Arial"/>
                <a:cs typeface="Arial"/>
              </a:rPr>
              <a:t>ئ</a:t>
            </a:r>
            <a:r>
              <a:rPr sz="1600" b="1" spc="165" dirty="0">
                <a:latin typeface="Arial"/>
                <a:cs typeface="Arial"/>
              </a:rPr>
              <a:t>ا</a:t>
            </a:r>
            <a:r>
              <a:rPr sz="1600" b="1" spc="-45" dirty="0">
                <a:latin typeface="Arial"/>
                <a:cs typeface="Arial"/>
              </a:rPr>
              <a:t>ه</a:t>
            </a:r>
            <a:r>
              <a:rPr sz="1600" b="1" spc="-400" dirty="0">
                <a:latin typeface="Arial"/>
                <a:cs typeface="Arial"/>
              </a:rPr>
              <a:t>ن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90" dirty="0">
                <a:latin typeface="Arial"/>
                <a:cs typeface="Arial"/>
              </a:rPr>
              <a:t>م</a:t>
            </a:r>
            <a:r>
              <a:rPr sz="1600" b="1" spc="-560" dirty="0">
                <a:latin typeface="Arial"/>
                <a:cs typeface="Arial"/>
              </a:rPr>
              <a:t>ي</a:t>
            </a:r>
            <a:r>
              <a:rPr sz="1600" b="1" spc="-65" dirty="0">
                <a:latin typeface="Arial"/>
                <a:cs typeface="Arial"/>
              </a:rPr>
              <a:t>م</a:t>
            </a:r>
            <a:r>
              <a:rPr sz="1600" b="1" spc="-819" dirty="0">
                <a:latin typeface="Arial"/>
                <a:cs typeface="Arial"/>
              </a:rPr>
              <a:t>ص</a:t>
            </a:r>
            <a:r>
              <a:rPr sz="1600" b="1" spc="-540" dirty="0">
                <a:latin typeface="Arial"/>
                <a:cs typeface="Arial"/>
              </a:rPr>
              <a:t>ت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10" dirty="0">
                <a:latin typeface="Arial"/>
                <a:cs typeface="Arial"/>
              </a:rPr>
              <a:t>ا</a:t>
            </a:r>
            <a:r>
              <a:rPr sz="1600" b="1" spc="5" dirty="0">
                <a:latin typeface="Arial"/>
                <a:cs typeface="Arial"/>
              </a:rPr>
              <a:t>: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575" dirty="0">
                <a:latin typeface="Arial"/>
                <a:cs typeface="Arial"/>
              </a:rPr>
              <a:t>ث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70" dirty="0">
                <a:latin typeface="Arial"/>
                <a:cs typeface="Arial"/>
              </a:rPr>
              <a:t>ا</a:t>
            </a:r>
            <a:r>
              <a:rPr sz="1600" b="1" spc="-575" dirty="0">
                <a:latin typeface="Arial"/>
                <a:cs typeface="Arial"/>
              </a:rPr>
              <a:t>ث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-20" dirty="0">
                <a:latin typeface="Arial"/>
                <a:cs typeface="Arial"/>
              </a:rPr>
              <a:t>ا</a:t>
            </a:r>
            <a:r>
              <a:rPr sz="1600" b="1" spc="-225" dirty="0">
                <a:latin typeface="Arial"/>
                <a:cs typeface="Arial"/>
              </a:rPr>
              <a:t> </a:t>
            </a:r>
            <a:r>
              <a:rPr sz="1600" b="1" spc="114" dirty="0">
                <a:latin typeface="Arial"/>
                <a:cs typeface="Arial"/>
              </a:rPr>
              <a:t>ة</a:t>
            </a:r>
            <a:r>
              <a:rPr sz="1600" b="1" spc="-405" dirty="0">
                <a:latin typeface="Arial"/>
                <a:cs typeface="Arial"/>
              </a:rPr>
              <a:t>ل</a:t>
            </a:r>
            <a:r>
              <a:rPr sz="1600" b="1" spc="-225" dirty="0">
                <a:latin typeface="Arial"/>
                <a:cs typeface="Arial"/>
              </a:rPr>
              <a:t>ح</a:t>
            </a:r>
            <a:r>
              <a:rPr sz="1600" b="1" spc="-50" dirty="0">
                <a:latin typeface="Arial"/>
                <a:cs typeface="Arial"/>
              </a:rPr>
              <a:t>ر</a:t>
            </a:r>
            <a:r>
              <a:rPr sz="1600" b="1" spc="-160" dirty="0">
                <a:latin typeface="Arial"/>
                <a:cs typeface="Arial"/>
              </a:rPr>
              <a:t>م</a:t>
            </a:r>
            <a:r>
              <a:rPr sz="1600" b="1" spc="-20" dirty="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 marL="344805">
              <a:lnSpc>
                <a:spcPct val="100000"/>
              </a:lnSpc>
              <a:spcBef>
                <a:spcPts val="465"/>
              </a:spcBef>
            </a:pPr>
            <a:r>
              <a:rPr sz="1600" spc="-260" dirty="0">
                <a:latin typeface="Tahoma"/>
                <a:cs typeface="Tahoma"/>
              </a:rPr>
              <a:t>ت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250" dirty="0">
                <a:latin typeface="Tahoma"/>
                <a:cs typeface="Tahoma"/>
              </a:rPr>
              <a:t>ررقما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ةا</a:t>
            </a:r>
            <a:r>
              <a:rPr sz="1600" spc="-240" dirty="0">
                <a:latin typeface="Tahoma"/>
                <a:cs typeface="Tahoma"/>
              </a:rPr>
              <a:t>ع</a:t>
            </a:r>
            <a:r>
              <a:rPr sz="1600" spc="-100" dirty="0">
                <a:latin typeface="Tahoma"/>
                <a:cs typeface="Tahoma"/>
              </a:rPr>
              <a:t>ارم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عم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ةح</a:t>
            </a:r>
            <a:r>
              <a:rPr sz="1600" spc="-240" dirty="0">
                <a:latin typeface="Tahoma"/>
                <a:cs typeface="Tahoma"/>
              </a:rPr>
              <a:t>رق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685" dirty="0">
                <a:latin typeface="Tahoma"/>
                <a:cs typeface="Tahoma"/>
              </a:rPr>
              <a:t>ةيس</a:t>
            </a:r>
            <a:r>
              <a:rPr sz="1600" spc="-190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30" dirty="0">
                <a:latin typeface="Tahoma"/>
                <a:cs typeface="Tahoma"/>
              </a:rPr>
              <a:t>تايو</a:t>
            </a:r>
            <a:r>
              <a:rPr sz="1600" spc="-580" dirty="0">
                <a:latin typeface="Tahoma"/>
                <a:cs typeface="Tahoma"/>
              </a:rPr>
              <a:t>ت</a:t>
            </a:r>
            <a:r>
              <a:rPr sz="1600" spc="-470" dirty="0">
                <a:latin typeface="Tahoma"/>
                <a:cs typeface="Tahoma"/>
              </a:rPr>
              <a:t>سما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95" dirty="0">
                <a:latin typeface="Tahoma"/>
                <a:cs typeface="Tahoma"/>
              </a:rPr>
              <a:t>تار</a:t>
            </a:r>
            <a:r>
              <a:rPr sz="1600" spc="-65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360" dirty="0">
                <a:latin typeface="Tahoma"/>
                <a:cs typeface="Tahoma"/>
              </a:rPr>
              <a:t>زوت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˺</a:t>
            </a:r>
            <a:endParaRPr sz="1600">
              <a:latin typeface="Times New Roman"/>
              <a:cs typeface="Times New Roman"/>
            </a:endParaRPr>
          </a:p>
          <a:p>
            <a:pPr marL="12700" marR="269240" indent="3394075">
              <a:lnSpc>
                <a:spcPct val="148100"/>
              </a:lnSpc>
              <a:spcBef>
                <a:spcPts val="10"/>
              </a:spcBef>
            </a:pP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685" dirty="0">
                <a:latin typeface="Tahoma"/>
                <a:cs typeface="Tahoma"/>
              </a:rPr>
              <a:t>ي</a:t>
            </a:r>
            <a:r>
              <a:rPr sz="1600" spc="-670" dirty="0">
                <a:latin typeface="Tahoma"/>
                <a:cs typeface="Tahoma"/>
              </a:rPr>
              <a:t>ق</a:t>
            </a:r>
            <a:r>
              <a:rPr sz="1600" spc="-400" dirty="0">
                <a:latin typeface="Tahoma"/>
                <a:cs typeface="Tahoma"/>
              </a:rPr>
              <a:t>ط</a:t>
            </a:r>
            <a:r>
              <a:rPr sz="1600" spc="-405" dirty="0">
                <a:latin typeface="Tahoma"/>
                <a:cs typeface="Tahoma"/>
              </a:rPr>
              <a:t>نم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505" dirty="0">
                <a:latin typeface="Tahoma"/>
                <a:cs typeface="Tahoma"/>
              </a:rPr>
              <a:t>ملع</a:t>
            </a:r>
            <a:r>
              <a:rPr sz="1600" spc="-53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865" dirty="0">
                <a:latin typeface="Tahoma"/>
                <a:cs typeface="Tahoma"/>
              </a:rPr>
              <a:t>لسلس</a:t>
            </a:r>
            <a:r>
              <a:rPr sz="1600" spc="-76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155" dirty="0">
                <a:latin typeface="Tahoma"/>
                <a:cs typeface="Tahoma"/>
              </a:rPr>
              <a:t>هداد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ماه</a:t>
            </a:r>
            <a:r>
              <a:rPr sz="1600" spc="-200" dirty="0">
                <a:latin typeface="Tahoma"/>
                <a:cs typeface="Tahoma"/>
              </a:rPr>
              <a:t>سإا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ف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535" dirty="0">
                <a:latin typeface="Tahoma"/>
                <a:cs typeface="Tahoma"/>
              </a:rPr>
              <a:t>هب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530" dirty="0">
                <a:latin typeface="Tahoma"/>
                <a:cs typeface="Tahoma"/>
              </a:rPr>
              <a:t>ب</a:t>
            </a:r>
            <a:r>
              <a:rPr sz="1600" spc="-430" dirty="0">
                <a:latin typeface="Tahoma"/>
                <a:cs typeface="Tahoma"/>
              </a:rPr>
              <a:t>ل</a:t>
            </a:r>
            <a:r>
              <a:rPr sz="1600" spc="-210" dirty="0">
                <a:latin typeface="Tahoma"/>
                <a:cs typeface="Tahoma"/>
              </a:rPr>
              <a:t>اطلا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تاراهم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475" dirty="0">
                <a:latin typeface="Tahoma"/>
                <a:cs typeface="Tahoma"/>
              </a:rPr>
              <a:t>ط</a:t>
            </a:r>
            <a:r>
              <a:rPr sz="1600" spc="-560" dirty="0">
                <a:latin typeface="Tahoma"/>
                <a:cs typeface="Tahoma"/>
              </a:rPr>
              <a:t>ت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35" dirty="0">
                <a:latin typeface="Tahoma"/>
                <a:cs typeface="Tahoma"/>
              </a:rPr>
              <a:t>ةبسانم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830" dirty="0">
                <a:latin typeface="Tahoma"/>
                <a:cs typeface="Tahoma"/>
              </a:rPr>
              <a:t>يبي</a:t>
            </a:r>
            <a:r>
              <a:rPr sz="1600" spc="-360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20" dirty="0">
                <a:latin typeface="Tahoma"/>
                <a:cs typeface="Tahoma"/>
              </a:rPr>
              <a:t>ارر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340" dirty="0">
                <a:latin typeface="Tahoma"/>
                <a:cs typeface="Tahoma"/>
              </a:rPr>
              <a:t>ح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˻</a:t>
            </a:r>
            <a:endParaRPr sz="1600">
              <a:latin typeface="Times New Roman"/>
              <a:cs typeface="Times New Roman"/>
            </a:endParaRPr>
          </a:p>
          <a:p>
            <a:pPr marR="497840" algn="r">
              <a:lnSpc>
                <a:spcPct val="100000"/>
              </a:lnSpc>
              <a:spcBef>
                <a:spcPts val="935"/>
              </a:spcBef>
            </a:pP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345" dirty="0">
                <a:latin typeface="Tahoma"/>
                <a:cs typeface="Tahoma"/>
              </a:rPr>
              <a:t>معلا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قو</a:t>
            </a:r>
            <a:r>
              <a:rPr sz="1600" spc="-805" dirty="0">
                <a:latin typeface="Tahoma"/>
                <a:cs typeface="Tahoma"/>
              </a:rPr>
              <a:t>سل</a:t>
            </a:r>
            <a:endParaRPr sz="1600">
              <a:latin typeface="Tahoma"/>
              <a:cs typeface="Tahoma"/>
            </a:endParaRPr>
          </a:p>
          <a:p>
            <a:pPr marL="2379345" algn="ctr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4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جذ</a:t>
            </a:r>
            <a:r>
              <a:rPr sz="1600" spc="-185" dirty="0">
                <a:latin typeface="Tahoma"/>
                <a:cs typeface="Tahoma"/>
              </a:rPr>
              <a:t>و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465" dirty="0">
                <a:latin typeface="Tahoma"/>
                <a:cs typeface="Tahoma"/>
              </a:rPr>
              <a:t>فو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200" dirty="0">
                <a:latin typeface="Tahoma"/>
                <a:cs typeface="Tahoma"/>
              </a:rPr>
              <a:t>انرلا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70" dirty="0">
                <a:latin typeface="Tahoma"/>
                <a:cs typeface="Tahoma"/>
              </a:rPr>
              <a:t>فيصوت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˼</a:t>
            </a:r>
            <a:endParaRPr sz="1600">
              <a:latin typeface="Times New Roman"/>
              <a:cs typeface="Times New Roman"/>
            </a:endParaRPr>
          </a:p>
          <a:p>
            <a:pPr marL="682625">
              <a:lnSpc>
                <a:spcPct val="100000"/>
              </a:lnSpc>
              <a:spcBef>
                <a:spcPts val="935"/>
              </a:spcBef>
            </a:pPr>
            <a:r>
              <a:rPr sz="1600" spc="-275" dirty="0">
                <a:latin typeface="Tahoma"/>
                <a:cs typeface="Tahoma"/>
              </a:rPr>
              <a:t>ن</a:t>
            </a:r>
            <a:r>
              <a:rPr sz="1600" spc="-105" dirty="0">
                <a:latin typeface="Tahoma"/>
                <a:cs typeface="Tahoma"/>
              </a:rPr>
              <a:t>إ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ةينادي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ةرخ</a:t>
            </a:r>
            <a:r>
              <a:rPr sz="1600" spc="-240" dirty="0">
                <a:latin typeface="Tahoma"/>
                <a:cs typeface="Tahoma"/>
              </a:rPr>
              <a:t>ل</a:t>
            </a:r>
            <a:r>
              <a:rPr sz="1600" spc="-385" dirty="0">
                <a:latin typeface="Tahoma"/>
                <a:cs typeface="Tahoma"/>
              </a:rPr>
              <a:t>لو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22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200" dirty="0">
                <a:latin typeface="Tahoma"/>
                <a:cs typeface="Tahoma"/>
              </a:rPr>
              <a:t>انرلا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ر</a:t>
            </a:r>
            <a:r>
              <a:rPr sz="1600" spc="-475" dirty="0">
                <a:latin typeface="Tahoma"/>
                <a:cs typeface="Tahoma"/>
              </a:rPr>
              <a:t>ص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565" dirty="0">
                <a:latin typeface="Tahoma"/>
                <a:cs typeface="Tahoma"/>
              </a:rPr>
              <a:t>خ</a:t>
            </a:r>
            <a:r>
              <a:rPr sz="1600" spc="225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ف</a:t>
            </a:r>
            <a:r>
              <a:rPr sz="1600" spc="-655" dirty="0">
                <a:latin typeface="Tahoma"/>
                <a:cs typeface="Tahoma"/>
              </a:rPr>
              <a:t>يصوت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˽</a:t>
            </a:r>
            <a:endParaRPr sz="1600">
              <a:latin typeface="Times New Roman"/>
              <a:cs typeface="Times New Roman"/>
            </a:endParaRPr>
          </a:p>
          <a:p>
            <a:pPr marL="2995295" marR="269240" indent="699135">
              <a:lnSpc>
                <a:spcPct val="148100"/>
              </a:lnSpc>
            </a:pP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5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جذ</a:t>
            </a:r>
            <a:r>
              <a:rPr sz="1600" spc="-185" dirty="0">
                <a:latin typeface="Tahoma"/>
                <a:cs typeface="Tahoma"/>
              </a:rPr>
              <a:t>و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630" dirty="0">
                <a:latin typeface="Tahoma"/>
                <a:cs typeface="Tahoma"/>
              </a:rPr>
              <a:t>ف</a:t>
            </a:r>
            <a:r>
              <a:rPr sz="1600" spc="-310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220" dirty="0">
                <a:latin typeface="Tahoma"/>
                <a:cs typeface="Tahoma"/>
              </a:rPr>
              <a:t>ت</a:t>
            </a:r>
            <a:r>
              <a:rPr sz="1600" spc="-125" dirty="0">
                <a:latin typeface="Tahoma"/>
                <a:cs typeface="Tahoma"/>
              </a:rPr>
              <a:t>د</a:t>
            </a:r>
            <a:r>
              <a:rPr sz="1600" spc="-110" dirty="0">
                <a:latin typeface="Tahoma"/>
                <a:cs typeface="Tahoma"/>
              </a:rPr>
              <a:t>جو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490" dirty="0">
                <a:latin typeface="Tahoma"/>
                <a:cs typeface="Tahoma"/>
              </a:rPr>
              <a:t>قلا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ةطخ</a:t>
            </a:r>
            <a:r>
              <a:rPr sz="1600" spc="-320" dirty="0">
                <a:latin typeface="Tahoma"/>
                <a:cs typeface="Tahoma"/>
              </a:rPr>
              <a:t>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65" dirty="0">
                <a:latin typeface="Tahoma"/>
                <a:cs typeface="Tahoma"/>
              </a:rPr>
              <a:t>ةيئ</a:t>
            </a:r>
            <a:r>
              <a:rPr sz="1600" spc="-210" dirty="0">
                <a:latin typeface="Tahoma"/>
                <a:cs typeface="Tahoma"/>
              </a:rPr>
              <a:t>ا</a:t>
            </a:r>
            <a:r>
              <a:rPr sz="1600" spc="-380" dirty="0">
                <a:latin typeface="Tahoma"/>
                <a:cs typeface="Tahoma"/>
              </a:rPr>
              <a:t>هنلا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60" dirty="0">
                <a:latin typeface="Tahoma"/>
                <a:cs typeface="Tahoma"/>
              </a:rPr>
              <a:t>عجارما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˾</a:t>
            </a:r>
            <a:endParaRPr sz="1600">
              <a:latin typeface="Times New Roman"/>
              <a:cs typeface="Times New Roman"/>
            </a:endParaRPr>
          </a:p>
          <a:p>
            <a:pPr marL="497205">
              <a:lnSpc>
                <a:spcPct val="100000"/>
              </a:lnSpc>
              <a:spcBef>
                <a:spcPts val="935"/>
              </a:spcBef>
            </a:pPr>
            <a:r>
              <a:rPr sz="1600" spc="-135" dirty="0">
                <a:latin typeface="Tahoma"/>
                <a:cs typeface="Tahoma"/>
              </a:rPr>
              <a:t>ء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30" dirty="0">
                <a:latin typeface="Tahoma"/>
                <a:cs typeface="Tahoma"/>
              </a:rPr>
              <a:t>رجإ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-630" dirty="0">
                <a:latin typeface="Tahoma"/>
                <a:cs typeface="Tahoma"/>
              </a:rPr>
              <a:t>ص</a:t>
            </a:r>
            <a:r>
              <a:rPr sz="1600" spc="-409" dirty="0">
                <a:latin typeface="Tahoma"/>
                <a:cs typeface="Tahoma"/>
              </a:rPr>
              <a:t>خ</a:t>
            </a:r>
            <a:r>
              <a:rPr sz="1600" spc="-535" dirty="0">
                <a:latin typeface="Tahoma"/>
                <a:cs typeface="Tahoma"/>
              </a:rPr>
              <a:t>ت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229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30" dirty="0">
                <a:latin typeface="Tahoma"/>
                <a:cs typeface="Tahoma"/>
              </a:rPr>
              <a:t>مك</a:t>
            </a:r>
            <a:r>
              <a:rPr sz="1600" spc="235" dirty="0">
                <a:latin typeface="Tahoma"/>
                <a:cs typeface="Tahoma"/>
              </a:rPr>
              <a:t>حا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ء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210" dirty="0">
                <a:latin typeface="Tahoma"/>
                <a:cs typeface="Tahoma"/>
              </a:rPr>
              <a:t>رخا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ةطخا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ض</a:t>
            </a:r>
            <a:r>
              <a:rPr sz="1600" spc="-80" dirty="0">
                <a:latin typeface="Tahoma"/>
                <a:cs typeface="Tahoma"/>
              </a:rPr>
              <a:t>رع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˿</a:t>
            </a:r>
            <a:endParaRPr sz="1600">
              <a:latin typeface="Times New Roman"/>
              <a:cs typeface="Times New Roman"/>
            </a:endParaRPr>
          </a:p>
          <a:p>
            <a:pPr marL="216535">
              <a:lnSpc>
                <a:spcPct val="100000"/>
              </a:lnSpc>
              <a:spcBef>
                <a:spcPts val="925"/>
              </a:spcBef>
            </a:pPr>
            <a:r>
              <a:rPr sz="1600" spc="-254" dirty="0">
                <a:latin typeface="Tahoma"/>
                <a:cs typeface="Tahoma"/>
              </a:rPr>
              <a:t>ةلاح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114" dirty="0">
                <a:latin typeface="Tahoma"/>
                <a:cs typeface="Tahoma"/>
              </a:rPr>
              <a:t>اراهما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120" dirty="0">
                <a:latin typeface="Tahoma"/>
                <a:cs typeface="Tahoma"/>
              </a:rPr>
              <a:t>و</a:t>
            </a:r>
            <a:r>
              <a:rPr sz="1600" spc="-475" dirty="0">
                <a:latin typeface="Tahoma"/>
                <a:cs typeface="Tahoma"/>
              </a:rPr>
              <a:t>ط</a:t>
            </a:r>
            <a:r>
              <a:rPr sz="1600" spc="-58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ةد</a:t>
            </a:r>
            <a:r>
              <a:rPr sz="1600" spc="-204" dirty="0">
                <a:latin typeface="Tahoma"/>
                <a:cs typeface="Tahoma"/>
              </a:rPr>
              <a:t>و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ةدا</a:t>
            </a:r>
            <a:r>
              <a:rPr sz="1600" spc="-229" dirty="0">
                <a:latin typeface="Tahoma"/>
                <a:cs typeface="Tahoma"/>
              </a:rPr>
              <a:t>مع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ةق</a:t>
            </a:r>
            <a:r>
              <a:rPr sz="1600" spc="-315" dirty="0">
                <a:latin typeface="Tahoma"/>
                <a:cs typeface="Tahoma"/>
              </a:rPr>
              <a:t>فاوم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-45" dirty="0">
                <a:latin typeface="Tahoma"/>
                <a:cs typeface="Tahoma"/>
              </a:rPr>
              <a:t>خأ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ىع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484" dirty="0">
                <a:latin typeface="Tahoma"/>
                <a:cs typeface="Tahoma"/>
              </a:rPr>
              <a:t>ري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،</a:t>
            </a:r>
            <a:r>
              <a:rPr sz="1600" spc="-535" dirty="0">
                <a:latin typeface="Tahoma"/>
                <a:cs typeface="Tahoma"/>
              </a:rPr>
              <a:t>ةبسانم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40" dirty="0">
                <a:latin typeface="Tahoma"/>
                <a:cs typeface="Tahoma"/>
              </a:rPr>
              <a:t>تايدعتلا</a:t>
            </a:r>
            <a:endParaRPr sz="1600">
              <a:latin typeface="Tahoma"/>
              <a:cs typeface="Tahoma"/>
            </a:endParaRPr>
          </a:p>
          <a:p>
            <a:pPr marL="353695" marR="269240" indent="3475354">
              <a:lnSpc>
                <a:spcPct val="148300"/>
              </a:lnSpc>
              <a:spcBef>
                <a:spcPts val="10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395" dirty="0">
                <a:latin typeface="Tahoma"/>
                <a:cs typeface="Tahoma"/>
              </a:rPr>
              <a:t>ي</a:t>
            </a:r>
            <a:r>
              <a:rPr sz="1600" spc="-270" dirty="0">
                <a:latin typeface="Tahoma"/>
                <a:cs typeface="Tahoma"/>
              </a:rPr>
              <a:t>ج</a:t>
            </a:r>
            <a:r>
              <a:rPr sz="1600" spc="60" dirty="0">
                <a:latin typeface="Tahoma"/>
                <a:cs typeface="Tahoma"/>
              </a:rPr>
              <a:t>راخا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45" dirty="0">
                <a:latin typeface="Tahoma"/>
                <a:cs typeface="Tahoma"/>
              </a:rPr>
              <a:t>مي</a:t>
            </a:r>
            <a:r>
              <a:rPr sz="1600" spc="345" dirty="0">
                <a:latin typeface="Tahoma"/>
                <a:cs typeface="Tahoma"/>
              </a:rPr>
              <a:t>ك</a:t>
            </a:r>
            <a:r>
              <a:rPr sz="1600" spc="-409" dirty="0">
                <a:latin typeface="Tahoma"/>
                <a:cs typeface="Tahoma"/>
              </a:rPr>
              <a:t>حتلا</a:t>
            </a:r>
            <a:r>
              <a:rPr sz="1600" spc="-22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ت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راهما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525" dirty="0">
                <a:latin typeface="Tahoma"/>
                <a:cs typeface="Tahoma"/>
              </a:rPr>
              <a:t>طت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235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ةد</a:t>
            </a:r>
            <a:r>
              <a:rPr sz="1600" spc="-204" dirty="0">
                <a:latin typeface="Tahoma"/>
                <a:cs typeface="Tahoma"/>
              </a:rPr>
              <a:t>و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ةد</a:t>
            </a:r>
            <a:r>
              <a:rPr sz="1600" spc="-95" dirty="0">
                <a:latin typeface="Tahoma"/>
                <a:cs typeface="Tahoma"/>
              </a:rPr>
              <a:t>ا</a:t>
            </a:r>
            <a:r>
              <a:rPr sz="1600" spc="-229" dirty="0">
                <a:latin typeface="Tahoma"/>
                <a:cs typeface="Tahoma"/>
              </a:rPr>
              <a:t>مع</a:t>
            </a:r>
            <a:r>
              <a:rPr sz="1600" spc="-135" dirty="0">
                <a:latin typeface="Tahoma"/>
                <a:cs typeface="Tahoma"/>
              </a:rPr>
              <a:t> 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34" dirty="0">
                <a:latin typeface="Tahoma"/>
                <a:cs typeface="Tahoma"/>
              </a:rPr>
              <a:t>يلك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490" dirty="0">
                <a:latin typeface="Tahoma"/>
                <a:cs typeface="Tahoma"/>
              </a:rPr>
              <a:t>قلا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ىو</a:t>
            </a:r>
            <a:r>
              <a:rPr sz="1600" spc="-725" dirty="0">
                <a:latin typeface="Tahoma"/>
                <a:cs typeface="Tahoma"/>
              </a:rPr>
              <a:t>تسم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ةطخا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̀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ahoma"/>
                <a:cs typeface="Tahoma"/>
              </a:rPr>
              <a:t>ط</a:t>
            </a:r>
            <a:r>
              <a:rPr sz="1600" spc="-395" dirty="0">
                <a:latin typeface="Tahoma"/>
                <a:cs typeface="Tahoma"/>
              </a:rPr>
              <a:t>طخلل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25" dirty="0">
                <a:latin typeface="Tahoma"/>
                <a:cs typeface="Tahoma"/>
              </a:rPr>
              <a:t>ةمئادلا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ةن</a:t>
            </a:r>
            <a:r>
              <a:rPr sz="1600" spc="-350" dirty="0">
                <a:latin typeface="Tahoma"/>
                <a:cs typeface="Tahoma"/>
              </a:rPr>
              <a:t>ج</a:t>
            </a:r>
            <a:r>
              <a:rPr sz="1600" spc="-375" dirty="0">
                <a:latin typeface="Tahoma"/>
                <a:cs typeface="Tahoma"/>
              </a:rPr>
              <a:t>للاو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125" dirty="0">
                <a:latin typeface="Tahoma"/>
                <a:cs typeface="Tahoma"/>
              </a:rPr>
              <a:t>م</a:t>
            </a:r>
            <a:r>
              <a:rPr sz="1600" spc="145" dirty="0">
                <a:latin typeface="Tahoma"/>
                <a:cs typeface="Tahoma"/>
              </a:rPr>
              <a:t>داك</a:t>
            </a:r>
            <a:r>
              <a:rPr sz="1600" spc="75" dirty="0">
                <a:latin typeface="Tahoma"/>
                <a:cs typeface="Tahoma"/>
              </a:rPr>
              <a:t>أ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700" dirty="0">
                <a:latin typeface="Tahoma"/>
                <a:cs typeface="Tahoma"/>
              </a:rPr>
              <a:t>ل</a:t>
            </a:r>
            <a:r>
              <a:rPr sz="1600" spc="-445" dirty="0">
                <a:latin typeface="Tahoma"/>
                <a:cs typeface="Tahoma"/>
              </a:rPr>
              <a:t>طتم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30" dirty="0">
                <a:latin typeface="Tahoma"/>
                <a:cs typeface="Tahoma"/>
              </a:rPr>
              <a:t>ء</a:t>
            </a:r>
            <a:r>
              <a:rPr sz="1600" spc="-615" dirty="0">
                <a:latin typeface="Tahoma"/>
                <a:cs typeface="Tahoma"/>
              </a:rPr>
              <a:t>افيتسا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375" dirty="0">
                <a:latin typeface="Tahoma"/>
                <a:cs typeface="Tahoma"/>
              </a:rPr>
              <a:t>كأتلل</a:t>
            </a:r>
            <a:r>
              <a:rPr sz="1600" spc="-19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ا</a:t>
            </a:r>
            <a:r>
              <a:rPr sz="1600" spc="19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15" dirty="0">
                <a:latin typeface="Tahoma"/>
                <a:cs typeface="Tahoma"/>
              </a:rPr>
              <a:t>ميو</a:t>
            </a:r>
            <a:r>
              <a:rPr sz="1600" spc="-705" dirty="0">
                <a:latin typeface="Tahoma"/>
                <a:cs typeface="Tahoma"/>
              </a:rPr>
              <a:t>ق</a:t>
            </a:r>
            <a:r>
              <a:rPr sz="1600" spc="-755" dirty="0">
                <a:latin typeface="Tahoma"/>
                <a:cs typeface="Tahoma"/>
              </a:rPr>
              <a:t>تلل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34" dirty="0">
                <a:latin typeface="Tahoma"/>
                <a:cs typeface="Tahoma"/>
              </a:rPr>
              <a:t>ينطولا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35" dirty="0">
                <a:latin typeface="Tahoma"/>
                <a:cs typeface="Tahoma"/>
              </a:rPr>
              <a:t>ةئ</a:t>
            </a:r>
            <a:r>
              <a:rPr sz="1600" spc="-570" dirty="0">
                <a:latin typeface="Tahoma"/>
                <a:cs typeface="Tahoma"/>
              </a:rPr>
              <a:t>يه</a:t>
            </a:r>
            <a:r>
              <a:rPr sz="1600" spc="-675" dirty="0">
                <a:latin typeface="Tahoma"/>
                <a:cs typeface="Tahoma"/>
              </a:rPr>
              <a:t>لل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00" dirty="0">
                <a:latin typeface="Tahoma"/>
                <a:cs typeface="Tahoma"/>
              </a:rPr>
              <a:t>اه</a:t>
            </a:r>
            <a:r>
              <a:rPr sz="1600" spc="-880" dirty="0">
                <a:latin typeface="Tahoma"/>
                <a:cs typeface="Tahoma"/>
              </a:rPr>
              <a:t>ب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465" dirty="0">
                <a:latin typeface="Tahoma"/>
                <a:cs typeface="Tahoma"/>
              </a:rPr>
              <a:t>فر</a:t>
            </a:r>
            <a:r>
              <a:rPr sz="1600" spc="-495" dirty="0">
                <a:latin typeface="Tahoma"/>
                <a:cs typeface="Tahoma"/>
              </a:rPr>
              <a:t>ل</a:t>
            </a:r>
            <a:r>
              <a:rPr sz="1600" spc="-50" dirty="0">
                <a:latin typeface="Tahoma"/>
                <a:cs typeface="Tahoma"/>
              </a:rPr>
              <a:t>ا</a:t>
            </a:r>
            <a:r>
              <a:rPr sz="1600" spc="-100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45" dirty="0">
                <a:latin typeface="Tahoma"/>
                <a:cs typeface="Tahoma"/>
              </a:rPr>
              <a:t>س</a:t>
            </a:r>
            <a:r>
              <a:rPr sz="1600" spc="-90" dirty="0">
                <a:latin typeface="Tahoma"/>
                <a:cs typeface="Tahoma"/>
              </a:rPr>
              <a:t>لجو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00" dirty="0">
                <a:latin typeface="Tahoma"/>
                <a:cs typeface="Tahoma"/>
              </a:rPr>
              <a:t>يس</a:t>
            </a:r>
            <a:r>
              <a:rPr sz="1600" spc="-160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م</a:t>
            </a:r>
            <a:r>
              <a:rPr sz="1600" spc="-345" dirty="0">
                <a:latin typeface="Tahoma"/>
                <a:cs typeface="Tahoma"/>
              </a:rPr>
              <a:t>اظن</a:t>
            </a:r>
            <a:r>
              <a:rPr sz="1600" spc="-430" dirty="0">
                <a:latin typeface="Tahoma"/>
                <a:cs typeface="Tahoma"/>
              </a:rPr>
              <a:t>ل</a:t>
            </a:r>
            <a:r>
              <a:rPr sz="1600" spc="-80" dirty="0">
                <a:latin typeface="Tahoma"/>
                <a:cs typeface="Tahoma"/>
              </a:rPr>
              <a:t>او</a:t>
            </a:r>
            <a:endParaRPr sz="1600">
              <a:latin typeface="Tahoma"/>
              <a:cs typeface="Tahoma"/>
            </a:endParaRPr>
          </a:p>
          <a:p>
            <a:pPr marR="498475" algn="r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155" dirty="0">
                <a:latin typeface="Tahoma"/>
                <a:cs typeface="Tahoma"/>
              </a:rPr>
              <a:t>هر</a:t>
            </a:r>
            <a:r>
              <a:rPr sz="1600" spc="-330" dirty="0">
                <a:latin typeface="Tahoma"/>
                <a:cs typeface="Tahoma"/>
              </a:rPr>
              <a:t>ي</a:t>
            </a:r>
            <a:r>
              <a:rPr sz="1600" spc="-240" dirty="0">
                <a:latin typeface="Tahoma"/>
                <a:cs typeface="Tahoma"/>
              </a:rPr>
              <a:t>اعم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عم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445" dirty="0">
                <a:latin typeface="Tahoma"/>
                <a:cs typeface="Tahoma"/>
              </a:rPr>
              <a:t>قفاو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ىد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ةع</a:t>
            </a:r>
            <a:r>
              <a:rPr sz="1600" spc="-275" dirty="0">
                <a:latin typeface="Tahoma"/>
                <a:cs typeface="Tahoma"/>
              </a:rPr>
              <a:t>ج</a:t>
            </a:r>
            <a:r>
              <a:rPr sz="1600" spc="-135" dirty="0">
                <a:latin typeface="Tahoma"/>
                <a:cs typeface="Tahoma"/>
              </a:rPr>
              <a:t>ارم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125" dirty="0">
                <a:latin typeface="Tahoma"/>
                <a:cs typeface="Tahoma"/>
              </a:rPr>
              <a:t>م</a:t>
            </a:r>
            <a:r>
              <a:rPr sz="1600" spc="90" dirty="0">
                <a:latin typeface="Tahoma"/>
                <a:cs typeface="Tahoma"/>
              </a:rPr>
              <a:t>داكأا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95" dirty="0">
                <a:latin typeface="Calibri"/>
                <a:cs typeface="Calibri"/>
              </a:rPr>
              <a:t>ϲ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769" y="1018893"/>
            <a:ext cx="5509260" cy="828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600" spc="-85" dirty="0">
                <a:latin typeface="Tahoma"/>
                <a:cs typeface="Tahoma"/>
              </a:rPr>
              <a:t>ة</a:t>
            </a:r>
            <a:r>
              <a:rPr sz="1600" spc="-515" dirty="0">
                <a:latin typeface="Tahoma"/>
                <a:cs typeface="Tahoma"/>
              </a:rPr>
              <a:t>يسارد</a:t>
            </a:r>
            <a:r>
              <a:rPr sz="1600" spc="-540" dirty="0">
                <a:latin typeface="Tahoma"/>
                <a:cs typeface="Tahoma"/>
              </a:rPr>
              <a:t>ل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ةطخا</a:t>
            </a:r>
            <a:r>
              <a:rPr sz="1600" spc="-270" dirty="0">
                <a:latin typeface="Tahoma"/>
                <a:cs typeface="Tahoma"/>
              </a:rPr>
              <a:t> </a:t>
            </a:r>
            <a:r>
              <a:rPr sz="1600" spc="-110" dirty="0">
                <a:latin typeface="Tahoma"/>
                <a:cs typeface="Tahoma"/>
              </a:rPr>
              <a:t>رارقإ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ةيماظنلاو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ة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25" dirty="0">
                <a:latin typeface="Tahoma"/>
                <a:cs typeface="Tahoma"/>
              </a:rPr>
              <a:t>رادإا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-229" dirty="0">
                <a:latin typeface="Tahoma"/>
                <a:cs typeface="Tahoma"/>
              </a:rPr>
              <a:t>تا</a:t>
            </a:r>
            <a:r>
              <a:rPr sz="1600" spc="-170" dirty="0">
                <a:latin typeface="Tahoma"/>
                <a:cs typeface="Tahoma"/>
              </a:rPr>
              <a:t>ء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25" dirty="0">
                <a:latin typeface="Tahoma"/>
                <a:cs typeface="Tahoma"/>
              </a:rPr>
              <a:t>رجإا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-30" dirty="0">
                <a:latin typeface="Tahoma"/>
                <a:cs typeface="Tahoma"/>
              </a:rPr>
              <a:t>:</a:t>
            </a:r>
            <a:r>
              <a:rPr sz="1600" spc="-285" dirty="0">
                <a:latin typeface="Tahoma"/>
                <a:cs typeface="Tahoma"/>
              </a:rPr>
              <a:t>ةع</a:t>
            </a:r>
            <a:r>
              <a:rPr sz="1600" spc="-880" dirty="0">
                <a:latin typeface="Tahoma"/>
                <a:cs typeface="Tahoma"/>
              </a:rPr>
              <a:t>ب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215" dirty="0">
                <a:latin typeface="Tahoma"/>
                <a:cs typeface="Tahoma"/>
              </a:rPr>
              <a:t>رلا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-405" dirty="0">
                <a:latin typeface="Tahoma"/>
                <a:cs typeface="Tahoma"/>
              </a:rPr>
              <a:t>ةل</a:t>
            </a:r>
            <a:r>
              <a:rPr sz="1600" spc="-195" dirty="0">
                <a:latin typeface="Tahoma"/>
                <a:cs typeface="Tahoma"/>
              </a:rPr>
              <a:t>حرما</a:t>
            </a:r>
            <a:endParaRPr sz="1600">
              <a:latin typeface="Tahoma"/>
              <a:cs typeface="Tahoma"/>
            </a:endParaRPr>
          </a:p>
          <a:p>
            <a:pPr marR="234315" algn="r">
              <a:lnSpc>
                <a:spcPct val="100000"/>
              </a:lnSpc>
              <a:spcBef>
                <a:spcPts val="465"/>
              </a:spcBef>
              <a:tabLst>
                <a:tab pos="3215640" algn="l"/>
              </a:tabLst>
            </a:pPr>
            <a:r>
              <a:rPr sz="1600" spc="-220" dirty="0">
                <a:latin typeface="Tahoma"/>
                <a:cs typeface="Tahoma"/>
              </a:rPr>
              <a:t>ططخ</a:t>
            </a:r>
            <a:r>
              <a:rPr sz="1600" spc="-215" dirty="0">
                <a:latin typeface="Tahoma"/>
                <a:cs typeface="Tahoma"/>
              </a:rPr>
              <a:t>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ةم</a:t>
            </a:r>
            <a:r>
              <a:rPr sz="1600" spc="-680" dirty="0">
                <a:latin typeface="Tahoma"/>
                <a:cs typeface="Tahoma"/>
              </a:rPr>
              <a:t>ئ</a:t>
            </a:r>
            <a:r>
              <a:rPr sz="1600" spc="-40" dirty="0">
                <a:latin typeface="Tahoma"/>
                <a:cs typeface="Tahoma"/>
              </a:rPr>
              <a:t>اد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جل</a:t>
            </a:r>
            <a:r>
              <a:rPr sz="1600" spc="-47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22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0" dirty="0">
                <a:latin typeface="Tahoma"/>
                <a:cs typeface="Tahoma"/>
              </a:rPr>
              <a:t>ةط</a:t>
            </a:r>
            <a:r>
              <a:rPr sz="1600" spc="-20" dirty="0">
                <a:latin typeface="Tahoma"/>
                <a:cs typeface="Tahoma"/>
              </a:rPr>
              <a:t>خ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دا</a:t>
            </a:r>
            <a:r>
              <a:rPr sz="1600" spc="-100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5" dirty="0">
                <a:latin typeface="Tahoma"/>
                <a:cs typeface="Tahoma"/>
              </a:rPr>
              <a:t>جذا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-155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235" dirty="0">
                <a:latin typeface="Tahoma"/>
                <a:cs typeface="Tahoma"/>
              </a:rPr>
              <a:t>ت</a:t>
            </a:r>
            <a:r>
              <a:rPr sz="1600" spc="-60" dirty="0">
                <a:latin typeface="Tahoma"/>
                <a:cs typeface="Tahoma"/>
              </a:rPr>
              <a:t>ا</a:t>
            </a:r>
            <a:r>
              <a:rPr sz="1600" spc="-695" dirty="0">
                <a:latin typeface="Tahoma"/>
                <a:cs typeface="Tahoma"/>
              </a:rPr>
              <a:t>يل</a:t>
            </a:r>
            <a:r>
              <a:rPr sz="1600" spc="-225" dirty="0">
                <a:latin typeface="Tahoma"/>
                <a:cs typeface="Tahoma"/>
              </a:rPr>
              <a:t>آ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535" dirty="0">
                <a:latin typeface="Tahoma"/>
                <a:cs typeface="Tahoma"/>
              </a:rPr>
              <a:t>ئا</a:t>
            </a:r>
            <a:r>
              <a:rPr sz="1600" spc="-785" dirty="0">
                <a:latin typeface="Tahoma"/>
                <a:cs typeface="Tahoma"/>
              </a:rPr>
              <a:t>ث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229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35" dirty="0">
                <a:latin typeface="Tahoma"/>
                <a:cs typeface="Tahoma"/>
              </a:rPr>
              <a:t>ل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155" dirty="0">
                <a:latin typeface="Tahoma"/>
                <a:cs typeface="Tahoma"/>
              </a:rPr>
              <a:t>حا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˺</a:t>
            </a:r>
            <a:endParaRPr sz="1600">
              <a:latin typeface="Times New Roman"/>
              <a:cs typeface="Times New Roman"/>
            </a:endParaRPr>
          </a:p>
          <a:p>
            <a:pPr marL="3634104" marR="234315" indent="-243840">
              <a:lnSpc>
                <a:spcPct val="148100"/>
              </a:lnSpc>
              <a:spcBef>
                <a:spcPts val="10"/>
              </a:spcBef>
            </a:pP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310" dirty="0">
                <a:latin typeface="Tahoma"/>
                <a:cs typeface="Tahoma"/>
              </a:rPr>
              <a:t>ة</a:t>
            </a:r>
            <a:r>
              <a:rPr sz="1600" spc="-390" dirty="0">
                <a:latin typeface="Tahoma"/>
                <a:cs typeface="Tahoma"/>
              </a:rPr>
              <a:t>ع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40" dirty="0">
                <a:latin typeface="Tahoma"/>
                <a:cs typeface="Tahoma"/>
              </a:rPr>
              <a:t>اجاب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700" dirty="0">
                <a:latin typeface="Tahoma"/>
                <a:cs typeface="Tahoma"/>
              </a:rPr>
              <a:t>يس</a:t>
            </a:r>
            <a:r>
              <a:rPr sz="1600" spc="-160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م</a:t>
            </a:r>
            <a:r>
              <a:rPr sz="1600" spc="-345" dirty="0">
                <a:latin typeface="Tahoma"/>
                <a:cs typeface="Tahoma"/>
              </a:rPr>
              <a:t>اظن</a:t>
            </a:r>
            <a:r>
              <a:rPr sz="1600" spc="-430" dirty="0">
                <a:latin typeface="Tahoma"/>
                <a:cs typeface="Tahoma"/>
              </a:rPr>
              <a:t>ل</a:t>
            </a:r>
            <a:r>
              <a:rPr sz="1600" spc="-80" dirty="0">
                <a:latin typeface="Tahoma"/>
                <a:cs typeface="Tahoma"/>
              </a:rPr>
              <a:t>او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490" dirty="0">
                <a:latin typeface="Tahoma"/>
                <a:cs typeface="Tahoma"/>
              </a:rPr>
              <a:t>قلا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55" dirty="0">
                <a:latin typeface="Tahoma"/>
                <a:cs typeface="Tahoma"/>
              </a:rPr>
              <a:t>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را</a:t>
            </a:r>
            <a:r>
              <a:rPr sz="1600" spc="-25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قإ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˻</a:t>
            </a:r>
            <a:endParaRPr sz="1600">
              <a:latin typeface="Times New Roman"/>
              <a:cs typeface="Times New Roman"/>
            </a:endParaRPr>
          </a:p>
          <a:p>
            <a:pPr marR="234315" algn="r">
              <a:lnSpc>
                <a:spcPct val="100000"/>
              </a:lnSpc>
              <a:spcBef>
                <a:spcPts val="935"/>
              </a:spcBef>
            </a:pPr>
            <a:r>
              <a:rPr sz="1600" spc="-265" dirty="0">
                <a:latin typeface="Tahoma"/>
                <a:cs typeface="Tahoma"/>
              </a:rPr>
              <a:t>ي</a:t>
            </a:r>
            <a:r>
              <a:rPr sz="1600" spc="-175" dirty="0">
                <a:latin typeface="Tahoma"/>
                <a:cs typeface="Tahoma"/>
              </a:rPr>
              <a:t>م</a:t>
            </a:r>
            <a:r>
              <a:rPr sz="1600" spc="145" dirty="0">
                <a:latin typeface="Tahoma"/>
                <a:cs typeface="Tahoma"/>
              </a:rPr>
              <a:t>داك</a:t>
            </a:r>
            <a:r>
              <a:rPr sz="1600" spc="75" dirty="0">
                <a:latin typeface="Tahoma"/>
                <a:cs typeface="Tahoma"/>
              </a:rPr>
              <a:t>أ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ةنجو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835" dirty="0">
                <a:latin typeface="Tahoma"/>
                <a:cs typeface="Tahoma"/>
              </a:rPr>
              <a:t>س</a:t>
            </a:r>
            <a:r>
              <a:rPr sz="1600" spc="-175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229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م</a:t>
            </a:r>
            <a:r>
              <a:rPr sz="1600" spc="-365" dirty="0">
                <a:latin typeface="Tahoma"/>
                <a:cs typeface="Tahoma"/>
              </a:rPr>
              <a:t>اظنل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ططخ</a:t>
            </a:r>
            <a:r>
              <a:rPr sz="1600" spc="-215" dirty="0">
                <a:latin typeface="Tahoma"/>
                <a:cs typeface="Tahoma"/>
              </a:rPr>
              <a:t>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335" dirty="0">
                <a:latin typeface="Tahoma"/>
                <a:cs typeface="Tahoma"/>
              </a:rPr>
              <a:t>مئادلا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09" dirty="0">
                <a:latin typeface="Tahoma"/>
                <a:cs typeface="Tahoma"/>
              </a:rPr>
              <a:t>ةنج</a:t>
            </a:r>
            <a:r>
              <a:rPr sz="1600" spc="-455" dirty="0">
                <a:latin typeface="Tahoma"/>
                <a:cs typeface="Tahoma"/>
              </a:rPr>
              <a:t>ل</a:t>
            </a:r>
            <a:r>
              <a:rPr sz="1600" spc="-495" dirty="0">
                <a:latin typeface="Tahoma"/>
                <a:cs typeface="Tahoma"/>
              </a:rPr>
              <a:t>ل</a:t>
            </a:r>
            <a:r>
              <a:rPr sz="1600" spc="-185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ةعجارم</a:t>
            </a:r>
            <a:r>
              <a:rPr sz="1600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˼</a:t>
            </a:r>
            <a:endParaRPr sz="1600">
              <a:latin typeface="Times New Roman"/>
              <a:cs typeface="Times New Roman"/>
            </a:endParaRPr>
          </a:p>
          <a:p>
            <a:pPr marL="59690">
              <a:lnSpc>
                <a:spcPct val="100000"/>
              </a:lnSpc>
              <a:spcBef>
                <a:spcPts val="925"/>
              </a:spcBef>
            </a:pP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125" dirty="0">
                <a:latin typeface="Tahoma"/>
                <a:cs typeface="Tahoma"/>
              </a:rPr>
              <a:t>م</a:t>
            </a:r>
            <a:r>
              <a:rPr sz="1600" spc="145" dirty="0">
                <a:latin typeface="Tahoma"/>
                <a:cs typeface="Tahoma"/>
              </a:rPr>
              <a:t>داك</a:t>
            </a:r>
            <a:r>
              <a:rPr sz="1600" spc="75" dirty="0">
                <a:latin typeface="Tahoma"/>
                <a:cs typeface="Tahoma"/>
              </a:rPr>
              <a:t>أ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عم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545" dirty="0">
                <a:latin typeface="Tahoma"/>
                <a:cs typeface="Tahoma"/>
              </a:rPr>
              <a:t>فاوتت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685" dirty="0">
                <a:latin typeface="Tahoma"/>
                <a:cs typeface="Tahoma"/>
              </a:rPr>
              <a:t>ةيس</a:t>
            </a:r>
            <a:r>
              <a:rPr sz="1600" spc="-190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ةطخا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275" dirty="0">
                <a:latin typeface="Tahoma"/>
                <a:cs typeface="Tahoma"/>
              </a:rPr>
              <a:t>ك</a:t>
            </a:r>
            <a:r>
              <a:rPr sz="1600" spc="95" dirty="0">
                <a:latin typeface="Tahoma"/>
                <a:cs typeface="Tahoma"/>
              </a:rPr>
              <a:t>أ</a:t>
            </a:r>
            <a:r>
              <a:rPr sz="1600" spc="-755" dirty="0">
                <a:latin typeface="Tahoma"/>
                <a:cs typeface="Tahoma"/>
              </a:rPr>
              <a:t>تلل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ةيل</a:t>
            </a:r>
            <a:r>
              <a:rPr sz="1600" spc="-425" dirty="0">
                <a:latin typeface="Tahoma"/>
                <a:cs typeface="Tahoma"/>
              </a:rPr>
              <a:t>ك</a:t>
            </a:r>
            <a:r>
              <a:rPr sz="1600" spc="-520" dirty="0">
                <a:latin typeface="Tahoma"/>
                <a:cs typeface="Tahoma"/>
              </a:rPr>
              <a:t>لاب</a:t>
            </a:r>
            <a:endParaRPr sz="1600">
              <a:latin typeface="Tahoma"/>
              <a:cs typeface="Tahoma"/>
            </a:endParaRPr>
          </a:p>
          <a:p>
            <a:pPr marR="234315" algn="r">
              <a:lnSpc>
                <a:spcPct val="100000"/>
              </a:lnSpc>
              <a:spcBef>
                <a:spcPts val="925"/>
              </a:spcBef>
            </a:pPr>
            <a:r>
              <a:rPr sz="1600" spc="-395" dirty="0">
                <a:latin typeface="Tahoma"/>
                <a:cs typeface="Tahoma"/>
              </a:rPr>
              <a:t>ةيل</a:t>
            </a:r>
            <a:r>
              <a:rPr sz="1600" spc="-425" dirty="0">
                <a:latin typeface="Tahoma"/>
                <a:cs typeface="Tahoma"/>
              </a:rPr>
              <a:t>ك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660" dirty="0">
                <a:latin typeface="Tahoma"/>
                <a:cs typeface="Tahoma"/>
              </a:rPr>
              <a:t>س</a:t>
            </a:r>
            <a:r>
              <a:rPr sz="1600" spc="-75" dirty="0">
                <a:latin typeface="Tahoma"/>
                <a:cs typeface="Tahoma"/>
              </a:rPr>
              <a:t>لج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55" dirty="0">
                <a:latin typeface="Tahoma"/>
                <a:cs typeface="Tahoma"/>
              </a:rPr>
              <a:t>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را</a:t>
            </a:r>
            <a:r>
              <a:rPr sz="1600" spc="-25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قإ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˽</a:t>
            </a:r>
            <a:endParaRPr sz="1600">
              <a:latin typeface="Times New Roman"/>
              <a:cs typeface="Times New Roman"/>
            </a:endParaRPr>
          </a:p>
          <a:p>
            <a:pPr marR="234315" algn="r">
              <a:lnSpc>
                <a:spcPct val="100000"/>
              </a:lnSpc>
              <a:spcBef>
                <a:spcPts val="93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305" dirty="0">
                <a:latin typeface="Tahoma"/>
                <a:cs typeface="Tahoma"/>
              </a:rPr>
              <a:t>تعجارم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تاراهما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50" dirty="0">
                <a:latin typeface="Tahoma"/>
                <a:cs typeface="Tahoma"/>
              </a:rPr>
              <a:t>ط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ةد</a:t>
            </a:r>
            <a:r>
              <a:rPr sz="1600" spc="-204" dirty="0">
                <a:latin typeface="Tahoma"/>
                <a:cs typeface="Tahoma"/>
              </a:rPr>
              <a:t>و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535" dirty="0">
                <a:latin typeface="Tahoma"/>
                <a:cs typeface="Tahoma"/>
              </a:rPr>
              <a:t>عل</a:t>
            </a:r>
            <a:r>
              <a:rPr sz="1600" spc="22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30" dirty="0">
                <a:latin typeface="Tahoma"/>
                <a:cs typeface="Tahoma"/>
              </a:rPr>
              <a:t>حا</a:t>
            </a:r>
            <a:r>
              <a:rPr sz="1600" spc="50" dirty="0">
                <a:latin typeface="Tahoma"/>
                <a:cs typeface="Tahoma"/>
              </a:rPr>
              <a:t>م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880" dirty="0">
                <a:latin typeface="Tahoma"/>
                <a:cs typeface="Tahoma"/>
              </a:rPr>
              <a:t>ب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430" dirty="0">
                <a:latin typeface="Tahoma"/>
                <a:cs typeface="Tahoma"/>
              </a:rPr>
              <a:t>ةلم</a:t>
            </a:r>
            <a:r>
              <a:rPr sz="1600" spc="135" dirty="0">
                <a:latin typeface="Tahoma"/>
                <a:cs typeface="Tahoma"/>
              </a:rPr>
              <a:t>اك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ةطخا</a:t>
            </a:r>
            <a:r>
              <a:rPr sz="1600" spc="229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555" dirty="0">
                <a:latin typeface="Tahoma"/>
                <a:cs typeface="Tahoma"/>
              </a:rPr>
              <a:t>فرت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˾</a:t>
            </a:r>
            <a:endParaRPr sz="1600">
              <a:latin typeface="Times New Roman"/>
              <a:cs typeface="Times New Roman"/>
            </a:endParaRPr>
          </a:p>
          <a:p>
            <a:pPr marR="234315" algn="r">
              <a:lnSpc>
                <a:spcPct val="100000"/>
              </a:lnSpc>
              <a:spcBef>
                <a:spcPts val="925"/>
              </a:spcBef>
            </a:pPr>
            <a:r>
              <a:rPr sz="1600" spc="-305" dirty="0">
                <a:latin typeface="Tahoma"/>
                <a:cs typeface="Tahoma"/>
              </a:rPr>
              <a:t>ماظن</a:t>
            </a:r>
            <a:r>
              <a:rPr sz="1600" spc="-490" dirty="0">
                <a:latin typeface="Tahoma"/>
                <a:cs typeface="Tahoma"/>
              </a:rPr>
              <a:t>ل</a:t>
            </a:r>
            <a:r>
              <a:rPr sz="1600" spc="-18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5" dirty="0">
                <a:latin typeface="Tahoma"/>
                <a:cs typeface="Tahoma"/>
              </a:rPr>
              <a:t>طط</a:t>
            </a:r>
            <a:r>
              <a:rPr sz="1600" spc="-50" dirty="0">
                <a:latin typeface="Tahoma"/>
                <a:cs typeface="Tahoma"/>
              </a:rPr>
              <a:t>خ</a:t>
            </a:r>
            <a:r>
              <a:rPr sz="1600" spc="-710" dirty="0">
                <a:latin typeface="Tahoma"/>
                <a:cs typeface="Tahoma"/>
              </a:rPr>
              <a:t>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335" dirty="0">
                <a:latin typeface="Tahoma"/>
                <a:cs typeface="Tahoma"/>
              </a:rPr>
              <a:t>مئادلا</a:t>
            </a:r>
            <a:r>
              <a:rPr sz="1600" spc="235" dirty="0">
                <a:latin typeface="Tahoma"/>
                <a:cs typeface="Tahoma"/>
              </a:rPr>
              <a:t> </a:t>
            </a:r>
            <a:r>
              <a:rPr sz="1600" spc="-425" dirty="0">
                <a:latin typeface="Tahoma"/>
                <a:cs typeface="Tahoma"/>
              </a:rPr>
              <a:t>ةنجل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409" dirty="0">
                <a:latin typeface="Tahoma"/>
                <a:cs typeface="Tahoma"/>
              </a:rPr>
              <a:t>تلاح</a:t>
            </a:r>
            <a:r>
              <a:rPr sz="1600" spc="-445" dirty="0">
                <a:latin typeface="Tahoma"/>
                <a:cs typeface="Tahoma"/>
              </a:rPr>
              <a:t>إب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ت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راهما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84" dirty="0">
                <a:latin typeface="Tahoma"/>
                <a:cs typeface="Tahoma"/>
              </a:rPr>
              <a:t>ري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525" dirty="0">
                <a:latin typeface="Tahoma"/>
                <a:cs typeface="Tahoma"/>
              </a:rPr>
              <a:t>طت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175" dirty="0">
                <a:latin typeface="Tahoma"/>
                <a:cs typeface="Tahoma"/>
              </a:rPr>
              <a:t>د</a:t>
            </a:r>
            <a:r>
              <a:rPr sz="1600" spc="-150" dirty="0">
                <a:latin typeface="Tahoma"/>
                <a:cs typeface="Tahoma"/>
              </a:rPr>
              <a:t>و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ةدا</a:t>
            </a:r>
            <a:r>
              <a:rPr sz="1600" spc="-229" dirty="0">
                <a:latin typeface="Tahoma"/>
                <a:cs typeface="Tahoma"/>
              </a:rPr>
              <a:t>مع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مو</a:t>
            </a:r>
            <a:r>
              <a:rPr sz="1600" spc="-610" dirty="0">
                <a:latin typeface="Tahoma"/>
                <a:cs typeface="Tahoma"/>
              </a:rPr>
              <a:t>ق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˿</a:t>
            </a:r>
            <a:endParaRPr sz="1600">
              <a:latin typeface="Times New Roman"/>
              <a:cs typeface="Times New Roman"/>
            </a:endParaRPr>
          </a:p>
          <a:p>
            <a:pPr marL="129539">
              <a:lnSpc>
                <a:spcPct val="100000"/>
              </a:lnSpc>
              <a:spcBef>
                <a:spcPts val="560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310" dirty="0">
                <a:latin typeface="Tahoma"/>
                <a:cs typeface="Tahoma"/>
              </a:rPr>
              <a:t>ةير</a:t>
            </a:r>
            <a:r>
              <a:rPr sz="1600" spc="-270" dirty="0">
                <a:latin typeface="Tahoma"/>
                <a:cs typeface="Tahoma"/>
              </a:rPr>
              <a:t>ه</a:t>
            </a:r>
            <a:r>
              <a:rPr sz="1600" spc="-120" dirty="0">
                <a:latin typeface="Tahoma"/>
                <a:cs typeface="Tahoma"/>
              </a:rPr>
              <a:t>و</a:t>
            </a:r>
            <a:r>
              <a:rPr sz="1600" spc="-80" dirty="0">
                <a:latin typeface="Tahoma"/>
                <a:cs typeface="Tahoma"/>
              </a:rPr>
              <a:t>ج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35" dirty="0">
                <a:latin typeface="Tahoma"/>
                <a:cs typeface="Tahoma"/>
              </a:rPr>
              <a:t>تاظح</a:t>
            </a:r>
            <a:r>
              <a:rPr sz="1600" spc="150" dirty="0">
                <a:latin typeface="Tahoma"/>
                <a:cs typeface="Tahoma"/>
              </a:rPr>
              <a:t>ام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75" dirty="0">
                <a:latin typeface="Tahoma"/>
                <a:cs typeface="Tahoma"/>
              </a:rPr>
              <a:t>د</a:t>
            </a:r>
            <a:r>
              <a:rPr sz="1600" spc="-150" dirty="0">
                <a:latin typeface="Tahoma"/>
                <a:cs typeface="Tahoma"/>
              </a:rPr>
              <a:t>و</a:t>
            </a:r>
            <a:r>
              <a:rPr sz="1600" spc="-110" dirty="0">
                <a:latin typeface="Tahoma"/>
                <a:cs typeface="Tahoma"/>
              </a:rPr>
              <a:t>جو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ةلاح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ةيل</a:t>
            </a:r>
            <a:r>
              <a:rPr sz="1600" spc="-415" dirty="0">
                <a:latin typeface="Tahoma"/>
                <a:cs typeface="Tahoma"/>
              </a:rPr>
              <a:t>ك</a:t>
            </a:r>
            <a:r>
              <a:rPr sz="1600" spc="-675" dirty="0">
                <a:latin typeface="Tahoma"/>
                <a:cs typeface="Tahoma"/>
              </a:rPr>
              <a:t>لل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105" dirty="0">
                <a:latin typeface="Tahoma"/>
                <a:cs typeface="Tahoma"/>
              </a:rPr>
              <a:t>دا</a:t>
            </a:r>
            <a:r>
              <a:rPr sz="1600" spc="-170" dirty="0">
                <a:latin typeface="Tahoma"/>
                <a:cs typeface="Tahoma"/>
              </a:rPr>
              <a:t>ع</a:t>
            </a:r>
            <a:r>
              <a:rPr sz="1600" spc="-20" dirty="0">
                <a:latin typeface="Tahoma"/>
                <a:cs typeface="Tahoma"/>
              </a:rPr>
              <a:t>إ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65" dirty="0">
                <a:latin typeface="Tahoma"/>
                <a:cs typeface="Tahoma"/>
              </a:rPr>
              <a:t>وأ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960" dirty="0">
                <a:latin typeface="Tahoma"/>
                <a:cs typeface="Tahoma"/>
              </a:rPr>
              <a:t>ئ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730" dirty="0">
                <a:latin typeface="Tahoma"/>
                <a:cs typeface="Tahoma"/>
              </a:rPr>
              <a:t>فيتسا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54" dirty="0">
                <a:latin typeface="Tahoma"/>
                <a:cs typeface="Tahoma"/>
              </a:rPr>
              <a:t>ةلاح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35" dirty="0">
                <a:latin typeface="Tahoma"/>
                <a:cs typeface="Tahoma"/>
              </a:rPr>
              <a:t>يساردلا</a:t>
            </a:r>
            <a:endParaRPr sz="1600">
              <a:latin typeface="Tahoma"/>
              <a:cs typeface="Tahoma"/>
            </a:endParaRPr>
          </a:p>
          <a:p>
            <a:pPr marL="318770" marR="5080" indent="3161030" algn="just">
              <a:lnSpc>
                <a:spcPct val="126899"/>
              </a:lnSpc>
              <a:spcBef>
                <a:spcPts val="1295"/>
              </a:spcBef>
            </a:pPr>
            <a:r>
              <a:rPr sz="1600" spc="-484" dirty="0">
                <a:latin typeface="Tahoma"/>
                <a:cs typeface="Tahoma"/>
              </a:rPr>
              <a:t>ةيئا</a:t>
            </a:r>
            <a:r>
              <a:rPr sz="1600" spc="-390" dirty="0">
                <a:latin typeface="Tahoma"/>
                <a:cs typeface="Tahoma"/>
              </a:rPr>
              <a:t>هنلا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ةع</a:t>
            </a:r>
            <a:r>
              <a:rPr sz="1600" spc="-165" dirty="0">
                <a:latin typeface="Tahoma"/>
                <a:cs typeface="Tahoma"/>
              </a:rPr>
              <a:t>جا</a:t>
            </a:r>
            <a:r>
              <a:rPr sz="1600" spc="-175" dirty="0">
                <a:latin typeface="Tahoma"/>
                <a:cs typeface="Tahoma"/>
              </a:rPr>
              <a:t>رما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:</a:t>
            </a:r>
            <a:r>
              <a:rPr sz="1600" spc="-295" dirty="0">
                <a:latin typeface="Tahoma"/>
                <a:cs typeface="Tahoma"/>
              </a:rPr>
              <a:t> </a:t>
            </a:r>
            <a:r>
              <a:rPr sz="1600" spc="-635" dirty="0">
                <a:latin typeface="Tahoma"/>
                <a:cs typeface="Tahoma"/>
              </a:rPr>
              <a:t>ةس</a:t>
            </a:r>
            <a:r>
              <a:rPr sz="1600" spc="-90" dirty="0">
                <a:latin typeface="Tahoma"/>
                <a:cs typeface="Tahoma"/>
              </a:rPr>
              <a:t>ماخا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-405" dirty="0">
                <a:latin typeface="Tahoma"/>
                <a:cs typeface="Tahoma"/>
              </a:rPr>
              <a:t>ةل</a:t>
            </a:r>
            <a:r>
              <a:rPr sz="1600" spc="-195" dirty="0">
                <a:latin typeface="Tahoma"/>
                <a:cs typeface="Tahoma"/>
              </a:rPr>
              <a:t>حرما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مو</a:t>
            </a:r>
            <a:r>
              <a:rPr sz="1600" spc="-610" dirty="0">
                <a:latin typeface="Tahoma"/>
                <a:cs typeface="Tahoma"/>
              </a:rPr>
              <a:t>ق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240" dirty="0">
                <a:latin typeface="Tahoma"/>
                <a:cs typeface="Tahoma"/>
              </a:rPr>
              <a:t>عما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ىو</a:t>
            </a:r>
            <a:r>
              <a:rPr sz="1600" spc="-725" dirty="0">
                <a:latin typeface="Tahoma"/>
                <a:cs typeface="Tahoma"/>
              </a:rPr>
              <a:t>تسم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500" dirty="0">
                <a:latin typeface="Tahoma"/>
                <a:cs typeface="Tahoma"/>
              </a:rPr>
              <a:t>سا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م</a:t>
            </a:r>
            <a:r>
              <a:rPr sz="1600" spc="-110" dirty="0">
                <a:latin typeface="Tahoma"/>
                <a:cs typeface="Tahoma"/>
              </a:rPr>
              <a:t>ا</a:t>
            </a:r>
            <a:r>
              <a:rPr sz="1600" spc="-400" dirty="0">
                <a:latin typeface="Tahoma"/>
                <a:cs typeface="Tahoma"/>
              </a:rPr>
              <a:t>ظ</a:t>
            </a:r>
            <a:r>
              <a:rPr sz="1600" spc="-405" dirty="0">
                <a:latin typeface="Tahoma"/>
                <a:cs typeface="Tahoma"/>
              </a:rPr>
              <a:t>ن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50" dirty="0">
                <a:latin typeface="Tahoma"/>
                <a:cs typeface="Tahoma"/>
              </a:rPr>
              <a:t>ططخا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340" dirty="0">
                <a:latin typeface="Tahoma"/>
                <a:cs typeface="Tahoma"/>
              </a:rPr>
              <a:t>ج</a:t>
            </a:r>
            <a:r>
              <a:rPr sz="1600" spc="229" dirty="0">
                <a:latin typeface="Tahoma"/>
                <a:cs typeface="Tahoma"/>
              </a:rPr>
              <a:t> </a:t>
            </a:r>
            <a:r>
              <a:rPr sz="1600" spc="-740" dirty="0">
                <a:latin typeface="Tahoma"/>
                <a:cs typeface="Tahoma"/>
              </a:rPr>
              <a:t>ى</a:t>
            </a:r>
            <a:r>
              <a:rPr sz="1600" spc="-545" dirty="0">
                <a:latin typeface="Tahoma"/>
                <a:cs typeface="Tahoma"/>
              </a:rPr>
              <a:t>ل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ةطخا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ض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660" dirty="0">
                <a:latin typeface="Tahoma"/>
                <a:cs typeface="Tahoma"/>
              </a:rPr>
              <a:t>عت</a:t>
            </a:r>
            <a:r>
              <a:rPr sz="1600" spc="-29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60" dirty="0">
                <a:latin typeface="Tahoma"/>
                <a:cs typeface="Tahoma"/>
              </a:rPr>
              <a:t>س</a:t>
            </a:r>
            <a:r>
              <a:rPr sz="1600" spc="-700" dirty="0">
                <a:latin typeface="Tahoma"/>
                <a:cs typeface="Tahoma"/>
              </a:rPr>
              <a:t>ل</a:t>
            </a:r>
            <a:r>
              <a:rPr sz="1600" spc="565" dirty="0">
                <a:latin typeface="Tahoma"/>
                <a:cs typeface="Tahoma"/>
              </a:rPr>
              <a:t>ج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465" dirty="0">
                <a:latin typeface="Tahoma"/>
                <a:cs typeface="Tahoma"/>
              </a:rPr>
              <a:t>فر</a:t>
            </a:r>
            <a:r>
              <a:rPr sz="1600" spc="-495" dirty="0">
                <a:latin typeface="Tahoma"/>
                <a:cs typeface="Tahoma"/>
              </a:rPr>
              <a:t>ل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60" dirty="0">
                <a:latin typeface="Tahoma"/>
                <a:cs typeface="Tahoma"/>
              </a:rPr>
              <a:t>لطت</a:t>
            </a:r>
            <a:r>
              <a:rPr sz="1600" spc="-470" dirty="0">
                <a:latin typeface="Tahoma"/>
                <a:cs typeface="Tahoma"/>
              </a:rPr>
              <a:t>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35" dirty="0">
                <a:latin typeface="Tahoma"/>
                <a:cs typeface="Tahoma"/>
              </a:rPr>
              <a:t>عيم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500" dirty="0">
                <a:latin typeface="Tahoma"/>
                <a:cs typeface="Tahoma"/>
              </a:rPr>
              <a:t>ئا</a:t>
            </a:r>
            <a:r>
              <a:rPr sz="1600" spc="-785" dirty="0">
                <a:latin typeface="Tahoma"/>
                <a:cs typeface="Tahoma"/>
              </a:rPr>
              <a:t>ف</a:t>
            </a:r>
            <a:r>
              <a:rPr sz="1600" spc="-955" dirty="0">
                <a:latin typeface="Tahoma"/>
                <a:cs typeface="Tahoma"/>
              </a:rPr>
              <a:t>ي</a:t>
            </a:r>
            <a:r>
              <a:rPr sz="1600" spc="-630" dirty="0">
                <a:latin typeface="Tahoma"/>
                <a:cs typeface="Tahoma"/>
              </a:rPr>
              <a:t>تسا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275" dirty="0">
                <a:latin typeface="Tahoma"/>
                <a:cs typeface="Tahoma"/>
              </a:rPr>
              <a:t>ك</a:t>
            </a:r>
            <a:r>
              <a:rPr sz="1600" spc="95" dirty="0">
                <a:latin typeface="Tahoma"/>
                <a:cs typeface="Tahoma"/>
              </a:rPr>
              <a:t>أ</a:t>
            </a:r>
            <a:r>
              <a:rPr sz="1600" spc="-425" dirty="0">
                <a:latin typeface="Tahoma"/>
                <a:cs typeface="Tahoma"/>
              </a:rPr>
              <a:t>تلاو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490" dirty="0">
                <a:latin typeface="Tahoma"/>
                <a:cs typeface="Tahoma"/>
              </a:rPr>
              <a:t>تع</a:t>
            </a:r>
            <a:r>
              <a:rPr sz="1600" spc="-409" dirty="0">
                <a:latin typeface="Tahoma"/>
                <a:cs typeface="Tahoma"/>
              </a:rPr>
              <a:t>ج</a:t>
            </a:r>
            <a:r>
              <a:rPr sz="1600" spc="40" dirty="0">
                <a:latin typeface="Tahoma"/>
                <a:cs typeface="Tahoma"/>
              </a:rPr>
              <a:t>ارم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اهرودب</a:t>
            </a:r>
            <a:endParaRPr sz="160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56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440" dirty="0">
                <a:latin typeface="Tahoma"/>
                <a:cs typeface="Tahoma"/>
              </a:rPr>
              <a:t>ايئا</a:t>
            </a:r>
            <a:r>
              <a:rPr sz="1600" spc="-365" dirty="0">
                <a:latin typeface="Tahoma"/>
                <a:cs typeface="Tahoma"/>
              </a:rPr>
              <a:t>ه</a:t>
            </a:r>
            <a:r>
              <a:rPr sz="1600" spc="-650" dirty="0">
                <a:latin typeface="Tahoma"/>
                <a:cs typeface="Tahoma"/>
              </a:rPr>
              <a:t>ن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اهدام</a:t>
            </a:r>
            <a:r>
              <a:rPr sz="1600" spc="-385" dirty="0">
                <a:latin typeface="Tahoma"/>
                <a:cs typeface="Tahoma"/>
              </a:rPr>
              <a:t>ت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405" dirty="0">
                <a:latin typeface="Tahoma"/>
                <a:cs typeface="Tahoma"/>
              </a:rPr>
              <a:t>ا</a:t>
            </a:r>
            <a:endParaRPr sz="1600">
              <a:latin typeface="Tahoma"/>
              <a:cs typeface="Tahoma"/>
            </a:endParaRPr>
          </a:p>
          <a:p>
            <a:pPr marR="6350" algn="r">
              <a:lnSpc>
                <a:spcPct val="100000"/>
              </a:lnSpc>
              <a:spcBef>
                <a:spcPts val="815"/>
              </a:spcBef>
            </a:pPr>
            <a:r>
              <a:rPr sz="1600" spc="-80" dirty="0">
                <a:latin typeface="Tahoma"/>
                <a:cs typeface="Tahoma"/>
              </a:rPr>
              <a:t>ةطخا</a:t>
            </a:r>
            <a:r>
              <a:rPr sz="1600" spc="-295" dirty="0">
                <a:latin typeface="Tahoma"/>
                <a:cs typeface="Tahoma"/>
              </a:rPr>
              <a:t> </a:t>
            </a:r>
            <a:r>
              <a:rPr sz="1600" spc="-635" dirty="0">
                <a:latin typeface="Tahoma"/>
                <a:cs typeface="Tahoma"/>
              </a:rPr>
              <a:t>مي</a:t>
            </a:r>
            <a:r>
              <a:rPr sz="1600" spc="-570" dirty="0">
                <a:latin typeface="Tahoma"/>
                <a:cs typeface="Tahoma"/>
              </a:rPr>
              <a:t>وقت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-545" dirty="0">
                <a:latin typeface="Tahoma"/>
                <a:cs typeface="Tahoma"/>
              </a:rPr>
              <a:t>ةسداس</a:t>
            </a:r>
            <a:r>
              <a:rPr sz="1600" spc="-350" dirty="0">
                <a:latin typeface="Tahoma"/>
                <a:cs typeface="Tahoma"/>
              </a:rPr>
              <a:t>لا</a:t>
            </a:r>
            <a:r>
              <a:rPr sz="1600" spc="-280" dirty="0">
                <a:latin typeface="Tahoma"/>
                <a:cs typeface="Tahoma"/>
              </a:rPr>
              <a:t> </a:t>
            </a:r>
            <a:r>
              <a:rPr sz="1600" spc="-405" dirty="0">
                <a:latin typeface="Tahoma"/>
                <a:cs typeface="Tahoma"/>
              </a:rPr>
              <a:t>ةل</a:t>
            </a:r>
            <a:r>
              <a:rPr sz="1600" spc="-195" dirty="0">
                <a:latin typeface="Tahoma"/>
                <a:cs typeface="Tahoma"/>
              </a:rPr>
              <a:t>حرما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480"/>
              </a:spcBef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600" dirty="0">
                <a:latin typeface="Tahoma"/>
                <a:cs typeface="Tahoma"/>
              </a:rPr>
              <a:t>ا</a:t>
            </a:r>
            <a:r>
              <a:rPr sz="1600" spc="-80" dirty="0">
                <a:latin typeface="Tahoma"/>
                <a:cs typeface="Tahoma"/>
              </a:rPr>
              <a:t>خ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يمل</a:t>
            </a:r>
            <a:r>
              <a:rPr sz="1600" spc="-440" dirty="0">
                <a:latin typeface="Tahoma"/>
                <a:cs typeface="Tahoma"/>
              </a:rPr>
              <a:t>ع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490" dirty="0">
                <a:latin typeface="Tahoma"/>
                <a:cs typeface="Tahoma"/>
              </a:rPr>
              <a:t>قلا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555" dirty="0">
                <a:latin typeface="Tahoma"/>
                <a:cs typeface="Tahoma"/>
              </a:rPr>
              <a:t>ةيل</a:t>
            </a:r>
            <a:r>
              <a:rPr sz="1600" spc="-345" dirty="0">
                <a:latin typeface="Tahoma"/>
                <a:cs typeface="Tahoma"/>
              </a:rPr>
              <a:t>و</a:t>
            </a:r>
            <a:r>
              <a:rPr sz="1600" spc="-760" dirty="0">
                <a:latin typeface="Tahoma"/>
                <a:cs typeface="Tahoma"/>
              </a:rPr>
              <a:t>ئسم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و</a:t>
            </a:r>
            <a:r>
              <a:rPr sz="1600" spc="-50" dirty="0">
                <a:latin typeface="Tahoma"/>
                <a:cs typeface="Tahoma"/>
              </a:rPr>
              <a:t>هو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09" dirty="0">
                <a:latin typeface="Tahoma"/>
                <a:cs typeface="Tahoma"/>
              </a:rPr>
              <a:t>اي</a:t>
            </a:r>
            <a:r>
              <a:rPr sz="1600" spc="-300" dirty="0">
                <a:latin typeface="Tahoma"/>
                <a:cs typeface="Tahoma"/>
              </a:rPr>
              <a:t>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69" dirty="0">
                <a:latin typeface="Tahoma"/>
                <a:cs typeface="Tahoma"/>
              </a:rPr>
              <a:t>س</a:t>
            </a:r>
            <a:r>
              <a:rPr sz="1600" spc="225" dirty="0">
                <a:latin typeface="Tahoma"/>
                <a:cs typeface="Tahoma"/>
              </a:rPr>
              <a:t> </a:t>
            </a:r>
            <a:r>
              <a:rPr sz="1600" spc="-455" dirty="0">
                <a:latin typeface="Tahoma"/>
                <a:cs typeface="Tahoma"/>
              </a:rPr>
              <a:t>ةرمتسم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15" dirty="0">
                <a:latin typeface="Tahoma"/>
                <a:cs typeface="Tahoma"/>
              </a:rPr>
              <a:t>ف</a:t>
            </a:r>
            <a:r>
              <a:rPr sz="1600" spc="-825" dirty="0">
                <a:latin typeface="Tahoma"/>
                <a:cs typeface="Tahoma"/>
              </a:rPr>
              <a:t>ص</a:t>
            </a:r>
            <a:r>
              <a:rPr sz="1600" spc="-880" dirty="0">
                <a:latin typeface="Tahoma"/>
                <a:cs typeface="Tahoma"/>
              </a:rPr>
              <a:t>ب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55" dirty="0">
                <a:latin typeface="Tahoma"/>
                <a:cs typeface="Tahoma"/>
              </a:rPr>
              <a:t>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15" dirty="0">
                <a:latin typeface="Tahoma"/>
                <a:cs typeface="Tahoma"/>
              </a:rPr>
              <a:t>ميو</a:t>
            </a:r>
            <a:r>
              <a:rPr sz="1600" spc="-705" dirty="0">
                <a:latin typeface="Tahoma"/>
                <a:cs typeface="Tahoma"/>
              </a:rPr>
              <a:t>ق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م</a:t>
            </a:r>
            <a:r>
              <a:rPr sz="1600" spc="-710" dirty="0">
                <a:latin typeface="Tahoma"/>
                <a:cs typeface="Tahoma"/>
              </a:rPr>
              <a:t>ت</a:t>
            </a:r>
            <a:r>
              <a:rPr sz="1600" spc="-994" dirty="0">
                <a:latin typeface="Tahoma"/>
                <a:cs typeface="Tahoma"/>
              </a:rPr>
              <a:t>ي</a:t>
            </a:r>
            <a:endParaRPr sz="1600">
              <a:latin typeface="Tahoma"/>
              <a:cs typeface="Tahoma"/>
            </a:endParaRPr>
          </a:p>
          <a:p>
            <a:pPr marR="197485" algn="r">
              <a:lnSpc>
                <a:spcPct val="100000"/>
              </a:lnSpc>
              <a:spcBef>
                <a:spcPts val="550"/>
              </a:spcBef>
            </a:pP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675" dirty="0">
                <a:latin typeface="Tahoma"/>
                <a:cs typeface="Tahoma"/>
              </a:rPr>
              <a:t>لل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550" dirty="0">
                <a:latin typeface="Tahoma"/>
                <a:cs typeface="Tahoma"/>
              </a:rPr>
              <a:t>سلا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440" dirty="0">
                <a:latin typeface="Tahoma"/>
                <a:cs typeface="Tahoma"/>
              </a:rPr>
              <a:t>راقت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˺</a:t>
            </a:r>
            <a:endParaRPr sz="1600">
              <a:latin typeface="Times New Roman"/>
              <a:cs typeface="Times New Roman"/>
            </a:endParaRPr>
          </a:p>
          <a:p>
            <a:pPr marR="197485" algn="r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229" dirty="0">
                <a:latin typeface="Tahoma"/>
                <a:cs typeface="Tahoma"/>
              </a:rPr>
              <a:t>ر</a:t>
            </a:r>
            <a:r>
              <a:rPr sz="1600" spc="-540" dirty="0">
                <a:latin typeface="Tahoma"/>
                <a:cs typeface="Tahoma"/>
              </a:rPr>
              <a:t>ق</a:t>
            </a:r>
            <a:r>
              <a:rPr sz="1600" spc="-320" dirty="0">
                <a:latin typeface="Tahoma"/>
                <a:cs typeface="Tahoma"/>
              </a:rPr>
              <a:t>م</a:t>
            </a:r>
            <a:r>
              <a:rPr sz="1600" spc="-130" dirty="0">
                <a:latin typeface="Tahoma"/>
                <a:cs typeface="Tahoma"/>
              </a:rPr>
              <a:t>ا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835" dirty="0">
                <a:latin typeface="Tahoma"/>
                <a:cs typeface="Tahoma"/>
              </a:rPr>
              <a:t>قت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˻</a:t>
            </a:r>
            <a:endParaRPr sz="1600">
              <a:latin typeface="Times New Roman"/>
              <a:cs typeface="Times New Roman"/>
            </a:endParaRPr>
          </a:p>
          <a:p>
            <a:pPr marR="197485" algn="r">
              <a:lnSpc>
                <a:spcPct val="100000"/>
              </a:lnSpc>
              <a:spcBef>
                <a:spcPts val="940"/>
              </a:spcBef>
            </a:pPr>
            <a:r>
              <a:rPr sz="1600" spc="-570" dirty="0">
                <a:latin typeface="Tahoma"/>
                <a:cs typeface="Tahoma"/>
              </a:rPr>
              <a:t>ةين</a:t>
            </a:r>
            <a:r>
              <a:rPr sz="1600" spc="-200" dirty="0">
                <a:latin typeface="Tahoma"/>
                <a:cs typeface="Tahoma"/>
              </a:rPr>
              <a:t>ا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465" dirty="0">
                <a:latin typeface="Tahoma"/>
                <a:cs typeface="Tahoma"/>
              </a:rPr>
              <a:t>يما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210" dirty="0">
                <a:latin typeface="Tahoma"/>
                <a:cs typeface="Tahoma"/>
              </a:rPr>
              <a:t>رخا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545" dirty="0">
                <a:latin typeface="Tahoma"/>
                <a:cs typeface="Tahoma"/>
              </a:rPr>
              <a:t>رقت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˼</a:t>
            </a:r>
            <a:endParaRPr sz="1600">
              <a:latin typeface="Times New Roman"/>
              <a:cs typeface="Times New Roman"/>
            </a:endParaRPr>
          </a:p>
          <a:p>
            <a:pPr marR="197485" algn="r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345" dirty="0">
                <a:latin typeface="Tahoma"/>
                <a:cs typeface="Tahoma"/>
              </a:rPr>
              <a:t>لمعلا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50" dirty="0">
                <a:latin typeface="Tahoma"/>
                <a:cs typeface="Tahoma"/>
              </a:rPr>
              <a:t>باب</a:t>
            </a:r>
            <a:r>
              <a:rPr sz="1600" spc="-200" dirty="0">
                <a:latin typeface="Tahoma"/>
                <a:cs typeface="Tahoma"/>
              </a:rPr>
              <a:t>ر</a:t>
            </a:r>
            <a:r>
              <a:rPr sz="1600" spc="-5" dirty="0">
                <a:latin typeface="Tahoma"/>
                <a:cs typeface="Tahoma"/>
              </a:rPr>
              <a:t>أ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215" dirty="0">
                <a:latin typeface="Tahoma"/>
                <a:cs typeface="Tahoma"/>
              </a:rPr>
              <a:t>جر</a:t>
            </a:r>
            <a:r>
              <a:rPr sz="1600" spc="265" dirty="0">
                <a:latin typeface="Tahoma"/>
                <a:cs typeface="Tahoma"/>
              </a:rPr>
              <a:t>خ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با</a:t>
            </a:r>
            <a:r>
              <a:rPr sz="1600" spc="60" dirty="0">
                <a:latin typeface="Tahoma"/>
                <a:cs typeface="Tahoma"/>
              </a:rPr>
              <a:t>ط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30" dirty="0">
                <a:latin typeface="Tahoma"/>
                <a:cs typeface="Tahoma"/>
              </a:rPr>
              <a:t>ء</a:t>
            </a:r>
            <a:r>
              <a:rPr sz="1600" spc="-30" dirty="0">
                <a:latin typeface="Tahoma"/>
                <a:cs typeface="Tahoma"/>
              </a:rPr>
              <a:t>ارآ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عا</a:t>
            </a:r>
            <a:r>
              <a:rPr sz="1600" spc="25" dirty="0">
                <a:latin typeface="Tahoma"/>
                <a:cs typeface="Tahoma"/>
              </a:rPr>
              <a:t>ط</a:t>
            </a:r>
            <a:r>
              <a:rPr sz="1600" spc="-630" dirty="0">
                <a:latin typeface="Tahoma"/>
                <a:cs typeface="Tahoma"/>
              </a:rPr>
              <a:t>تسا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˽</a:t>
            </a:r>
            <a:endParaRPr sz="1600">
              <a:latin typeface="Times New Roman"/>
              <a:cs typeface="Times New Roman"/>
            </a:endParaRPr>
          </a:p>
          <a:p>
            <a:pPr marR="197485" algn="r">
              <a:lnSpc>
                <a:spcPct val="100000"/>
              </a:lnSpc>
              <a:spcBef>
                <a:spcPts val="935"/>
              </a:spcBef>
            </a:pP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22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885" dirty="0">
                <a:latin typeface="Tahoma"/>
                <a:cs typeface="Tahoma"/>
              </a:rPr>
              <a:t>ث</a:t>
            </a:r>
            <a:r>
              <a:rPr sz="1600" spc="-75" dirty="0">
                <a:latin typeface="Tahoma"/>
                <a:cs typeface="Tahoma"/>
              </a:rPr>
              <a:t>ؤ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د</a:t>
            </a:r>
            <a:r>
              <a:rPr sz="1600" spc="-560" dirty="0">
                <a:latin typeface="Tahoma"/>
                <a:cs typeface="Tahoma"/>
              </a:rPr>
              <a:t>ق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10" dirty="0">
                <a:latin typeface="Tahoma"/>
                <a:cs typeface="Tahoma"/>
              </a:rPr>
              <a:t>ىر</a:t>
            </a:r>
            <a:r>
              <a:rPr sz="1600" spc="-195" dirty="0">
                <a:latin typeface="Tahoma"/>
                <a:cs typeface="Tahoma"/>
              </a:rPr>
              <a:t>خ</a:t>
            </a:r>
            <a:r>
              <a:rPr sz="1600" dirty="0">
                <a:latin typeface="Tahoma"/>
                <a:cs typeface="Tahoma"/>
              </a:rPr>
              <a:t>أ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440" dirty="0">
                <a:latin typeface="Tahoma"/>
                <a:cs typeface="Tahoma"/>
              </a:rPr>
              <a:t>ة</a:t>
            </a:r>
            <a:r>
              <a:rPr sz="1600" spc="-800" dirty="0">
                <a:latin typeface="Tahoma"/>
                <a:cs typeface="Tahoma"/>
              </a:rPr>
              <a:t>ي</a:t>
            </a:r>
            <a:r>
              <a:rPr sz="1600" spc="-395" dirty="0">
                <a:latin typeface="Tahoma"/>
                <a:cs typeface="Tahoma"/>
              </a:rPr>
              <a:t>ملع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5" dirty="0">
                <a:latin typeface="Tahoma"/>
                <a:cs typeface="Tahoma"/>
              </a:rPr>
              <a:t>وأ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495" dirty="0">
                <a:latin typeface="Tahoma"/>
                <a:cs typeface="Tahoma"/>
              </a:rPr>
              <a:t>ةي</a:t>
            </a:r>
            <a:r>
              <a:rPr sz="1600" spc="-445" dirty="0">
                <a:latin typeface="Tahoma"/>
                <a:cs typeface="Tahoma"/>
              </a:rPr>
              <a:t>ع</a:t>
            </a:r>
            <a:r>
              <a:rPr sz="1600" spc="-395" dirty="0">
                <a:latin typeface="Tahoma"/>
                <a:cs typeface="Tahoma"/>
              </a:rPr>
              <a:t>امت</a:t>
            </a:r>
            <a:r>
              <a:rPr sz="1600" spc="-55" dirty="0">
                <a:latin typeface="Tahoma"/>
                <a:cs typeface="Tahoma"/>
              </a:rPr>
              <a:t>جا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65" dirty="0">
                <a:latin typeface="Tahoma"/>
                <a:cs typeface="Tahoma"/>
              </a:rPr>
              <a:t>تارغت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65" dirty="0">
                <a:latin typeface="Tahoma"/>
                <a:cs typeface="Tahoma"/>
              </a:rPr>
              <a:t>وأ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84" dirty="0">
                <a:latin typeface="Tahoma"/>
                <a:cs typeface="Tahoma"/>
              </a:rPr>
              <a:t>ري</a:t>
            </a:r>
            <a:r>
              <a:rPr sz="1600" spc="-430" dirty="0">
                <a:latin typeface="Tahoma"/>
                <a:cs typeface="Tahoma"/>
              </a:rPr>
              <a:t>راقت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65" dirty="0">
                <a:latin typeface="Tahoma"/>
                <a:cs typeface="Tahoma"/>
              </a:rPr>
              <a:t>وأ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00" dirty="0">
                <a:latin typeface="Tahoma"/>
                <a:cs typeface="Tahoma"/>
              </a:rPr>
              <a:t>تاس</a:t>
            </a:r>
            <a:r>
              <a:rPr sz="1600" spc="-125" dirty="0">
                <a:latin typeface="Tahoma"/>
                <a:cs typeface="Tahoma"/>
              </a:rPr>
              <a:t>ا</a:t>
            </a:r>
            <a:r>
              <a:rPr sz="1600" spc="-120" dirty="0">
                <a:latin typeface="Tahoma"/>
                <a:cs typeface="Tahoma"/>
              </a:rPr>
              <a:t>رد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dirty="0">
                <a:latin typeface="Tahoma"/>
                <a:cs typeface="Tahoma"/>
              </a:rPr>
              <a:t>أ </a:t>
            </a:r>
            <a:r>
              <a:rPr sz="1600" spc="-8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200" dirty="0">
                <a:latin typeface="Times New Roman"/>
                <a:cs typeface="Times New Roman"/>
              </a:rPr>
              <a:t>˾</a:t>
            </a:r>
            <a:endParaRPr sz="1600">
              <a:latin typeface="Times New Roman"/>
              <a:cs typeface="Times New Roman"/>
            </a:endParaRPr>
          </a:p>
          <a:p>
            <a:pPr marR="197485" algn="r">
              <a:lnSpc>
                <a:spcPct val="100000"/>
              </a:lnSpc>
              <a:spcBef>
                <a:spcPts val="925"/>
              </a:spcBef>
              <a:tabLst>
                <a:tab pos="5133340" algn="l"/>
              </a:tabLst>
            </a:pP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390" dirty="0">
                <a:latin typeface="Tahoma"/>
                <a:cs typeface="Tahoma"/>
              </a:rPr>
              <a:t>دافتسا</a:t>
            </a:r>
            <a:r>
              <a:rPr sz="1600" spc="-155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1105" dirty="0">
                <a:latin typeface="Arial"/>
                <a:cs typeface="Arial"/>
              </a:rPr>
              <a:t> </a:t>
            </a:r>
            <a:r>
              <a:rPr sz="1600" spc="1120" dirty="0">
                <a:latin typeface="Arial"/>
                <a:cs typeface="Arial"/>
              </a:rPr>
              <a:t> </a:t>
            </a:r>
            <a:r>
              <a:rPr sz="1600" spc="-235" dirty="0">
                <a:latin typeface="Tahoma"/>
                <a:cs typeface="Tahoma"/>
              </a:rPr>
              <a:t>ج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340" dirty="0">
                <a:latin typeface="Tahoma"/>
                <a:cs typeface="Tahoma"/>
              </a:rPr>
              <a:t>انرلل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دام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75" dirty="0">
                <a:latin typeface="Tahoma"/>
                <a:cs typeface="Tahoma"/>
              </a:rPr>
              <a:t>ةر</a:t>
            </a:r>
            <a:r>
              <a:rPr sz="1600" spc="-170" dirty="0">
                <a:latin typeface="Tahoma"/>
                <a:cs typeface="Tahoma"/>
              </a:rPr>
              <a:t>و</a:t>
            </a:r>
            <a:r>
              <a:rPr sz="1600" spc="-190" dirty="0">
                <a:latin typeface="Tahoma"/>
                <a:cs typeface="Tahoma"/>
              </a:rPr>
              <a:t>د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465" dirty="0">
                <a:latin typeface="Tahoma"/>
                <a:cs typeface="Tahoma"/>
              </a:rPr>
              <a:t>فو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69" dirty="0">
                <a:latin typeface="Tahoma"/>
                <a:cs typeface="Tahoma"/>
              </a:rPr>
              <a:t>س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5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لك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200" dirty="0">
                <a:latin typeface="Tahoma"/>
                <a:cs typeface="Tahoma"/>
              </a:rPr>
              <a:t>انرلا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ةعجارم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25" dirty="0">
                <a:latin typeface="Tahoma"/>
                <a:cs typeface="Tahoma"/>
              </a:rPr>
              <a:t>م</a:t>
            </a:r>
            <a:r>
              <a:rPr sz="1600" spc="-894" dirty="0">
                <a:latin typeface="Tahoma"/>
                <a:cs typeface="Tahoma"/>
              </a:rPr>
              <a:t>تت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300" dirty="0">
                <a:latin typeface="Times New Roman"/>
                <a:cs typeface="Times New Roman"/>
              </a:rPr>
              <a:t>˿</a:t>
            </a:r>
            <a:endParaRPr sz="1600">
              <a:latin typeface="Times New Roman"/>
              <a:cs typeface="Times New Roman"/>
            </a:endParaRPr>
          </a:p>
          <a:p>
            <a:pPr marL="2740660">
              <a:lnSpc>
                <a:spcPct val="100000"/>
              </a:lnSpc>
              <a:spcBef>
                <a:spcPts val="92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270" dirty="0">
                <a:latin typeface="Tahoma"/>
                <a:cs typeface="Tahoma"/>
              </a:rPr>
              <a:t>جم</a:t>
            </a:r>
            <a:r>
              <a:rPr sz="1600" spc="-125" dirty="0">
                <a:latin typeface="Tahoma"/>
                <a:cs typeface="Tahoma"/>
              </a:rPr>
              <a:t>ان</a:t>
            </a:r>
            <a:r>
              <a:rPr sz="1600" spc="-90" dirty="0">
                <a:latin typeface="Tahoma"/>
                <a:cs typeface="Tahoma"/>
              </a:rPr>
              <a:t>ر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6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475" dirty="0">
                <a:latin typeface="Tahoma"/>
                <a:cs typeface="Tahoma"/>
              </a:rPr>
              <a:t>ط</a:t>
            </a:r>
            <a:r>
              <a:rPr sz="1600" spc="-560" dirty="0">
                <a:latin typeface="Tahoma"/>
                <a:cs typeface="Tahoma"/>
              </a:rPr>
              <a:t>ت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00" dirty="0">
                <a:latin typeface="Tahoma"/>
                <a:cs typeface="Tahoma"/>
              </a:rPr>
              <a:t>طيطخ</a:t>
            </a:r>
            <a:r>
              <a:rPr sz="1600" spc="-445" dirty="0">
                <a:latin typeface="Tahoma"/>
                <a:cs typeface="Tahoma"/>
              </a:rPr>
              <a:t>ت</a:t>
            </a:r>
            <a:r>
              <a:rPr sz="1600" spc="-675" dirty="0">
                <a:latin typeface="Tahoma"/>
                <a:cs typeface="Tahoma"/>
              </a:rPr>
              <a:t>لل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525" dirty="0">
                <a:latin typeface="Tahoma"/>
                <a:cs typeface="Tahoma"/>
              </a:rPr>
              <a:t>جئاتن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endParaRPr sz="1600">
              <a:latin typeface="Tahoma"/>
              <a:cs typeface="Tahoma"/>
            </a:endParaRPr>
          </a:p>
          <a:p>
            <a:pPr marR="197485" algn="r">
              <a:lnSpc>
                <a:spcPct val="100000"/>
              </a:lnSpc>
              <a:spcBef>
                <a:spcPts val="93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400" dirty="0">
                <a:latin typeface="Tahoma"/>
                <a:cs typeface="Tahoma"/>
              </a:rPr>
              <a:t>كل</a:t>
            </a:r>
            <a:r>
              <a:rPr sz="1600" spc="-190" dirty="0">
                <a:latin typeface="Tahoma"/>
                <a:cs typeface="Tahoma"/>
              </a:rPr>
              <a:t>ذ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40" dirty="0">
                <a:latin typeface="Tahoma"/>
                <a:cs typeface="Tahoma"/>
              </a:rPr>
              <a:t>تبثت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50" dirty="0">
                <a:latin typeface="Tahoma"/>
                <a:cs typeface="Tahoma"/>
              </a:rPr>
              <a:t>ن</a:t>
            </a:r>
            <a:r>
              <a:rPr sz="1600" spc="-80" dirty="0">
                <a:latin typeface="Tahoma"/>
                <a:cs typeface="Tahoma"/>
              </a:rPr>
              <a:t>هارلاو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ةلدأاب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ةق</a:t>
            </a:r>
            <a:r>
              <a:rPr sz="1600" spc="-885" dirty="0">
                <a:latin typeface="Tahoma"/>
                <a:cs typeface="Tahoma"/>
              </a:rPr>
              <a:t>ب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550" dirty="0">
                <a:latin typeface="Tahoma"/>
                <a:cs typeface="Tahoma"/>
              </a:rPr>
              <a:t>سلا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تاو</a:t>
            </a:r>
            <a:r>
              <a:rPr sz="1600" spc="105" dirty="0">
                <a:latin typeface="Tahoma"/>
                <a:cs typeface="Tahoma"/>
              </a:rPr>
              <a:t>ط</a:t>
            </a:r>
            <a:r>
              <a:rPr sz="1600" spc="100" dirty="0">
                <a:latin typeface="Tahoma"/>
                <a:cs typeface="Tahoma"/>
              </a:rPr>
              <a:t>خ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720" dirty="0">
                <a:latin typeface="Tahoma"/>
                <a:cs typeface="Tahoma"/>
              </a:rPr>
              <a:t>يثوت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̀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320" dirty="0">
                <a:latin typeface="Calibri"/>
                <a:cs typeface="Calibri"/>
              </a:rPr>
              <a:t>ϳ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9" y="1034483"/>
            <a:ext cx="5581650" cy="794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775" indent="3552825">
              <a:lnSpc>
                <a:spcPct val="100000"/>
              </a:lnSpc>
            </a:pPr>
            <a:r>
              <a:rPr sz="1800" spc="-815" dirty="0">
                <a:latin typeface="Tahoma"/>
                <a:cs typeface="Tahoma"/>
              </a:rPr>
              <a:t>ةيس</a:t>
            </a:r>
            <a:r>
              <a:rPr sz="1800" spc="-245" dirty="0">
                <a:latin typeface="Tahoma"/>
                <a:cs typeface="Tahoma"/>
              </a:rPr>
              <a:t>ا</a:t>
            </a:r>
            <a:r>
              <a:rPr sz="1800" spc="-254" dirty="0">
                <a:latin typeface="Tahoma"/>
                <a:cs typeface="Tahoma"/>
              </a:rPr>
              <a:t>رد</a:t>
            </a:r>
            <a:r>
              <a:rPr sz="1800" spc="-395" dirty="0">
                <a:latin typeface="Tahoma"/>
                <a:cs typeface="Tahoma"/>
              </a:rPr>
              <a:t>ل</a:t>
            </a:r>
            <a:r>
              <a:rPr sz="1800" spc="-65" dirty="0">
                <a:latin typeface="Tahoma"/>
                <a:cs typeface="Tahoma"/>
              </a:rPr>
              <a:t>ا</a:t>
            </a:r>
            <a:r>
              <a:rPr sz="1800" spc="-325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ةطخ</a:t>
            </a:r>
            <a:r>
              <a:rPr sz="1800" spc="-65" dirty="0">
                <a:latin typeface="Tahoma"/>
                <a:cs typeface="Tahoma"/>
              </a:rPr>
              <a:t>ا</a:t>
            </a:r>
            <a:r>
              <a:rPr sz="1800" spc="-320" dirty="0">
                <a:latin typeface="Tahoma"/>
                <a:cs typeface="Tahoma"/>
              </a:rPr>
              <a:t> </a:t>
            </a:r>
            <a:r>
              <a:rPr sz="1800" spc="-295" dirty="0">
                <a:latin typeface="Tahoma"/>
                <a:cs typeface="Tahoma"/>
              </a:rPr>
              <a:t>ت</a:t>
            </a:r>
            <a:r>
              <a:rPr sz="1800" spc="-100" dirty="0">
                <a:latin typeface="Tahoma"/>
                <a:cs typeface="Tahoma"/>
              </a:rPr>
              <a:t>ا</a:t>
            </a:r>
            <a:r>
              <a:rPr sz="1800" spc="-535" dirty="0">
                <a:latin typeface="Tahoma"/>
                <a:cs typeface="Tahoma"/>
              </a:rPr>
              <a:t>نوك</a:t>
            </a:r>
            <a:r>
              <a:rPr sz="1800" spc="-530" dirty="0">
                <a:latin typeface="Tahoma"/>
                <a:cs typeface="Tahoma"/>
              </a:rPr>
              <a:t>م</a:t>
            </a:r>
            <a:r>
              <a:rPr sz="1800" spc="135" dirty="0">
                <a:latin typeface="Tahoma"/>
                <a:cs typeface="Tahoma"/>
              </a:rPr>
              <a:t>-</a:t>
            </a:r>
            <a:endParaRPr sz="1800">
              <a:latin typeface="Tahoma"/>
              <a:cs typeface="Tahoma"/>
            </a:endParaRPr>
          </a:p>
          <a:p>
            <a:pPr marL="311150" marR="41275" indent="-79375">
              <a:lnSpc>
                <a:spcPct val="128800"/>
              </a:lnSpc>
              <a:spcBef>
                <a:spcPts val="1410"/>
              </a:spcBef>
            </a:pPr>
            <a:r>
              <a:rPr sz="1600" spc="-50" dirty="0">
                <a:latin typeface="Tahoma"/>
                <a:cs typeface="Tahoma"/>
              </a:rPr>
              <a:t>ر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405" dirty="0">
                <a:latin typeface="Tahoma"/>
                <a:cs typeface="Tahoma"/>
              </a:rPr>
              <a:t>أ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34" dirty="0">
                <a:latin typeface="Tahoma"/>
                <a:cs typeface="Tahoma"/>
              </a:rPr>
              <a:t>اقفو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50" dirty="0">
                <a:latin typeface="Tahoma"/>
                <a:cs typeface="Tahoma"/>
              </a:rPr>
              <a:t>ك</a:t>
            </a:r>
            <a:r>
              <a:rPr sz="1600" spc="-320" dirty="0">
                <a:latin typeface="Tahoma"/>
                <a:cs typeface="Tahoma"/>
              </a:rPr>
              <a:t>لذو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،</a:t>
            </a:r>
            <a:r>
              <a:rPr sz="1600" spc="-210" dirty="0">
                <a:latin typeface="Tahoma"/>
                <a:cs typeface="Tahoma"/>
              </a:rPr>
              <a:t>ىر</a:t>
            </a:r>
            <a:r>
              <a:rPr sz="1600" spc="-195" dirty="0">
                <a:latin typeface="Tahoma"/>
                <a:cs typeface="Tahoma"/>
              </a:rPr>
              <a:t>خ</a:t>
            </a:r>
            <a:r>
              <a:rPr sz="1600" spc="405" dirty="0">
                <a:latin typeface="Tahoma"/>
                <a:cs typeface="Tahoma"/>
              </a:rPr>
              <a:t>أ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15" dirty="0">
                <a:latin typeface="Tahoma"/>
                <a:cs typeface="Tahoma"/>
              </a:rPr>
              <a:t>ةيلك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ن</a:t>
            </a:r>
            <a:r>
              <a:rPr sz="1600" spc="-290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170" dirty="0">
                <a:latin typeface="Tahoma"/>
                <a:cs typeface="Tahoma"/>
              </a:rPr>
              <a:t>خآ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25" dirty="0">
                <a:latin typeface="Tahoma"/>
                <a:cs typeface="Tahoma"/>
              </a:rPr>
              <a:t>م</a:t>
            </a:r>
            <a:r>
              <a:rPr sz="1600" spc="-885" dirty="0">
                <a:latin typeface="Tahoma"/>
                <a:cs typeface="Tahoma"/>
              </a:rPr>
              <a:t>سق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585" dirty="0">
                <a:latin typeface="Tahoma"/>
                <a:cs typeface="Tahoma"/>
              </a:rPr>
              <a:t>يسا</a:t>
            </a:r>
            <a:r>
              <a:rPr sz="1600" spc="-285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ط</a:t>
            </a:r>
            <a:r>
              <a:rPr sz="1600" spc="55" dirty="0">
                <a:latin typeface="Tahoma"/>
                <a:cs typeface="Tahoma"/>
              </a:rPr>
              <a:t>طخا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تانو</a:t>
            </a:r>
            <a:r>
              <a:rPr sz="1600" spc="-185" dirty="0">
                <a:latin typeface="Tahoma"/>
                <a:cs typeface="Tahoma"/>
              </a:rPr>
              <a:t>ك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فلتخ</a:t>
            </a:r>
            <a:r>
              <a:rPr sz="1600" spc="-16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894" dirty="0">
                <a:latin typeface="Tahoma"/>
                <a:cs typeface="Tahoma"/>
              </a:rPr>
              <a:t>تت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660" dirty="0">
                <a:latin typeface="Tahoma"/>
                <a:cs typeface="Tahoma"/>
              </a:rPr>
              <a:t>غب</a:t>
            </a:r>
            <a:r>
              <a:rPr sz="1600" spc="-620" dirty="0">
                <a:latin typeface="Tahoma"/>
                <a:cs typeface="Tahoma"/>
              </a:rPr>
              <a:t>ن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ن</a:t>
            </a:r>
            <a:r>
              <a:rPr sz="1600" spc="15" dirty="0">
                <a:latin typeface="Tahoma"/>
                <a:cs typeface="Tahoma"/>
              </a:rPr>
              <a:t>ك</a:t>
            </a:r>
            <a:r>
              <a:rPr sz="1600" spc="-385" dirty="0">
                <a:latin typeface="Tahoma"/>
                <a:cs typeface="Tahoma"/>
              </a:rPr>
              <a:t>لو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45" dirty="0">
                <a:latin typeface="Tahoma"/>
                <a:cs typeface="Tahoma"/>
              </a:rPr>
              <a:t>،</a:t>
            </a:r>
            <a:r>
              <a:rPr sz="1600" spc="-390" dirty="0">
                <a:latin typeface="Tahoma"/>
                <a:cs typeface="Tahoma"/>
              </a:rPr>
              <a:t>تاصص</a:t>
            </a:r>
            <a:r>
              <a:rPr sz="1600" spc="-409" dirty="0">
                <a:latin typeface="Tahoma"/>
                <a:cs typeface="Tahoma"/>
              </a:rPr>
              <a:t>خ</a:t>
            </a:r>
            <a:r>
              <a:rPr sz="1600" spc="-535" dirty="0">
                <a:latin typeface="Tahoma"/>
                <a:cs typeface="Tahoma"/>
              </a:rPr>
              <a:t>ت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تاي</a:t>
            </a:r>
            <a:r>
              <a:rPr sz="1600" spc="-170" dirty="0">
                <a:latin typeface="Tahoma"/>
                <a:cs typeface="Tahoma"/>
              </a:rPr>
              <a:t>ل</a:t>
            </a:r>
            <a:r>
              <a:rPr sz="1600" spc="-180" dirty="0">
                <a:latin typeface="Tahoma"/>
                <a:cs typeface="Tahoma"/>
              </a:rPr>
              <a:t>ك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م</a:t>
            </a:r>
            <a:r>
              <a:rPr sz="1600" spc="-110" dirty="0">
                <a:latin typeface="Tahoma"/>
                <a:cs typeface="Tahoma"/>
              </a:rPr>
              <a:t>ا</a:t>
            </a:r>
            <a:r>
              <a:rPr sz="1600" spc="-600" dirty="0">
                <a:latin typeface="Tahoma"/>
                <a:cs typeface="Tahoma"/>
              </a:rPr>
              <a:t>سق</a:t>
            </a:r>
            <a:r>
              <a:rPr sz="1600" spc="-145" dirty="0">
                <a:latin typeface="Tahoma"/>
                <a:cs typeface="Tahoma"/>
              </a:rPr>
              <a:t>أ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05" dirty="0">
                <a:latin typeface="Tahoma"/>
                <a:cs typeface="Tahoma"/>
              </a:rPr>
              <a:t>عيبط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اهدد</a:t>
            </a:r>
            <a:r>
              <a:rPr sz="1600" spc="340" dirty="0">
                <a:latin typeface="Tahoma"/>
                <a:cs typeface="Tahoma"/>
              </a:rPr>
              <a:t>ح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25" dirty="0">
                <a:latin typeface="Tahoma"/>
                <a:cs typeface="Tahoma"/>
              </a:rPr>
              <a:t>تارابت</a:t>
            </a:r>
            <a:r>
              <a:rPr sz="1600" spc="-355" dirty="0">
                <a:latin typeface="Tahoma"/>
                <a:cs typeface="Tahoma"/>
              </a:rPr>
              <a:t>ع</a:t>
            </a:r>
            <a:r>
              <a:rPr sz="1600" spc="-80" dirty="0">
                <a:latin typeface="Tahoma"/>
                <a:cs typeface="Tahoma"/>
              </a:rPr>
              <a:t>او</a:t>
            </a:r>
            <a:endParaRPr sz="1600">
              <a:latin typeface="Tahoma"/>
              <a:cs typeface="Tahoma"/>
            </a:endParaRPr>
          </a:p>
          <a:p>
            <a:pPr marL="1769745">
              <a:lnSpc>
                <a:spcPct val="100000"/>
              </a:lnSpc>
              <a:spcBef>
                <a:spcPts val="565"/>
              </a:spcBef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يه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35" dirty="0">
                <a:latin typeface="Tahoma"/>
                <a:cs typeface="Tahoma"/>
              </a:rPr>
              <a:t>ةيساسأ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ث</a:t>
            </a:r>
            <a:r>
              <a:rPr sz="1600" spc="-145" dirty="0">
                <a:latin typeface="Tahoma"/>
                <a:cs typeface="Tahoma"/>
              </a:rPr>
              <a:t>اث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ماع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345" dirty="0">
                <a:latin typeface="Tahoma"/>
                <a:cs typeface="Tahoma"/>
              </a:rPr>
              <a:t>ك</a:t>
            </a:r>
            <a:r>
              <a:rPr sz="1600" spc="-940" dirty="0">
                <a:latin typeface="Tahoma"/>
                <a:cs typeface="Tahoma"/>
              </a:rPr>
              <a:t>شب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ةيسا</a:t>
            </a:r>
            <a:r>
              <a:rPr sz="1600" spc="-260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ةطخا</a:t>
            </a:r>
            <a:endParaRPr sz="1600">
              <a:latin typeface="Tahoma"/>
              <a:cs typeface="Tahoma"/>
            </a:endParaRPr>
          </a:p>
          <a:p>
            <a:pPr marR="270510" algn="r">
              <a:lnSpc>
                <a:spcPct val="100000"/>
              </a:lnSpc>
              <a:spcBef>
                <a:spcPts val="550"/>
              </a:spcBef>
              <a:tabLst>
                <a:tab pos="1248410" algn="l"/>
              </a:tabLst>
            </a:pPr>
            <a:r>
              <a:rPr sz="1600" b="1" u="sng" spc="-14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1600" b="1" u="sng" spc="-80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600" b="1" u="sng" spc="-325" dirty="0">
                <a:solidFill>
                  <a:srgbClr val="FF0000"/>
                </a:solidFill>
                <a:latin typeface="Arial"/>
                <a:cs typeface="Arial"/>
              </a:rPr>
              <a:t>ع</a:t>
            </a:r>
            <a:r>
              <a:rPr sz="1600" b="1" u="sng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600" b="1" u="sng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395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600" b="1" u="sng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4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60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600" b="1" u="sng" spc="-39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90" dirty="0">
                <a:solidFill>
                  <a:srgbClr val="FF0000"/>
                </a:solidFill>
                <a:latin typeface="Arial"/>
                <a:cs typeface="Arial"/>
              </a:rPr>
              <a:t>ط</a:t>
            </a:r>
            <a:r>
              <a:rPr sz="1600" b="1" u="sng" spc="-63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6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أ</a:t>
            </a:r>
            <a:endParaRPr sz="1200">
              <a:latin typeface="Times New Roman"/>
              <a:cs typeface="Times New Roman"/>
            </a:endParaRPr>
          </a:p>
          <a:p>
            <a:pPr marR="269240" algn="r">
              <a:lnSpc>
                <a:spcPct val="100000"/>
              </a:lnSpc>
              <a:spcBef>
                <a:spcPts val="550"/>
              </a:spcBef>
            </a:pP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م</a:t>
            </a:r>
            <a:r>
              <a:rPr sz="1600" spc="-225" dirty="0">
                <a:latin typeface="Tahoma"/>
                <a:cs typeface="Tahoma"/>
              </a:rPr>
              <a:t>ه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635" dirty="0">
                <a:latin typeface="Tahoma"/>
                <a:cs typeface="Tahoma"/>
              </a:rPr>
              <a:t>صص</a:t>
            </a:r>
            <a:r>
              <a:rPr sz="1600" spc="340" dirty="0">
                <a:latin typeface="Tahoma"/>
                <a:cs typeface="Tahoma"/>
              </a:rPr>
              <a:t>خ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ف</a:t>
            </a:r>
            <a:r>
              <a:rPr sz="1600" spc="-125" dirty="0">
                <a:latin typeface="Tahoma"/>
                <a:cs typeface="Tahoma"/>
              </a:rPr>
              <a:t>اتخ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229" dirty="0">
                <a:latin typeface="Tahoma"/>
                <a:cs typeface="Tahoma"/>
              </a:rPr>
              <a:t>ب</a:t>
            </a:r>
            <a:r>
              <a:rPr sz="1600" spc="75" dirty="0">
                <a:latin typeface="Tahoma"/>
                <a:cs typeface="Tahoma"/>
              </a:rPr>
              <a:t>ا</a:t>
            </a:r>
            <a:r>
              <a:rPr sz="1600" spc="-275" dirty="0">
                <a:latin typeface="Tahoma"/>
                <a:cs typeface="Tahoma"/>
              </a:rPr>
              <a:t>طلا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155" dirty="0">
                <a:latin typeface="Tahoma"/>
                <a:cs typeface="Tahoma"/>
              </a:rPr>
              <a:t>يم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415" dirty="0">
                <a:latin typeface="Tahoma"/>
                <a:cs typeface="Tahoma"/>
              </a:rPr>
              <a:t>سر</a:t>
            </a:r>
            <a:r>
              <a:rPr sz="1600" spc="-245" dirty="0">
                <a:latin typeface="Tahoma"/>
                <a:cs typeface="Tahoma"/>
              </a:rPr>
              <a:t>د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ةي</a:t>
            </a:r>
            <a:r>
              <a:rPr sz="1600" spc="-470" dirty="0">
                <a:latin typeface="Tahoma"/>
                <a:cs typeface="Tahoma"/>
              </a:rPr>
              <a:t>م</a:t>
            </a:r>
            <a:r>
              <a:rPr sz="1600" spc="-170" dirty="0">
                <a:latin typeface="Tahoma"/>
                <a:cs typeface="Tahoma"/>
              </a:rPr>
              <a:t>ازلإ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يه</a:t>
            </a:r>
            <a:endParaRPr sz="1600">
              <a:latin typeface="Tahoma"/>
              <a:cs typeface="Tahoma"/>
            </a:endParaRPr>
          </a:p>
          <a:p>
            <a:pPr marL="12700" indent="2970530">
              <a:lnSpc>
                <a:spcPct val="100000"/>
              </a:lnSpc>
              <a:spcBef>
                <a:spcPts val="565"/>
              </a:spcBef>
            </a:pPr>
            <a:r>
              <a:rPr sz="1600" spc="-150" dirty="0">
                <a:latin typeface="Tahoma"/>
                <a:cs typeface="Tahoma"/>
              </a:rPr>
              <a:t>:</a:t>
            </a:r>
            <a:r>
              <a:rPr sz="1600" spc="-415" dirty="0">
                <a:latin typeface="Tahoma"/>
                <a:cs typeface="Tahoma"/>
              </a:rPr>
              <a:t>يلا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60" dirty="0">
                <a:latin typeface="Tahoma"/>
                <a:cs typeface="Tahoma"/>
              </a:rPr>
              <a:t>حن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ع</a:t>
            </a:r>
            <a:r>
              <a:rPr sz="1600" spc="-165" dirty="0">
                <a:latin typeface="Tahoma"/>
                <a:cs typeface="Tahoma"/>
              </a:rPr>
              <a:t>زوم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40" dirty="0">
                <a:latin typeface="Tahoma"/>
                <a:cs typeface="Tahoma"/>
              </a:rPr>
              <a:t> )</a:t>
            </a:r>
            <a:r>
              <a:rPr sz="1600" spc="-180" dirty="0">
                <a:latin typeface="Tahoma"/>
                <a:cs typeface="Tahoma"/>
              </a:rPr>
              <a:t>12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29" dirty="0">
                <a:latin typeface="Tahoma"/>
                <a:cs typeface="Tahoma"/>
              </a:rPr>
              <a:t>ىهو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9535">
              <a:lnSpc>
                <a:spcPct val="148700"/>
              </a:lnSpc>
            </a:pPr>
            <a:r>
              <a:rPr sz="1600" spc="-505" dirty="0">
                <a:latin typeface="Tahoma"/>
                <a:cs typeface="Tahoma"/>
              </a:rPr>
              <a:t>بل</a:t>
            </a:r>
            <a:r>
              <a:rPr sz="1600" spc="-445" dirty="0">
                <a:latin typeface="Tahoma"/>
                <a:cs typeface="Tahoma"/>
              </a:rPr>
              <a:t>طتم</a:t>
            </a:r>
            <a:r>
              <a:rPr sz="1600" spc="290" dirty="0">
                <a:latin typeface="Tahoma"/>
                <a:cs typeface="Tahoma"/>
              </a:rPr>
              <a:t>ك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ةي</a:t>
            </a:r>
            <a:r>
              <a:rPr sz="1600" spc="-470" dirty="0">
                <a:latin typeface="Tahoma"/>
                <a:cs typeface="Tahoma"/>
              </a:rPr>
              <a:t>م</a:t>
            </a:r>
            <a:r>
              <a:rPr sz="1600" spc="-155" dirty="0">
                <a:latin typeface="Tahoma"/>
                <a:cs typeface="Tahoma"/>
              </a:rPr>
              <a:t>از</a:t>
            </a:r>
            <a:r>
              <a:rPr sz="1600" spc="-33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3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ب</a:t>
            </a:r>
            <a:r>
              <a:rPr sz="1600" spc="-290" dirty="0">
                <a:latin typeface="Tahoma"/>
                <a:cs typeface="Tahoma"/>
              </a:rPr>
              <a:t>لاطلا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675" dirty="0">
                <a:latin typeface="Tahoma"/>
                <a:cs typeface="Tahoma"/>
              </a:rPr>
              <a:t>س</a:t>
            </a:r>
            <a:r>
              <a:rPr sz="1600" spc="-365" dirty="0">
                <a:latin typeface="Tahoma"/>
                <a:cs typeface="Tahoma"/>
              </a:rPr>
              <a:t>ردي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–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145" dirty="0">
                <a:latin typeface="Tahoma"/>
                <a:cs typeface="Tahoma"/>
              </a:rPr>
              <a:t>)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670" dirty="0">
                <a:latin typeface="Tahoma"/>
                <a:cs typeface="Tahoma"/>
              </a:rPr>
              <a:t>ملس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ةي</a:t>
            </a:r>
            <a:r>
              <a:rPr sz="1600" spc="-470" dirty="0">
                <a:latin typeface="Tahoma"/>
                <a:cs typeface="Tahoma"/>
              </a:rPr>
              <a:t>م</a:t>
            </a:r>
            <a:r>
              <a:rPr sz="1600" spc="-190" dirty="0">
                <a:latin typeface="Tahoma"/>
                <a:cs typeface="Tahoma"/>
              </a:rPr>
              <a:t>اس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475" dirty="0">
                <a:latin typeface="Tahoma"/>
                <a:cs typeface="Tahoma"/>
              </a:rPr>
              <a:t>ةفاق</a:t>
            </a:r>
            <a:r>
              <a:rPr sz="1600" spc="-525" dirty="0">
                <a:latin typeface="Tahoma"/>
                <a:cs typeface="Tahoma"/>
              </a:rPr>
              <a:t>ثلا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25" dirty="0">
                <a:latin typeface="Tahoma"/>
                <a:cs typeface="Tahoma"/>
              </a:rPr>
              <a:t>داو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b="1" spc="-130" dirty="0">
                <a:latin typeface="Arial"/>
                <a:cs typeface="Arial"/>
              </a:rPr>
              <a:t>: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440" dirty="0">
                <a:latin typeface="Arial"/>
                <a:cs typeface="Arial"/>
              </a:rPr>
              <a:t>ا</a:t>
            </a:r>
            <a:r>
              <a:rPr sz="1600" b="1" spc="-185" dirty="0">
                <a:latin typeface="Arial"/>
                <a:cs typeface="Arial"/>
              </a:rPr>
              <a:t>و</a:t>
            </a:r>
            <a:r>
              <a:rPr sz="1600" b="1" spc="40" dirty="0">
                <a:latin typeface="Arial"/>
                <a:cs typeface="Arial"/>
              </a:rPr>
              <a:t>أ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345" dirty="0">
                <a:latin typeface="Tahoma"/>
                <a:cs typeface="Tahoma"/>
              </a:rPr>
              <a:t>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400" dirty="0">
                <a:latin typeface="Tahoma"/>
                <a:cs typeface="Tahoma"/>
              </a:rPr>
              <a:t>قاوبو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5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10" dirty="0">
                <a:latin typeface="Tahoma"/>
                <a:cs typeface="Tahoma"/>
              </a:rPr>
              <a:t>ه</a:t>
            </a:r>
            <a:r>
              <a:rPr sz="1600" spc="-20" dirty="0">
                <a:latin typeface="Tahoma"/>
                <a:cs typeface="Tahoma"/>
              </a:rPr>
              <a:t>ر</a:t>
            </a:r>
            <a:r>
              <a:rPr sz="1600" spc="-455" dirty="0">
                <a:latin typeface="Tahoma"/>
                <a:cs typeface="Tahoma"/>
              </a:rPr>
              <a:t>ات</a:t>
            </a:r>
            <a:r>
              <a:rPr sz="1600" spc="340" dirty="0">
                <a:latin typeface="Tahoma"/>
                <a:cs typeface="Tahoma"/>
              </a:rPr>
              <a:t>خ</a:t>
            </a:r>
            <a:r>
              <a:rPr sz="1600" spc="-9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</a:t>
            </a:r>
            <a:r>
              <a:rPr sz="1600" spc="15" dirty="0">
                <a:latin typeface="Tahoma"/>
                <a:cs typeface="Tahoma"/>
              </a:rPr>
              <a:t>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459" dirty="0">
                <a:latin typeface="Tahoma"/>
                <a:cs typeface="Tahoma"/>
              </a:rPr>
              <a:t>قاوب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-50" dirty="0">
                <a:latin typeface="Tahoma"/>
                <a:cs typeface="Tahoma"/>
              </a:rPr>
              <a:t>اج</a:t>
            </a:r>
            <a:endParaRPr sz="1600">
              <a:latin typeface="Tahoma"/>
              <a:cs typeface="Tahoma"/>
            </a:endParaRPr>
          </a:p>
          <a:p>
            <a:pPr marL="12700" marR="41910" indent="4942840">
              <a:lnSpc>
                <a:spcPct val="148100"/>
              </a:lnSpc>
            </a:pP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165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ب</a:t>
            </a:r>
            <a:r>
              <a:rPr sz="1600" spc="-345" dirty="0">
                <a:latin typeface="Tahoma"/>
                <a:cs typeface="Tahoma"/>
              </a:rPr>
              <a:t>لطتمك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ي</a:t>
            </a:r>
            <a:r>
              <a:rPr sz="1600" spc="-345" dirty="0">
                <a:latin typeface="Tahoma"/>
                <a:cs typeface="Tahoma"/>
              </a:rPr>
              <a:t>م</a:t>
            </a:r>
            <a:r>
              <a:rPr sz="1600" spc="-155" dirty="0">
                <a:latin typeface="Tahoma"/>
                <a:cs typeface="Tahoma"/>
              </a:rPr>
              <a:t>از</a:t>
            </a:r>
            <a:r>
              <a:rPr sz="1600" spc="-33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55" dirty="0">
                <a:latin typeface="Tahoma"/>
                <a:cs typeface="Tahoma"/>
              </a:rPr>
              <a:t> د</a:t>
            </a:r>
            <a:r>
              <a:rPr sz="1600" spc="-85" dirty="0">
                <a:latin typeface="Tahoma"/>
                <a:cs typeface="Tahoma"/>
              </a:rPr>
              <a:t>حاو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1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530" dirty="0">
                <a:latin typeface="Tahoma"/>
                <a:cs typeface="Tahoma"/>
              </a:rPr>
              <a:t>ب</a:t>
            </a:r>
            <a:r>
              <a:rPr sz="1600" spc="-430" dirty="0">
                <a:latin typeface="Tahoma"/>
                <a:cs typeface="Tahoma"/>
              </a:rPr>
              <a:t>ل</a:t>
            </a:r>
            <a:r>
              <a:rPr sz="1600" spc="-235" dirty="0">
                <a:latin typeface="Tahoma"/>
                <a:cs typeface="Tahoma"/>
              </a:rPr>
              <a:t>اط</a:t>
            </a:r>
            <a:r>
              <a:rPr sz="1600" spc="-32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445" dirty="0">
                <a:latin typeface="Tahoma"/>
                <a:cs typeface="Tahoma"/>
              </a:rPr>
              <a:t>سردي</a:t>
            </a:r>
            <a:r>
              <a:rPr sz="1600" spc="-75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–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b="1" spc="-65" dirty="0">
                <a:latin typeface="Arial"/>
                <a:cs typeface="Arial"/>
              </a:rPr>
              <a:t>)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5" dirty="0">
                <a:latin typeface="Arial"/>
                <a:cs typeface="Arial"/>
              </a:rPr>
              <a:t>ب</a:t>
            </a: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-90" dirty="0">
                <a:latin typeface="Arial"/>
                <a:cs typeface="Arial"/>
              </a:rPr>
              <a:t>ع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65" dirty="0">
                <a:latin typeface="Arial"/>
                <a:cs typeface="Arial"/>
              </a:rPr>
              <a:t>(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80" dirty="0">
                <a:latin typeface="Arial"/>
                <a:cs typeface="Arial"/>
              </a:rPr>
              <a:t>ة</a:t>
            </a:r>
            <a:r>
              <a:rPr sz="1600" b="1" spc="-600" dirty="0">
                <a:latin typeface="Arial"/>
                <a:cs typeface="Arial"/>
              </a:rPr>
              <a:t>ي</a:t>
            </a:r>
            <a:r>
              <a:rPr sz="1600" b="1" spc="-630" dirty="0">
                <a:latin typeface="Arial"/>
                <a:cs typeface="Arial"/>
              </a:rPr>
              <a:t>ب</a:t>
            </a:r>
            <a:r>
              <a:rPr sz="1600" b="1" spc="-85" dirty="0">
                <a:latin typeface="Arial"/>
                <a:cs typeface="Arial"/>
              </a:rPr>
              <a:t>ر</a:t>
            </a:r>
            <a:r>
              <a:rPr sz="1600" b="1" spc="-320" dirty="0">
                <a:latin typeface="Arial"/>
                <a:cs typeface="Arial"/>
              </a:rPr>
              <a:t>ع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70" dirty="0">
                <a:latin typeface="Arial"/>
                <a:cs typeface="Arial"/>
              </a:rPr>
              <a:t>ة</a:t>
            </a:r>
            <a:r>
              <a:rPr sz="1600" b="1" spc="-330" dirty="0">
                <a:latin typeface="Arial"/>
                <a:cs typeface="Arial"/>
              </a:rPr>
              <a:t>غ</a:t>
            </a:r>
            <a:r>
              <a:rPr sz="1600" b="1" spc="-390" dirty="0">
                <a:latin typeface="Arial"/>
                <a:cs typeface="Arial"/>
              </a:rPr>
              <a:t>ل</a:t>
            </a:r>
            <a:r>
              <a:rPr sz="1600" b="1" spc="-330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 </a:t>
            </a:r>
            <a:r>
              <a:rPr sz="1600" b="1" spc="-55" dirty="0">
                <a:latin typeface="Arial"/>
                <a:cs typeface="Arial"/>
              </a:rPr>
              <a:t>ت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170" dirty="0">
                <a:latin typeface="Arial"/>
                <a:cs typeface="Arial"/>
              </a:rPr>
              <a:t>ر</a:t>
            </a:r>
            <a:r>
              <a:rPr sz="1600" b="1" spc="-80" dirty="0">
                <a:latin typeface="Arial"/>
                <a:cs typeface="Arial"/>
              </a:rPr>
              <a:t>ر</a:t>
            </a:r>
            <a:r>
              <a:rPr sz="1600" b="1" spc="-375" dirty="0">
                <a:latin typeface="Arial"/>
                <a:cs typeface="Arial"/>
              </a:rPr>
              <a:t>ق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: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00" dirty="0">
                <a:latin typeface="Arial"/>
                <a:cs typeface="Arial"/>
              </a:rPr>
              <a:t>ي</a:t>
            </a:r>
            <a:r>
              <a:rPr sz="1600" b="1" spc="-459" dirty="0">
                <a:latin typeface="Arial"/>
                <a:cs typeface="Arial"/>
              </a:rPr>
              <a:t>ن</a:t>
            </a:r>
            <a:r>
              <a:rPr sz="1600" b="1" spc="40" dirty="0">
                <a:latin typeface="Arial"/>
                <a:cs typeface="Arial"/>
              </a:rPr>
              <a:t>ا</a:t>
            </a:r>
            <a:r>
              <a:rPr sz="1600" b="1" spc="-635" dirty="0">
                <a:latin typeface="Arial"/>
                <a:cs typeface="Arial"/>
              </a:rPr>
              <a:t>ث</a:t>
            </a:r>
            <a:endParaRPr sz="1600">
              <a:latin typeface="Arial"/>
              <a:cs typeface="Arial"/>
            </a:endParaRPr>
          </a:p>
          <a:p>
            <a:pPr marL="12700" marR="5080" indent="2202180">
              <a:lnSpc>
                <a:spcPct val="148100"/>
              </a:lnSpc>
              <a:spcBef>
                <a:spcPts val="15"/>
              </a:spcBef>
            </a:pP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565" dirty="0">
                <a:latin typeface="Tahoma"/>
                <a:cs typeface="Tahoma"/>
              </a:rPr>
              <a:t>ن</a:t>
            </a:r>
            <a:r>
              <a:rPr sz="1600" spc="-735" dirty="0">
                <a:latin typeface="Tahoma"/>
                <a:cs typeface="Tahoma"/>
              </a:rPr>
              <a:t>ي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2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هراتخ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45" dirty="0">
                <a:latin typeface="Tahoma"/>
                <a:cs typeface="Tahoma"/>
              </a:rPr>
              <a:t>عقاوب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-50" dirty="0">
                <a:latin typeface="Tahoma"/>
                <a:cs typeface="Tahoma"/>
              </a:rPr>
              <a:t>اج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459" dirty="0">
                <a:latin typeface="Tahoma"/>
                <a:cs typeface="Tahoma"/>
              </a:rPr>
              <a:t>قاوب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-50" dirty="0">
                <a:latin typeface="Tahoma"/>
                <a:cs typeface="Tahoma"/>
              </a:rPr>
              <a:t>اج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بل</a:t>
            </a:r>
            <a:r>
              <a:rPr sz="1600" spc="-475" dirty="0">
                <a:latin typeface="Tahoma"/>
                <a:cs typeface="Tahoma"/>
              </a:rPr>
              <a:t>ط</a:t>
            </a:r>
            <a:r>
              <a:rPr sz="1600" spc="-560" dirty="0">
                <a:latin typeface="Tahoma"/>
                <a:cs typeface="Tahoma"/>
              </a:rPr>
              <a:t>ت</a:t>
            </a:r>
            <a:r>
              <a:rPr sz="1600" dirty="0">
                <a:latin typeface="Tahoma"/>
                <a:cs typeface="Tahoma"/>
              </a:rPr>
              <a:t>مك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755" dirty="0">
                <a:latin typeface="Tahoma"/>
                <a:cs typeface="Tahoma"/>
              </a:rPr>
              <a:t>ي</a:t>
            </a:r>
            <a:r>
              <a:rPr sz="1600" spc="-509" dirty="0">
                <a:latin typeface="Tahoma"/>
                <a:cs typeface="Tahoma"/>
              </a:rPr>
              <a:t>م</a:t>
            </a:r>
            <a:r>
              <a:rPr sz="1600" spc="-170" dirty="0">
                <a:latin typeface="Tahoma"/>
                <a:cs typeface="Tahoma"/>
              </a:rPr>
              <a:t>ازلا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555" dirty="0">
                <a:latin typeface="Tahoma"/>
                <a:cs typeface="Tahoma"/>
              </a:rPr>
              <a:t>ني</a:t>
            </a:r>
            <a:r>
              <a:rPr sz="1600" spc="-270" dirty="0">
                <a:latin typeface="Tahoma"/>
                <a:cs typeface="Tahoma"/>
              </a:rPr>
              <a:t>ر</a:t>
            </a:r>
            <a:r>
              <a:rPr sz="1600" spc="-350" dirty="0">
                <a:latin typeface="Tahoma"/>
                <a:cs typeface="Tahoma"/>
              </a:rPr>
              <a:t>رقم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2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480" dirty="0">
                <a:latin typeface="Tahoma"/>
                <a:cs typeface="Tahoma"/>
              </a:rPr>
              <a:t>بل</a:t>
            </a:r>
            <a:r>
              <a:rPr sz="1600" spc="-210" dirty="0">
                <a:latin typeface="Tahoma"/>
                <a:cs typeface="Tahoma"/>
              </a:rPr>
              <a:t>اطلا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675" dirty="0">
                <a:latin typeface="Tahoma"/>
                <a:cs typeface="Tahoma"/>
              </a:rPr>
              <a:t>س</a:t>
            </a:r>
            <a:r>
              <a:rPr sz="1600" spc="-365" dirty="0">
                <a:latin typeface="Tahoma"/>
                <a:cs typeface="Tahoma"/>
              </a:rPr>
              <a:t>ردي</a:t>
            </a:r>
            <a:r>
              <a:rPr sz="1600" spc="130" dirty="0">
                <a:latin typeface="Tahoma"/>
                <a:cs typeface="Tahoma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b="1" spc="-70" dirty="0">
                <a:latin typeface="Arial"/>
                <a:cs typeface="Arial"/>
              </a:rPr>
              <a:t>ة</a:t>
            </a:r>
            <a:r>
              <a:rPr sz="1600" b="1" spc="70" dirty="0">
                <a:latin typeface="Arial"/>
                <a:cs typeface="Arial"/>
              </a:rPr>
              <a:t>م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325" dirty="0">
                <a:latin typeface="Arial"/>
                <a:cs typeface="Arial"/>
              </a:rPr>
              <a:t>ع</a:t>
            </a:r>
            <a:r>
              <a:rPr sz="1600" b="1" spc="-320" dirty="0">
                <a:latin typeface="Arial"/>
                <a:cs typeface="Arial"/>
              </a:rPr>
              <a:t>ل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204" dirty="0">
                <a:latin typeface="Arial"/>
                <a:cs typeface="Arial"/>
              </a:rPr>
              <a:t> </a:t>
            </a:r>
            <a:r>
              <a:rPr sz="1600" b="1" spc="-45" dirty="0">
                <a:latin typeface="Arial"/>
                <a:cs typeface="Arial"/>
              </a:rPr>
              <a:t>ت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170" dirty="0">
                <a:latin typeface="Arial"/>
                <a:cs typeface="Arial"/>
              </a:rPr>
              <a:t>ر</a:t>
            </a:r>
            <a:r>
              <a:rPr sz="1600" b="1" spc="-90" dirty="0">
                <a:latin typeface="Arial"/>
                <a:cs typeface="Arial"/>
              </a:rPr>
              <a:t>ر</a:t>
            </a:r>
            <a:r>
              <a:rPr sz="1600" b="1" spc="-365" dirty="0">
                <a:latin typeface="Arial"/>
                <a:cs typeface="Arial"/>
              </a:rPr>
              <a:t>ق</a:t>
            </a:r>
            <a:r>
              <a:rPr sz="1600" b="1" spc="-35" dirty="0">
                <a:latin typeface="Arial"/>
                <a:cs typeface="Arial"/>
              </a:rPr>
              <a:t>م</a:t>
            </a: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200" dirty="0">
                <a:latin typeface="Arial"/>
                <a:cs typeface="Arial"/>
              </a:rPr>
              <a:t> </a:t>
            </a:r>
            <a:r>
              <a:rPr sz="1600" b="1" spc="-130" dirty="0">
                <a:latin typeface="Arial"/>
                <a:cs typeface="Arial"/>
              </a:rPr>
              <a:t>:</a:t>
            </a:r>
            <a:r>
              <a:rPr sz="1600" b="1" spc="215" dirty="0">
                <a:latin typeface="Arial"/>
                <a:cs typeface="Arial"/>
              </a:rPr>
              <a:t> 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635" dirty="0">
                <a:latin typeface="Arial"/>
                <a:cs typeface="Arial"/>
              </a:rPr>
              <a:t>ث</a:t>
            </a:r>
            <a:r>
              <a:rPr sz="1600" b="1" spc="-325" dirty="0">
                <a:latin typeface="Arial"/>
                <a:cs typeface="Arial"/>
              </a:rPr>
              <a:t>ل</a:t>
            </a:r>
            <a:r>
              <a:rPr sz="1600" b="1" spc="40" dirty="0">
                <a:latin typeface="Arial"/>
                <a:cs typeface="Arial"/>
              </a:rPr>
              <a:t>ا</a:t>
            </a:r>
            <a:r>
              <a:rPr sz="1600" b="1" spc="-635" dirty="0">
                <a:latin typeface="Arial"/>
                <a:cs typeface="Arial"/>
              </a:rPr>
              <a:t>ث</a:t>
            </a:r>
            <a:endParaRPr sz="1600">
              <a:latin typeface="Arial"/>
              <a:cs typeface="Arial"/>
            </a:endParaRPr>
          </a:p>
          <a:p>
            <a:pPr marR="364490" algn="r">
              <a:lnSpc>
                <a:spcPct val="100000"/>
              </a:lnSpc>
              <a:spcBef>
                <a:spcPts val="935"/>
              </a:spcBef>
            </a:pPr>
            <a:r>
              <a:rPr sz="1600" spc="-200" dirty="0">
                <a:latin typeface="Tahoma"/>
                <a:cs typeface="Tahoma"/>
              </a:rPr>
              <a:t>.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484" dirty="0">
                <a:latin typeface="Tahoma"/>
                <a:cs typeface="Tahoma"/>
              </a:rPr>
              <a:t>ع</a:t>
            </a:r>
            <a:r>
              <a:rPr sz="1600" spc="-695" dirty="0">
                <a:latin typeface="Tahoma"/>
                <a:cs typeface="Tahoma"/>
              </a:rPr>
              <a:t>ق</a:t>
            </a:r>
            <a:r>
              <a:rPr sz="1600" spc="-295" dirty="0">
                <a:latin typeface="Tahoma"/>
                <a:cs typeface="Tahoma"/>
              </a:rPr>
              <a:t>اوبو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7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7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95" dirty="0">
                <a:latin typeface="Tahoma"/>
                <a:cs typeface="Tahoma"/>
              </a:rPr>
              <a:t>اهراتخ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endParaRPr sz="1600">
              <a:latin typeface="Tahoma"/>
              <a:cs typeface="Tahoma"/>
            </a:endParaRPr>
          </a:p>
          <a:p>
            <a:pPr marL="3522979" marR="41275" indent="671830">
              <a:lnSpc>
                <a:spcPct val="148100"/>
              </a:lnSpc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يه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ة</a:t>
            </a:r>
            <a:r>
              <a:rPr sz="1600" spc="-320" dirty="0">
                <a:latin typeface="Tahoma"/>
                <a:cs typeface="Tahoma"/>
              </a:rPr>
              <a:t>م</a:t>
            </a:r>
            <a:r>
              <a:rPr sz="1600" spc="-280" dirty="0">
                <a:latin typeface="Tahoma"/>
                <a:cs typeface="Tahoma"/>
              </a:rPr>
              <a:t>اعلا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15" dirty="0">
                <a:latin typeface="Tahoma"/>
                <a:cs typeface="Tahoma"/>
              </a:rPr>
              <a:t>ار</a:t>
            </a:r>
            <a:r>
              <a:rPr sz="1600" spc="-25" dirty="0">
                <a:latin typeface="Tahoma"/>
                <a:cs typeface="Tahoma"/>
              </a:rPr>
              <a:t>ر</a:t>
            </a:r>
            <a:r>
              <a:rPr sz="1600" spc="-340" dirty="0">
                <a:latin typeface="Tahoma"/>
                <a:cs typeface="Tahoma"/>
              </a:rPr>
              <a:t>قماو</a:t>
            </a:r>
            <a:r>
              <a:rPr sz="1600" spc="-204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70" dirty="0">
                <a:latin typeface="Tahoma"/>
                <a:cs typeface="Tahoma"/>
              </a:rPr>
              <a:t>قايللاو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ةحص</a:t>
            </a:r>
            <a:r>
              <a:rPr sz="1600" spc="-36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484" dirty="0">
                <a:latin typeface="Tahoma"/>
                <a:cs typeface="Tahoma"/>
              </a:rPr>
              <a:t>ايساسأ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3586479" marR="385445" indent="675005" algn="r">
              <a:lnSpc>
                <a:spcPct val="148400"/>
              </a:lnSpc>
              <a:spcBef>
                <a:spcPts val="5"/>
              </a:spcBef>
            </a:pPr>
            <a:r>
              <a:rPr sz="1600" spc="-335" dirty="0">
                <a:latin typeface="Tahoma"/>
                <a:cs typeface="Tahoma"/>
              </a:rPr>
              <a:t>ل</a:t>
            </a:r>
            <a:r>
              <a:rPr sz="1600" spc="-140" dirty="0">
                <a:latin typeface="Tahoma"/>
                <a:cs typeface="Tahoma"/>
              </a:rPr>
              <a:t>ام</a:t>
            </a:r>
            <a:r>
              <a:rPr sz="1600" spc="-200" dirty="0">
                <a:latin typeface="Tahoma"/>
                <a:cs typeface="Tahoma"/>
              </a:rPr>
              <a:t>ع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ةدا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55" dirty="0">
                <a:latin typeface="Tahoma"/>
                <a:cs typeface="Tahoma"/>
              </a:rPr>
              <a:t>ر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145" dirty="0">
                <a:latin typeface="Tahoma"/>
                <a:cs typeface="Tahoma"/>
              </a:rPr>
              <a:t>ر</a:t>
            </a:r>
            <a:r>
              <a:rPr sz="1600" spc="-475" dirty="0">
                <a:latin typeface="Tahoma"/>
                <a:cs typeface="Tahoma"/>
              </a:rPr>
              <a:t>ص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355" dirty="0">
                <a:latin typeface="Tahoma"/>
                <a:cs typeface="Tahoma"/>
              </a:rPr>
              <a:t>عم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70" dirty="0">
                <a:latin typeface="Tahoma"/>
                <a:cs typeface="Tahoma"/>
              </a:rPr>
              <a:t>ةيعمت</a:t>
            </a:r>
            <a:r>
              <a:rPr sz="1600" spc="565" dirty="0">
                <a:latin typeface="Tahoma"/>
                <a:cs typeface="Tahoma"/>
              </a:rPr>
              <a:t>ج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475" dirty="0">
                <a:latin typeface="Tahoma"/>
                <a:cs typeface="Tahoma"/>
              </a:rPr>
              <a:t>اضق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ن</a:t>
            </a:r>
            <a:r>
              <a:rPr sz="1600" spc="-365" dirty="0">
                <a:latin typeface="Tahoma"/>
                <a:cs typeface="Tahoma"/>
              </a:rPr>
              <a:t>اسن</a:t>
            </a:r>
            <a:r>
              <a:rPr sz="1600" spc="-120" dirty="0">
                <a:latin typeface="Tahoma"/>
                <a:cs typeface="Tahoma"/>
              </a:rPr>
              <a:t>إ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قو</a:t>
            </a:r>
            <a:r>
              <a:rPr sz="1600" spc="-440" dirty="0">
                <a:latin typeface="Tahoma"/>
                <a:cs typeface="Tahoma"/>
              </a:rPr>
              <a:t>قح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355" dirty="0">
                <a:latin typeface="Tahoma"/>
                <a:cs typeface="Tahoma"/>
              </a:rPr>
              <a:t>مظ</a:t>
            </a:r>
            <a:r>
              <a:rPr sz="1600" spc="-385" dirty="0">
                <a:latin typeface="Tahoma"/>
                <a:cs typeface="Tahoma"/>
              </a:rPr>
              <a:t>ن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480" dirty="0">
                <a:latin typeface="Tahoma"/>
                <a:cs typeface="Tahoma"/>
              </a:rPr>
              <a:t>لوفط</a:t>
            </a:r>
            <a:r>
              <a:rPr sz="1600" spc="-475" dirty="0">
                <a:latin typeface="Tahoma"/>
                <a:cs typeface="Tahoma"/>
              </a:rPr>
              <a:t>ل</a:t>
            </a:r>
            <a:r>
              <a:rPr sz="1600" spc="-80" dirty="0">
                <a:latin typeface="Tahoma"/>
                <a:cs typeface="Tahoma"/>
              </a:rPr>
              <a:t>او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-215" dirty="0">
                <a:latin typeface="Tahoma"/>
                <a:cs typeface="Tahoma"/>
              </a:rPr>
              <a:t>ر</a:t>
            </a:r>
            <a:r>
              <a:rPr sz="1600" spc="-730" dirty="0">
                <a:latin typeface="Tahoma"/>
                <a:cs typeface="Tahoma"/>
              </a:rPr>
              <a:t>س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450" dirty="0">
                <a:latin typeface="Tahoma"/>
                <a:cs typeface="Tahoma"/>
              </a:rPr>
              <a:t>ي</a:t>
            </a:r>
            <a:r>
              <a:rPr sz="1600" spc="-310" dirty="0">
                <a:latin typeface="Tahoma"/>
                <a:cs typeface="Tahoma"/>
              </a:rPr>
              <a:t>ع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475" dirty="0">
                <a:latin typeface="Tahoma"/>
                <a:cs typeface="Tahoma"/>
              </a:rPr>
              <a:t>ط</a:t>
            </a:r>
            <a:r>
              <a:rPr sz="1600" spc="-560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لمعلا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275" dirty="0">
                <a:latin typeface="Tahoma"/>
                <a:cs typeface="Tahoma"/>
              </a:rPr>
              <a:t>ز</a:t>
            </a:r>
            <a:r>
              <a:rPr sz="1600" spc="-650" dirty="0">
                <a:latin typeface="Tahoma"/>
                <a:cs typeface="Tahoma"/>
              </a:rPr>
              <a:t>ي</a:t>
            </a:r>
            <a:r>
              <a:rPr sz="1600" spc="-190" dirty="0">
                <a:latin typeface="Tahoma"/>
                <a:cs typeface="Tahoma"/>
              </a:rPr>
              <a:t>ل</a:t>
            </a:r>
            <a:r>
              <a:rPr sz="1600" spc="-185" dirty="0">
                <a:latin typeface="Tahoma"/>
                <a:cs typeface="Tahoma"/>
              </a:rPr>
              <a:t>ج</a:t>
            </a:r>
            <a:r>
              <a:rPr sz="1600" spc="185" dirty="0">
                <a:latin typeface="Tahoma"/>
                <a:cs typeface="Tahoma"/>
              </a:rPr>
              <a:t>اا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ةغللا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95" dirty="0">
                <a:latin typeface="Calibri"/>
                <a:cs typeface="Calibri"/>
              </a:rPr>
              <a:t>ϴ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30" y="985365"/>
            <a:ext cx="5546090" cy="847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100"/>
              </a:lnSpc>
              <a:tabLst>
                <a:tab pos="4900930" algn="l"/>
                <a:tab pos="5149215" algn="l"/>
              </a:tabLst>
            </a:pP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-114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245" dirty="0">
                <a:latin typeface="Tahoma"/>
                <a:cs typeface="Tahoma"/>
              </a:rPr>
              <a:t>تاررقم</a:t>
            </a:r>
            <a:r>
              <a:rPr sz="1600" spc="-110" dirty="0">
                <a:latin typeface="Tahoma"/>
                <a:cs typeface="Tahoma"/>
              </a:rPr>
              <a:t> </a:t>
            </a:r>
            <a:r>
              <a:rPr sz="1600" spc="-630" dirty="0">
                <a:latin typeface="Tahoma"/>
                <a:cs typeface="Tahoma"/>
              </a:rPr>
              <a:t>ةعيب</a:t>
            </a:r>
            <a:r>
              <a:rPr sz="1600" spc="-175" dirty="0">
                <a:latin typeface="Tahoma"/>
                <a:cs typeface="Tahoma"/>
              </a:rPr>
              <a:t>ط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عم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885" dirty="0">
                <a:latin typeface="Tahoma"/>
                <a:cs typeface="Tahoma"/>
              </a:rPr>
              <a:t>ت</a:t>
            </a:r>
            <a:r>
              <a:rPr sz="1600" spc="-229" dirty="0">
                <a:latin typeface="Tahoma"/>
                <a:cs typeface="Tahoma"/>
              </a:rPr>
              <a:t>اصصخ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10" dirty="0">
                <a:latin typeface="Tahoma"/>
                <a:cs typeface="Tahoma"/>
              </a:rPr>
              <a:t>ة</a:t>
            </a:r>
            <a:r>
              <a:rPr sz="1600" spc="-390" dirty="0">
                <a:latin typeface="Tahoma"/>
                <a:cs typeface="Tahoma"/>
              </a:rPr>
              <a:t>ع</a:t>
            </a:r>
            <a:r>
              <a:rPr sz="1600" spc="-670" dirty="0">
                <a:latin typeface="Tahoma"/>
                <a:cs typeface="Tahoma"/>
              </a:rPr>
              <a:t>يبط</a:t>
            </a:r>
            <a:r>
              <a:rPr sz="1600" spc="-114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545" dirty="0">
                <a:latin typeface="Tahoma"/>
                <a:cs typeface="Tahoma"/>
              </a:rPr>
              <a:t>فاوتت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ي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20" dirty="0">
                <a:latin typeface="Tahoma"/>
                <a:cs typeface="Tahoma"/>
              </a:rPr>
              <a:t> </a:t>
            </a:r>
            <a:r>
              <a:rPr sz="1600" spc="-300" dirty="0">
                <a:latin typeface="Tahoma"/>
                <a:cs typeface="Tahoma"/>
              </a:rPr>
              <a:t>ماسقأا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565" dirty="0">
                <a:latin typeface="Tahoma"/>
                <a:cs typeface="Tahoma"/>
              </a:rPr>
              <a:t>ع</a:t>
            </a:r>
            <a:r>
              <a:rPr sz="1600" spc="-760" dirty="0">
                <a:latin typeface="Tahoma"/>
                <a:cs typeface="Tahoma"/>
              </a:rPr>
              <a:t>ب</a:t>
            </a:r>
            <a:r>
              <a:rPr sz="1600" spc="-40" dirty="0">
                <a:latin typeface="Tahoma"/>
                <a:cs typeface="Tahoma"/>
              </a:rPr>
              <a:t>ار </a:t>
            </a:r>
            <a:r>
              <a:rPr sz="1600" spc="-330" dirty="0">
                <a:latin typeface="Tahoma"/>
                <a:cs typeface="Tahoma"/>
              </a:rPr>
              <a:t>ة</a:t>
            </a:r>
            <a:r>
              <a:rPr sz="1600" spc="15" dirty="0">
                <a:latin typeface="Tahoma"/>
                <a:cs typeface="Tahoma"/>
              </a:rPr>
              <a:t>روكذ</a:t>
            </a:r>
            <a:r>
              <a:rPr sz="1600" spc="-220" dirty="0">
                <a:latin typeface="Tahoma"/>
                <a:cs typeface="Tahoma"/>
              </a:rPr>
              <a:t>ما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ةعم</a:t>
            </a:r>
            <a:r>
              <a:rPr sz="1600" spc="100" dirty="0">
                <a:latin typeface="Tahoma"/>
                <a:cs typeface="Tahoma"/>
              </a:rPr>
              <a:t>اجا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105" dirty="0">
                <a:latin typeface="Tahoma"/>
                <a:cs typeface="Tahoma"/>
              </a:rPr>
              <a:t> </a:t>
            </a:r>
            <a:r>
              <a:rPr sz="1600" spc="-320" dirty="0">
                <a:latin typeface="Tahoma"/>
                <a:cs typeface="Tahoma"/>
              </a:rPr>
              <a:t>ن</a:t>
            </a:r>
            <a:r>
              <a:rPr sz="1600" spc="-450" dirty="0">
                <a:latin typeface="Tahoma"/>
                <a:cs typeface="Tahoma"/>
              </a:rPr>
              <a:t>مض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100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ى</a:t>
            </a:r>
            <a:r>
              <a:rPr sz="1600" spc="-20" dirty="0">
                <a:latin typeface="Tahoma"/>
                <a:cs typeface="Tahoma"/>
              </a:rPr>
              <a:t>رخأ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95" dirty="0">
                <a:latin typeface="Tahoma"/>
                <a:cs typeface="Tahoma"/>
              </a:rPr>
              <a:t>تار</a:t>
            </a:r>
            <a:r>
              <a:rPr sz="1600" spc="-65" dirty="0">
                <a:latin typeface="Tahoma"/>
                <a:cs typeface="Tahoma"/>
              </a:rPr>
              <a:t>ر</a:t>
            </a:r>
            <a:r>
              <a:rPr sz="1600" spc="-330" dirty="0">
                <a:latin typeface="Tahoma"/>
                <a:cs typeface="Tahoma"/>
              </a:rPr>
              <a:t>قم</a:t>
            </a:r>
            <a:r>
              <a:rPr sz="1600" spc="10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15" dirty="0">
                <a:latin typeface="Tahoma"/>
                <a:cs typeface="Tahoma"/>
              </a:rPr>
              <a:t>ار</a:t>
            </a:r>
            <a:r>
              <a:rPr sz="1600" spc="-25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ه</a:t>
            </a:r>
            <a:r>
              <a:rPr sz="1600" spc="-55" dirty="0">
                <a:latin typeface="Tahoma"/>
                <a:cs typeface="Tahoma"/>
              </a:rPr>
              <a:t>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05" dirty="0">
                <a:latin typeface="Tahoma"/>
                <a:cs typeface="Tahoma"/>
              </a:rPr>
              <a:t>بتس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ن</a:t>
            </a:r>
            <a:r>
              <a:rPr sz="1600" spc="-105" dirty="0">
                <a:latin typeface="Tahoma"/>
                <a:cs typeface="Tahoma"/>
              </a:rPr>
              <a:t>إ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700" dirty="0">
                <a:latin typeface="Tahoma"/>
                <a:cs typeface="Tahoma"/>
              </a:rPr>
              <a:t>يغبني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93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865" dirty="0">
                <a:latin typeface="Tahoma"/>
                <a:cs typeface="Tahoma"/>
              </a:rPr>
              <a:t>ف</a:t>
            </a:r>
            <a:r>
              <a:rPr sz="1600" spc="-655" dirty="0">
                <a:latin typeface="Tahoma"/>
                <a:cs typeface="Tahoma"/>
              </a:rPr>
              <a:t>ل</a:t>
            </a:r>
            <a:r>
              <a:rPr sz="1600" spc="-969" dirty="0">
                <a:latin typeface="Tahoma"/>
                <a:cs typeface="Tahoma"/>
              </a:rPr>
              <a:t>س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462915" indent="3563620">
              <a:lnSpc>
                <a:spcPct val="148700"/>
              </a:lnSpc>
            </a:pPr>
            <a:r>
              <a:rPr sz="1600" b="1" u="sng" spc="-13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1600" b="1" u="sng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70" dirty="0">
                <a:solidFill>
                  <a:srgbClr val="FF0000"/>
                </a:solidFill>
                <a:latin typeface="Arial"/>
                <a:cs typeface="Arial"/>
              </a:rPr>
              <a:t>ة</a:t>
            </a:r>
            <a:r>
              <a:rPr sz="1600" b="1" u="sng" spc="-600" dirty="0">
                <a:solidFill>
                  <a:srgbClr val="FF0000"/>
                </a:solidFill>
                <a:latin typeface="Arial"/>
                <a:cs typeface="Arial"/>
              </a:rPr>
              <a:t>ي</a:t>
            </a:r>
            <a:r>
              <a:rPr sz="1600" b="1" u="sng" spc="-39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645" dirty="0">
                <a:solidFill>
                  <a:srgbClr val="FF0000"/>
                </a:solidFill>
                <a:latin typeface="Arial"/>
                <a:cs typeface="Arial"/>
              </a:rPr>
              <a:t>ك</a:t>
            </a:r>
            <a:r>
              <a:rPr sz="1600" b="1" u="sng" spc="-32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5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60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600" b="1" u="sng" spc="-39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90" dirty="0">
                <a:solidFill>
                  <a:srgbClr val="FF0000"/>
                </a:solidFill>
                <a:latin typeface="Arial"/>
                <a:cs typeface="Arial"/>
              </a:rPr>
              <a:t>ط</a:t>
            </a:r>
            <a:r>
              <a:rPr sz="1600" b="1" u="sng" spc="-630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600" b="1" u="sng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140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5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6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250" dirty="0">
                <a:latin typeface="Tahoma"/>
                <a:cs typeface="Tahoma"/>
              </a:rPr>
              <a:t>ن</a:t>
            </a:r>
            <a:r>
              <a:rPr sz="1600" spc="-245" dirty="0">
                <a:latin typeface="Tahoma"/>
                <a:cs typeface="Tahoma"/>
              </a:rPr>
              <a:t>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ر</a:t>
            </a:r>
            <a:r>
              <a:rPr sz="1600" spc="-400" dirty="0">
                <a:latin typeface="Tahoma"/>
                <a:cs typeface="Tahoma"/>
              </a:rPr>
              <a:t>ظ</a:t>
            </a:r>
            <a:r>
              <a:rPr sz="1600" spc="-405" dirty="0">
                <a:latin typeface="Tahoma"/>
                <a:cs typeface="Tahoma"/>
              </a:rPr>
              <a:t>ن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 </a:t>
            </a:r>
            <a:r>
              <a:rPr sz="1600" spc="-350" dirty="0">
                <a:latin typeface="Tahoma"/>
                <a:cs typeface="Tahoma"/>
              </a:rPr>
              <a:t>ض</a:t>
            </a:r>
            <a:r>
              <a:rPr sz="1600" spc="-660" dirty="0">
                <a:latin typeface="Tahoma"/>
                <a:cs typeface="Tahoma"/>
              </a:rPr>
              <a:t>غب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85" dirty="0">
                <a:latin typeface="Tahoma"/>
                <a:cs typeface="Tahoma"/>
              </a:rPr>
              <a:t>حا</a:t>
            </a:r>
            <a:r>
              <a:rPr sz="1600" spc="-75" dirty="0">
                <a:latin typeface="Tahoma"/>
                <a:cs typeface="Tahoma"/>
              </a:rPr>
              <a:t>و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ةيل</a:t>
            </a:r>
            <a:r>
              <a:rPr sz="1600" spc="-425" dirty="0">
                <a:latin typeface="Tahoma"/>
                <a:cs typeface="Tahoma"/>
              </a:rPr>
              <a:t>ك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2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ب</a:t>
            </a:r>
            <a:r>
              <a:rPr sz="1600" spc="-60" dirty="0">
                <a:latin typeface="Tahoma"/>
                <a:cs typeface="Tahoma"/>
              </a:rPr>
              <a:t>اطلا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795" dirty="0">
                <a:latin typeface="Tahoma"/>
                <a:cs typeface="Tahoma"/>
              </a:rPr>
              <a:t>س</a:t>
            </a:r>
            <a:r>
              <a:rPr sz="1600" spc="-250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ةي</a:t>
            </a:r>
            <a:r>
              <a:rPr sz="1600" spc="-470" dirty="0">
                <a:latin typeface="Tahoma"/>
                <a:cs typeface="Tahoma"/>
              </a:rPr>
              <a:t>م</a:t>
            </a:r>
            <a:r>
              <a:rPr sz="1600" spc="-170" dirty="0">
                <a:latin typeface="Tahoma"/>
                <a:cs typeface="Tahoma"/>
              </a:rPr>
              <a:t>ازلا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215" dirty="0">
                <a:latin typeface="Tahoma"/>
                <a:cs typeface="Tahoma"/>
              </a:rPr>
              <a:t> </a:t>
            </a:r>
            <a:r>
              <a:rPr sz="1600" spc="-229" dirty="0">
                <a:latin typeface="Tahoma"/>
                <a:cs typeface="Tahoma"/>
              </a:rPr>
              <a:t>يهو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600" spc="-325" dirty="0">
                <a:latin typeface="Tahoma"/>
                <a:cs typeface="Tahoma"/>
              </a:rPr>
              <a:t>نم</a:t>
            </a:r>
            <a:r>
              <a:rPr sz="1600" spc="-590" dirty="0">
                <a:latin typeface="Tahoma"/>
                <a:cs typeface="Tahoma"/>
              </a:rPr>
              <a:t>ض</a:t>
            </a:r>
            <a:r>
              <a:rPr sz="1600" spc="-894" dirty="0">
                <a:latin typeface="Tahoma"/>
                <a:cs typeface="Tahoma"/>
              </a:rPr>
              <a:t>تت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ن</a:t>
            </a:r>
            <a:r>
              <a:rPr sz="1600" spc="-105" dirty="0">
                <a:latin typeface="Tahoma"/>
                <a:cs typeface="Tahoma"/>
              </a:rPr>
              <a:t>ا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490" dirty="0">
                <a:latin typeface="Tahoma"/>
                <a:cs typeface="Tahoma"/>
              </a:rPr>
              <a:t>ىلع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470" dirty="0">
                <a:latin typeface="Tahoma"/>
                <a:cs typeface="Tahoma"/>
              </a:rPr>
              <a:t>متعم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55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4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440" dirty="0">
                <a:latin typeface="Tahoma"/>
                <a:cs typeface="Tahoma"/>
              </a:rPr>
              <a:t>ة</a:t>
            </a:r>
            <a:r>
              <a:rPr sz="1600" spc="-800" dirty="0">
                <a:latin typeface="Tahoma"/>
                <a:cs typeface="Tahoma"/>
              </a:rPr>
              <a:t>ي</a:t>
            </a:r>
            <a:r>
              <a:rPr sz="1600" spc="-254" dirty="0">
                <a:latin typeface="Tahoma"/>
                <a:cs typeface="Tahoma"/>
              </a:rPr>
              <a:t>لكلا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390" dirty="0">
                <a:latin typeface="Tahoma"/>
                <a:cs typeface="Tahoma"/>
              </a:rPr>
              <a:t>تاب</a:t>
            </a:r>
            <a:r>
              <a:rPr sz="1600" spc="-415" dirty="0">
                <a:latin typeface="Tahoma"/>
                <a:cs typeface="Tahoma"/>
              </a:rPr>
              <a:t>ل</a:t>
            </a:r>
            <a:r>
              <a:rPr sz="1600" spc="-430" dirty="0">
                <a:latin typeface="Tahoma"/>
                <a:cs typeface="Tahoma"/>
              </a:rPr>
              <a:t>ط</a:t>
            </a:r>
            <a:r>
              <a:rPr sz="1600" spc="-650" dirty="0">
                <a:latin typeface="Tahoma"/>
                <a:cs typeface="Tahoma"/>
              </a:rPr>
              <a:t>تم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180" dirty="0">
                <a:latin typeface="Tahoma"/>
                <a:cs typeface="Tahoma"/>
              </a:rPr>
              <a:t>د</a:t>
            </a:r>
            <a:r>
              <a:rPr sz="1600" spc="185" dirty="0">
                <a:latin typeface="Tahoma"/>
                <a:cs typeface="Tahoma"/>
              </a:rPr>
              <a:t>أا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345" dirty="0">
                <a:latin typeface="Tahoma"/>
                <a:cs typeface="Tahoma"/>
              </a:rPr>
              <a:t>ح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ن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345" dirty="0">
                <a:latin typeface="Tahoma"/>
                <a:cs typeface="Tahoma"/>
              </a:rPr>
              <a:t>ك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285" dirty="0">
                <a:latin typeface="Tahoma"/>
                <a:cs typeface="Tahoma"/>
              </a:rPr>
              <a:t>م</a:t>
            </a:r>
            <a:r>
              <a:rPr sz="1600" spc="-225" dirty="0">
                <a:latin typeface="Tahoma"/>
                <a:cs typeface="Tahoma"/>
              </a:rPr>
              <a:t>ه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445" dirty="0">
                <a:latin typeface="Tahoma"/>
                <a:cs typeface="Tahoma"/>
              </a:rPr>
              <a:t>اسقأ</a:t>
            </a:r>
            <a:endParaRPr sz="1600">
              <a:latin typeface="Tahoma"/>
              <a:cs typeface="Tahoma"/>
            </a:endParaRPr>
          </a:p>
          <a:p>
            <a:pPr marR="5715" algn="r">
              <a:lnSpc>
                <a:spcPct val="100000"/>
              </a:lnSpc>
              <a:spcBef>
                <a:spcPts val="93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)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70" dirty="0">
                <a:latin typeface="Tahoma"/>
                <a:cs typeface="Tahoma"/>
              </a:rPr>
              <a:t>ةسا</a:t>
            </a:r>
            <a:r>
              <a:rPr sz="1600" spc="-220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-240" dirty="0">
                <a:latin typeface="Tahoma"/>
                <a:cs typeface="Tahoma"/>
              </a:rPr>
              <a:t>او</a:t>
            </a:r>
            <a:r>
              <a:rPr sz="1600" spc="-580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ةراه</a:t>
            </a:r>
            <a:r>
              <a:rPr sz="1600" spc="-24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95" dirty="0">
                <a:latin typeface="Tahoma"/>
                <a:cs typeface="Tahoma"/>
              </a:rPr>
              <a:t>تا</a:t>
            </a:r>
            <a:r>
              <a:rPr sz="1600" spc="-21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95" dirty="0">
                <a:latin typeface="Tahoma"/>
                <a:cs typeface="Tahoma"/>
              </a:rPr>
              <a:t>لعما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625" dirty="0">
                <a:latin typeface="Tahoma"/>
                <a:cs typeface="Tahoma"/>
              </a:rPr>
              <a:t>ةين</a:t>
            </a:r>
            <a:r>
              <a:rPr sz="1600" spc="-800" dirty="0">
                <a:latin typeface="Tahoma"/>
                <a:cs typeface="Tahoma"/>
              </a:rPr>
              <a:t>ق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180" dirty="0">
                <a:latin typeface="Tahoma"/>
                <a:cs typeface="Tahoma"/>
              </a:rPr>
              <a:t>ةراهم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-370" dirty="0">
                <a:latin typeface="Tahoma"/>
                <a:cs typeface="Tahoma"/>
              </a:rPr>
              <a:t>علا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114" dirty="0">
                <a:latin typeface="Tahoma"/>
                <a:cs typeface="Tahoma"/>
              </a:rPr>
              <a:t>اراهما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5" dirty="0">
                <a:latin typeface="Tahoma"/>
                <a:cs typeface="Tahoma"/>
              </a:rPr>
              <a:t>ة</a:t>
            </a:r>
            <a:r>
              <a:rPr sz="1600" spc="-965" dirty="0">
                <a:latin typeface="Tahoma"/>
                <a:cs typeface="Tahoma"/>
              </a:rPr>
              <a:t>ي</a:t>
            </a:r>
            <a:r>
              <a:rPr sz="1600" spc="-484" dirty="0">
                <a:latin typeface="Tahoma"/>
                <a:cs typeface="Tahoma"/>
              </a:rPr>
              <a:t>ل</a:t>
            </a:r>
            <a:r>
              <a:rPr sz="1600" spc="-180" dirty="0">
                <a:latin typeface="Tahoma"/>
                <a:cs typeface="Tahoma"/>
              </a:rPr>
              <a:t>ا</a:t>
            </a:r>
            <a:r>
              <a:rPr sz="1600" spc="-525" dirty="0">
                <a:latin typeface="Tahoma"/>
                <a:cs typeface="Tahoma"/>
              </a:rPr>
              <a:t>تلا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تاراهما</a:t>
            </a:r>
            <a:endParaRPr sz="1600">
              <a:latin typeface="Tahoma"/>
              <a:cs typeface="Tahoma"/>
            </a:endParaRPr>
          </a:p>
          <a:p>
            <a:pPr marR="5715" algn="r">
              <a:lnSpc>
                <a:spcPct val="100000"/>
              </a:lnSpc>
              <a:spcBef>
                <a:spcPts val="925"/>
              </a:spcBef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ررقم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لك</a:t>
            </a:r>
            <a:r>
              <a:rPr sz="1600" spc="-645" dirty="0">
                <a:latin typeface="Tahoma"/>
                <a:cs typeface="Tahoma"/>
              </a:rPr>
              <a:t>ل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20" dirty="0">
                <a:latin typeface="Tahoma"/>
                <a:cs typeface="Tahoma"/>
              </a:rPr>
              <a:t>ت</a:t>
            </a:r>
            <a:r>
              <a:rPr sz="1600" spc="-465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400" dirty="0">
                <a:latin typeface="Tahoma"/>
                <a:cs typeface="Tahoma"/>
              </a:rPr>
              <a:t>قاوبو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ن</a:t>
            </a:r>
            <a:r>
              <a:rPr sz="1600" spc="-630" dirty="0">
                <a:latin typeface="Tahoma"/>
                <a:cs typeface="Tahoma"/>
              </a:rPr>
              <a:t>يلات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455" dirty="0">
                <a:latin typeface="Tahoma"/>
                <a:cs typeface="Tahoma"/>
              </a:rPr>
              <a:t>نير</a:t>
            </a:r>
            <a:r>
              <a:rPr sz="1600" spc="-300" dirty="0">
                <a:latin typeface="Tahoma"/>
                <a:cs typeface="Tahoma"/>
              </a:rPr>
              <a:t>رقما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40" dirty="0">
                <a:latin typeface="Tahoma"/>
                <a:cs typeface="Tahoma"/>
              </a:rPr>
              <a:t>ل</a:t>
            </a:r>
            <a:r>
              <a:rPr sz="1600" spc="600" dirty="0">
                <a:latin typeface="Tahoma"/>
                <a:cs typeface="Tahoma"/>
              </a:rPr>
              <a:t>ا</a:t>
            </a:r>
            <a:r>
              <a:rPr sz="1600" spc="-80" dirty="0">
                <a:latin typeface="Tahoma"/>
                <a:cs typeface="Tahoma"/>
              </a:rPr>
              <a:t>خ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تاراهما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هذ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45" dirty="0">
                <a:latin typeface="Tahoma"/>
                <a:cs typeface="Tahoma"/>
              </a:rPr>
              <a:t> </a:t>
            </a:r>
            <a:r>
              <a:rPr sz="1600" spc="50" dirty="0">
                <a:latin typeface="Tahoma"/>
                <a:cs typeface="Tahoma"/>
              </a:rPr>
              <a:t>ن</a:t>
            </a:r>
            <a:r>
              <a:rPr sz="1600" spc="-305" dirty="0">
                <a:latin typeface="Tahoma"/>
                <a:cs typeface="Tahoma"/>
              </a:rPr>
              <a:t>م</a:t>
            </a:r>
            <a:r>
              <a:rPr sz="1600" spc="-600" dirty="0">
                <a:latin typeface="Tahoma"/>
                <a:cs typeface="Tahoma"/>
              </a:rPr>
              <a:t>ض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ن</a:t>
            </a:r>
            <a:r>
              <a:rPr sz="1600" spc="15" dirty="0">
                <a:latin typeface="Tahoma"/>
                <a:cs typeface="Tahoma"/>
              </a:rPr>
              <a:t>ك</a:t>
            </a:r>
            <a:r>
              <a:rPr sz="1600" spc="12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endParaRPr sz="1600">
              <a:latin typeface="Tahoma"/>
              <a:cs typeface="Tahoma"/>
            </a:endParaRPr>
          </a:p>
          <a:p>
            <a:pPr marL="3093085">
              <a:lnSpc>
                <a:spcPct val="100000"/>
              </a:lnSpc>
              <a:spcBef>
                <a:spcPts val="925"/>
              </a:spcBef>
            </a:pPr>
            <a:r>
              <a:rPr sz="1600" spc="-195" dirty="0">
                <a:latin typeface="Tahoma"/>
                <a:cs typeface="Tahoma"/>
              </a:rPr>
              <a:t>تا</a:t>
            </a:r>
            <a:r>
              <a:rPr sz="1600" spc="-215" dirty="0">
                <a:latin typeface="Tahoma"/>
                <a:cs typeface="Tahoma"/>
              </a:rPr>
              <a:t>م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395" dirty="0">
                <a:latin typeface="Tahoma"/>
                <a:cs typeface="Tahoma"/>
              </a:rPr>
              <a:t>لعما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825" dirty="0">
                <a:latin typeface="Tahoma"/>
                <a:cs typeface="Tahoma"/>
              </a:rPr>
              <a:t>ينق</a:t>
            </a:r>
            <a:r>
              <a:rPr sz="1600" spc="-835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75" dirty="0">
                <a:latin typeface="Tahoma"/>
                <a:cs typeface="Tahoma"/>
              </a:rPr>
              <a:t>ةيدد</a:t>
            </a:r>
            <a:r>
              <a:rPr sz="1600" spc="-370" dirty="0">
                <a:latin typeface="Tahoma"/>
                <a:cs typeface="Tahoma"/>
              </a:rPr>
              <a:t>علا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تاراهما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3393440">
              <a:lnSpc>
                <a:spcPct val="100000"/>
              </a:lnSpc>
              <a:spcBef>
                <a:spcPts val="93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50" dirty="0">
                <a:latin typeface="Tahoma"/>
                <a:cs typeface="Tahoma"/>
              </a:rPr>
              <a:t>ة</a:t>
            </a:r>
            <a:r>
              <a:rPr sz="1600" spc="-890" dirty="0">
                <a:latin typeface="Tahoma"/>
                <a:cs typeface="Tahoma"/>
              </a:rPr>
              <a:t>س</a:t>
            </a:r>
            <a:r>
              <a:rPr sz="1600" spc="-25" dirty="0">
                <a:latin typeface="Tahoma"/>
                <a:cs typeface="Tahoma"/>
              </a:rPr>
              <a:t>ا</a:t>
            </a:r>
            <a:r>
              <a:rPr sz="1600" spc="-180" dirty="0">
                <a:latin typeface="Tahoma"/>
                <a:cs typeface="Tahoma"/>
              </a:rPr>
              <a:t>ردلاو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-240" dirty="0">
                <a:latin typeface="Tahoma"/>
                <a:cs typeface="Tahoma"/>
              </a:rPr>
              <a:t>او</a:t>
            </a:r>
            <a:r>
              <a:rPr sz="1600" spc="-580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5" dirty="0">
                <a:latin typeface="Tahoma"/>
                <a:cs typeface="Tahoma"/>
              </a:rPr>
              <a:t> تاراهم</a:t>
            </a:r>
            <a:r>
              <a:rPr sz="1600" spc="-275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12700" marR="234315" indent="2907665">
              <a:lnSpc>
                <a:spcPts val="2860"/>
              </a:lnSpc>
              <a:spcBef>
                <a:spcPts val="235"/>
              </a:spcBef>
            </a:pPr>
            <a:r>
              <a:rPr sz="1600" b="1" u="sng" spc="-13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1600" b="1" u="sng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204" dirty="0">
                <a:solidFill>
                  <a:srgbClr val="FF0000"/>
                </a:solidFill>
                <a:latin typeface="Arial"/>
                <a:cs typeface="Arial"/>
              </a:rPr>
              <a:t>ص</a:t>
            </a:r>
            <a:r>
              <a:rPr sz="1600" b="1" u="sng" spc="-480" dirty="0">
                <a:solidFill>
                  <a:srgbClr val="FF0000"/>
                </a:solidFill>
                <a:latin typeface="Arial"/>
                <a:cs typeface="Arial"/>
              </a:rPr>
              <a:t>ص</a:t>
            </a:r>
            <a:r>
              <a:rPr sz="1600" b="1" u="sng" spc="-15" dirty="0">
                <a:solidFill>
                  <a:srgbClr val="FF0000"/>
                </a:solidFill>
                <a:latin typeface="Arial"/>
                <a:cs typeface="Arial"/>
              </a:rPr>
              <a:t>خ</a:t>
            </a:r>
            <a:r>
              <a:rPr sz="1600" b="1" u="sng" spc="-63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-32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190" dirty="0">
                <a:solidFill>
                  <a:srgbClr val="FF0000"/>
                </a:solidFill>
                <a:latin typeface="Arial"/>
                <a:cs typeface="Arial"/>
              </a:rPr>
              <a:t>و</a:t>
            </a:r>
            <a:r>
              <a:rPr sz="1600" b="1" u="sng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5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600" b="1" u="sng" spc="-465" dirty="0">
                <a:solidFill>
                  <a:srgbClr val="FF0000"/>
                </a:solidFill>
                <a:latin typeface="Arial"/>
                <a:cs typeface="Arial"/>
              </a:rPr>
              <a:t>س</a:t>
            </a:r>
            <a:r>
              <a:rPr sz="1600" b="1" u="sng" spc="-375" dirty="0">
                <a:solidFill>
                  <a:srgbClr val="FF0000"/>
                </a:solidFill>
                <a:latin typeface="Arial"/>
                <a:cs typeface="Arial"/>
              </a:rPr>
              <a:t>ق</a:t>
            </a:r>
            <a:r>
              <a:rPr sz="1600" b="1" u="sng" spc="-325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1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4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30" dirty="0">
                <a:solidFill>
                  <a:srgbClr val="FF0000"/>
                </a:solidFill>
                <a:latin typeface="Arial"/>
                <a:cs typeface="Arial"/>
              </a:rPr>
              <a:t>ا</a:t>
            </a:r>
            <a:r>
              <a:rPr sz="1600" b="1" u="sng" spc="-605" dirty="0">
                <a:solidFill>
                  <a:srgbClr val="FF0000"/>
                </a:solidFill>
                <a:latin typeface="Arial"/>
                <a:cs typeface="Arial"/>
              </a:rPr>
              <a:t>ب</a:t>
            </a:r>
            <a:r>
              <a:rPr sz="1600" b="1" u="sng" spc="-390" dirty="0">
                <a:solidFill>
                  <a:srgbClr val="FF0000"/>
                </a:solidFill>
                <a:latin typeface="Arial"/>
                <a:cs typeface="Arial"/>
              </a:rPr>
              <a:t>ل</a:t>
            </a:r>
            <a:r>
              <a:rPr sz="1600" b="1" u="sng" spc="90" dirty="0">
                <a:solidFill>
                  <a:srgbClr val="FF0000"/>
                </a:solidFill>
                <a:latin typeface="Arial"/>
                <a:cs typeface="Arial"/>
              </a:rPr>
              <a:t>ط</a:t>
            </a:r>
            <a:r>
              <a:rPr sz="1600" b="1" u="sng" spc="-635" dirty="0">
                <a:solidFill>
                  <a:srgbClr val="FF0000"/>
                </a:solidFill>
                <a:latin typeface="Arial"/>
                <a:cs typeface="Arial"/>
              </a:rPr>
              <a:t>ت</a:t>
            </a:r>
            <a:r>
              <a:rPr sz="1600" b="1" u="sng" spc="70" dirty="0">
                <a:solidFill>
                  <a:srgbClr val="FF0000"/>
                </a:solidFill>
                <a:latin typeface="Arial"/>
                <a:cs typeface="Arial"/>
              </a:rPr>
              <a:t>م</a:t>
            </a:r>
            <a:r>
              <a:rPr sz="1600" b="1" u="sng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140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u="sng" spc="-300" dirty="0">
                <a:solidFill>
                  <a:srgbClr val="FF0000"/>
                </a:solidFill>
                <a:latin typeface="Arial"/>
                <a:cs typeface="Arial"/>
              </a:rPr>
              <a:t>ج</a:t>
            </a:r>
            <a:r>
              <a:rPr sz="1600" b="1" spc="-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465" dirty="0">
                <a:latin typeface="Tahoma"/>
                <a:cs typeface="Tahoma"/>
              </a:rPr>
              <a:t>فو</a:t>
            </a:r>
            <a:r>
              <a:rPr sz="1600" spc="-11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560" dirty="0">
                <a:latin typeface="Tahoma"/>
                <a:cs typeface="Tahoma"/>
              </a:rPr>
              <a:t>اس</a:t>
            </a:r>
            <a:r>
              <a:rPr sz="1600" spc="-49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هذ</a:t>
            </a:r>
            <a:r>
              <a:rPr sz="1600" spc="35" dirty="0">
                <a:latin typeface="Tahoma"/>
                <a:cs typeface="Tahoma"/>
              </a:rPr>
              <a:t>ه</a:t>
            </a:r>
            <a:r>
              <a:rPr sz="1600" spc="-110" dirty="0">
                <a:latin typeface="Tahoma"/>
                <a:cs typeface="Tahoma"/>
              </a:rPr>
              <a:t> </a:t>
            </a:r>
            <a:r>
              <a:rPr sz="1600" spc="-345" dirty="0">
                <a:latin typeface="Tahoma"/>
                <a:cs typeface="Tahoma"/>
              </a:rPr>
              <a:t>ن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345" dirty="0">
                <a:latin typeface="Tahoma"/>
                <a:cs typeface="Tahoma"/>
              </a:rPr>
              <a:t>ك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ن</a:t>
            </a:r>
            <a:r>
              <a:rPr sz="1600" spc="-95" dirty="0">
                <a:latin typeface="Tahoma"/>
                <a:cs typeface="Tahoma"/>
              </a:rPr>
              <a:t>أ</a:t>
            </a:r>
            <a:r>
              <a:rPr sz="1600" spc="-114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660" dirty="0">
                <a:latin typeface="Tahoma"/>
                <a:cs typeface="Tahoma"/>
              </a:rPr>
              <a:t>غب</a:t>
            </a:r>
            <a:r>
              <a:rPr sz="1600" spc="-620" dirty="0">
                <a:latin typeface="Tahoma"/>
                <a:cs typeface="Tahoma"/>
              </a:rPr>
              <a:t>ن</a:t>
            </a:r>
            <a:r>
              <a:rPr sz="1600" spc="-1000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235" dirty="0">
                <a:latin typeface="Tahoma"/>
                <a:cs typeface="Tahoma"/>
              </a:rPr>
              <a:t>حا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650" dirty="0">
                <a:latin typeface="Tahoma"/>
                <a:cs typeface="Tahoma"/>
              </a:rPr>
              <a:t>مس</a:t>
            </a:r>
            <a:r>
              <a:rPr sz="1600" spc="-490" dirty="0">
                <a:latin typeface="Tahoma"/>
                <a:cs typeface="Tahoma"/>
              </a:rPr>
              <a:t>قلا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با</a:t>
            </a:r>
            <a:r>
              <a:rPr sz="1600" spc="60" dirty="0">
                <a:latin typeface="Tahoma"/>
                <a:cs typeface="Tahoma"/>
              </a:rPr>
              <a:t>ط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95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795" dirty="0">
                <a:latin typeface="Tahoma"/>
                <a:cs typeface="Tahoma"/>
              </a:rPr>
              <a:t>س</a:t>
            </a:r>
            <a:r>
              <a:rPr sz="1600" spc="-250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105" dirty="0">
                <a:latin typeface="Tahoma"/>
                <a:cs typeface="Tahoma"/>
              </a:rPr>
              <a:t> </a:t>
            </a:r>
            <a:r>
              <a:rPr sz="1600" spc="-229" dirty="0">
                <a:latin typeface="Tahoma"/>
                <a:cs typeface="Tahoma"/>
              </a:rPr>
              <a:t>يهو</a:t>
            </a:r>
            <a:endParaRPr sz="1600">
              <a:latin typeface="Tahoma"/>
              <a:cs typeface="Tahoma"/>
            </a:endParaRPr>
          </a:p>
          <a:p>
            <a:pPr marL="12700" indent="4442460">
              <a:lnSpc>
                <a:spcPct val="100000"/>
              </a:lnSpc>
              <a:spcBef>
                <a:spcPts val="670"/>
              </a:spcBef>
            </a:pP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30" dirty="0">
                <a:latin typeface="Tahoma"/>
                <a:cs typeface="Tahoma"/>
              </a:rPr>
              <a:t>يلات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150" dirty="0">
                <a:latin typeface="Tahoma"/>
                <a:cs typeface="Tahoma"/>
              </a:rPr>
              <a:t>تاد</a:t>
            </a:r>
            <a:r>
              <a:rPr sz="1600" spc="-130" dirty="0">
                <a:latin typeface="Tahoma"/>
                <a:cs typeface="Tahoma"/>
              </a:rPr>
              <a:t>د</a:t>
            </a:r>
            <a:r>
              <a:rPr sz="1600" spc="235" dirty="0">
                <a:latin typeface="Tahoma"/>
                <a:cs typeface="Tahoma"/>
              </a:rPr>
              <a:t>حا</a:t>
            </a:r>
            <a:endParaRPr sz="1600">
              <a:latin typeface="Tahoma"/>
              <a:cs typeface="Tahoma"/>
            </a:endParaRPr>
          </a:p>
          <a:p>
            <a:pPr marL="12700" marR="349250">
              <a:lnSpc>
                <a:spcPct val="148100"/>
              </a:lnSpc>
              <a:spcBef>
                <a:spcPts val="10"/>
              </a:spcBef>
            </a:pPr>
            <a:r>
              <a:rPr sz="1600" spc="-37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155" dirty="0">
                <a:latin typeface="Tahoma"/>
                <a:cs typeface="Tahoma"/>
              </a:rPr>
              <a:t>ام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440" dirty="0">
                <a:latin typeface="Tahoma"/>
                <a:cs typeface="Tahoma"/>
              </a:rPr>
              <a:t>ة</a:t>
            </a:r>
            <a:r>
              <a:rPr sz="1600" spc="-800" dirty="0">
                <a:latin typeface="Tahoma"/>
                <a:cs typeface="Tahoma"/>
              </a:rPr>
              <a:t>ي</a:t>
            </a:r>
            <a:r>
              <a:rPr sz="1600" spc="-235" dirty="0">
                <a:latin typeface="Tahoma"/>
                <a:cs typeface="Tahoma"/>
              </a:rPr>
              <a:t>لكلاو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240" dirty="0">
                <a:latin typeface="Tahoma"/>
                <a:cs typeface="Tahoma"/>
              </a:rPr>
              <a:t>عما</a:t>
            </a:r>
            <a:r>
              <a:rPr sz="1600" spc="155" dirty="0">
                <a:latin typeface="Tahoma"/>
                <a:cs typeface="Tahoma"/>
              </a:rPr>
              <a:t>جا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ب</a:t>
            </a:r>
            <a:r>
              <a:rPr sz="1600" spc="-515" dirty="0">
                <a:latin typeface="Tahoma"/>
                <a:cs typeface="Tahoma"/>
              </a:rPr>
              <a:t>لطتم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25" dirty="0">
                <a:latin typeface="Tahoma"/>
                <a:cs typeface="Tahoma"/>
              </a:rPr>
              <a:t>ه</a:t>
            </a:r>
            <a:r>
              <a:rPr sz="1600" spc="-880" dirty="0">
                <a:latin typeface="Tahoma"/>
                <a:cs typeface="Tahoma"/>
              </a:rPr>
              <a:t>يف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ا</a:t>
            </a:r>
            <a:r>
              <a:rPr sz="1600" spc="90" dirty="0">
                <a:latin typeface="Tahoma"/>
                <a:cs typeface="Tahoma"/>
              </a:rPr>
              <a:t>م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505" dirty="0">
                <a:latin typeface="Tahoma"/>
                <a:cs typeface="Tahoma"/>
              </a:rPr>
              <a:t>ةيسا</a:t>
            </a:r>
            <a:r>
              <a:rPr sz="1600" spc="-260" dirty="0">
                <a:latin typeface="Tahoma"/>
                <a:cs typeface="Tahoma"/>
              </a:rPr>
              <a:t>ر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ةطخا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ع</a:t>
            </a:r>
            <a:r>
              <a:rPr sz="1600" spc="-210" dirty="0">
                <a:latin typeface="Tahoma"/>
                <a:cs typeface="Tahoma"/>
              </a:rPr>
              <a:t>و</a:t>
            </a:r>
            <a:r>
              <a:rPr sz="1600" spc="140" dirty="0">
                <a:latin typeface="Tahoma"/>
                <a:cs typeface="Tahoma"/>
              </a:rPr>
              <a:t>مج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r>
              <a:rPr sz="1600" spc="80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110" dirty="0">
                <a:latin typeface="Tahoma"/>
                <a:cs typeface="Tahoma"/>
              </a:rPr>
              <a:t>جرد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265" dirty="0">
                <a:latin typeface="Tahoma"/>
                <a:cs typeface="Tahoma"/>
              </a:rPr>
              <a:t>ح</a:t>
            </a:r>
            <a:r>
              <a:rPr sz="1600" spc="-650" dirty="0">
                <a:latin typeface="Tahoma"/>
                <a:cs typeface="Tahoma"/>
              </a:rPr>
              <a:t>ن</a:t>
            </a:r>
            <a:r>
              <a:rPr sz="1600" spc="130" dirty="0">
                <a:latin typeface="Tahoma"/>
                <a:cs typeface="Tahoma"/>
              </a:rPr>
              <a:t>م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ي</a:t>
            </a:r>
            <a:r>
              <a:rPr sz="1600" spc="-640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420" dirty="0">
                <a:latin typeface="Tahoma"/>
                <a:cs typeface="Tahoma"/>
              </a:rPr>
              <a:t>تاي</a:t>
            </a:r>
            <a:r>
              <a:rPr sz="1600" spc="-170" dirty="0">
                <a:latin typeface="Tahoma"/>
                <a:cs typeface="Tahoma"/>
              </a:rPr>
              <a:t>ل</a:t>
            </a:r>
            <a:r>
              <a:rPr sz="1600" spc="-180" dirty="0">
                <a:latin typeface="Tahoma"/>
                <a:cs typeface="Tahoma"/>
              </a:rPr>
              <a:t>ك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</a:t>
            </a:r>
            <a:r>
              <a:rPr sz="1600" spc="-204" dirty="0">
                <a:latin typeface="Tahoma"/>
                <a:cs typeface="Tahoma"/>
              </a:rPr>
              <a:t>د</a:t>
            </a:r>
            <a:r>
              <a:rPr sz="1600" spc="-470" dirty="0">
                <a:latin typeface="Tahoma"/>
                <a:cs typeface="Tahoma"/>
              </a:rPr>
              <a:t>متعم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spc="-5" dirty="0">
                <a:latin typeface="Calibri"/>
                <a:cs typeface="Calibri"/>
              </a:rPr>
              <a:t>4</a:t>
            </a:r>
            <a:r>
              <a:rPr sz="1600" dirty="0">
                <a:latin typeface="Calibri"/>
                <a:cs typeface="Calibri"/>
              </a:rPr>
              <a:t>4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250" dirty="0">
                <a:latin typeface="Tahoma"/>
                <a:cs typeface="Tahoma"/>
              </a:rPr>
              <a:t>ى</a:t>
            </a:r>
            <a:r>
              <a:rPr sz="1600" spc="-70" dirty="0">
                <a:latin typeface="Tahoma"/>
                <a:cs typeface="Tahoma"/>
              </a:rPr>
              <a:t>إ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470" dirty="0">
                <a:latin typeface="Tahoma"/>
                <a:cs typeface="Tahoma"/>
              </a:rPr>
              <a:t>متعم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15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5" dirty="0">
                <a:latin typeface="Calibri"/>
                <a:cs typeface="Calibri"/>
              </a:rPr>
              <a:t>12</a:t>
            </a:r>
            <a:r>
              <a:rPr sz="1600" spc="-5" dirty="0">
                <a:latin typeface="Calibri"/>
                <a:cs typeface="Calibri"/>
              </a:rPr>
              <a:t>0</a:t>
            </a:r>
            <a:r>
              <a:rPr sz="1600" spc="-145" dirty="0">
                <a:latin typeface="Tahoma"/>
                <a:cs typeface="Tahoma"/>
              </a:rPr>
              <a:t>(</a:t>
            </a:r>
            <a:endParaRPr sz="1600">
              <a:latin typeface="Tahoma"/>
              <a:cs typeface="Tahoma"/>
            </a:endParaRPr>
          </a:p>
          <a:p>
            <a:pPr marL="12700" marR="349250" indent="3218815">
              <a:lnSpc>
                <a:spcPts val="2860"/>
              </a:lnSpc>
              <a:spcBef>
                <a:spcPts val="235"/>
              </a:spcBef>
            </a:pPr>
            <a:r>
              <a:rPr sz="1600" spc="-190" dirty="0">
                <a:latin typeface="Tahoma"/>
                <a:cs typeface="Tahoma"/>
              </a:rPr>
              <a:t>.</a:t>
            </a:r>
            <a:r>
              <a:rPr sz="1600" spc="-160" dirty="0">
                <a:latin typeface="Tahoma"/>
                <a:cs typeface="Tahoma"/>
              </a:rPr>
              <a:t>تاو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69" dirty="0">
                <a:latin typeface="Tahoma"/>
                <a:cs typeface="Tahoma"/>
              </a:rPr>
              <a:t>س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ع</a:t>
            </a:r>
            <a:r>
              <a:rPr sz="1600" spc="-885" dirty="0">
                <a:latin typeface="Tahoma"/>
                <a:cs typeface="Tahoma"/>
              </a:rPr>
              <a:t>ب</a:t>
            </a:r>
            <a:r>
              <a:rPr sz="1600" spc="-25" dirty="0">
                <a:latin typeface="Tahoma"/>
                <a:cs typeface="Tahoma"/>
              </a:rPr>
              <a:t>رأ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280" dirty="0">
                <a:latin typeface="Tahoma"/>
                <a:cs typeface="Tahoma"/>
              </a:rPr>
              <a:t>سويرولا</a:t>
            </a:r>
            <a:r>
              <a:rPr sz="1600" spc="-335" dirty="0">
                <a:latin typeface="Tahoma"/>
                <a:cs typeface="Tahoma"/>
              </a:rPr>
              <a:t>ك</a:t>
            </a:r>
            <a:r>
              <a:rPr sz="1600" spc="-509" dirty="0">
                <a:latin typeface="Tahoma"/>
                <a:cs typeface="Tahoma"/>
              </a:rPr>
              <a:t>بلا</a:t>
            </a:r>
            <a:r>
              <a:rPr sz="1600" spc="-285" dirty="0">
                <a:latin typeface="Tahoma"/>
                <a:cs typeface="Tahoma"/>
              </a:rPr>
              <a:t> </a:t>
            </a:r>
            <a:r>
              <a:rPr sz="1600" spc="-295" dirty="0">
                <a:latin typeface="Tahoma"/>
                <a:cs typeface="Tahoma"/>
              </a:rPr>
              <a:t>ي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200" dirty="0">
                <a:latin typeface="Tahoma"/>
                <a:cs typeface="Tahoma"/>
              </a:rPr>
              <a:t>ةد</a:t>
            </a:r>
            <a:r>
              <a:rPr sz="1600" spc="-470" dirty="0">
                <a:latin typeface="Tahoma"/>
                <a:cs typeface="Tahoma"/>
              </a:rPr>
              <a:t>متعم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204" dirty="0">
                <a:latin typeface="Tahoma"/>
                <a:cs typeface="Tahoma"/>
              </a:rPr>
              <a:t>ة</a:t>
            </a:r>
            <a:r>
              <a:rPr sz="1600" spc="-26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80" dirty="0">
                <a:latin typeface="Tahoma"/>
                <a:cs typeface="Tahoma"/>
              </a:rPr>
              <a:t>18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ى</a:t>
            </a:r>
            <a:r>
              <a:rPr sz="1600" spc="-75" dirty="0">
                <a:latin typeface="Tahoma"/>
                <a:cs typeface="Tahoma"/>
              </a:rPr>
              <a:t>ا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)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spc="-5" dirty="0">
                <a:latin typeface="Calibri"/>
                <a:cs typeface="Calibri"/>
              </a:rPr>
              <a:t>5</a:t>
            </a: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380" dirty="0">
                <a:latin typeface="Tahoma"/>
                <a:cs typeface="Tahoma"/>
              </a:rPr>
              <a:t>ن</a:t>
            </a:r>
            <a:r>
              <a:rPr sz="1600" spc="-465" dirty="0">
                <a:latin typeface="Tahoma"/>
                <a:cs typeface="Tahoma"/>
              </a:rPr>
              <a:t>ب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55" dirty="0">
                <a:latin typeface="Tahoma"/>
                <a:cs typeface="Tahoma"/>
              </a:rPr>
              <a:t>ام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700" dirty="0">
                <a:latin typeface="Tahoma"/>
                <a:cs typeface="Tahoma"/>
              </a:rPr>
              <a:t>يس</a:t>
            </a:r>
            <a:r>
              <a:rPr sz="1600" spc="-160" dirty="0">
                <a:latin typeface="Tahoma"/>
                <a:cs typeface="Tahoma"/>
              </a:rPr>
              <a:t>ا</a:t>
            </a:r>
            <a:r>
              <a:rPr sz="1600" spc="-120" dirty="0">
                <a:latin typeface="Tahoma"/>
                <a:cs typeface="Tahoma"/>
              </a:rPr>
              <a:t>رد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635" dirty="0">
                <a:latin typeface="Tahoma"/>
                <a:cs typeface="Tahoma"/>
              </a:rPr>
              <a:t>ص</a:t>
            </a:r>
            <a:r>
              <a:rPr sz="1600" spc="-795" dirty="0">
                <a:latin typeface="Tahoma"/>
                <a:cs typeface="Tahoma"/>
              </a:rPr>
              <a:t>ف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لك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45" dirty="0">
                <a:latin typeface="Tahoma"/>
                <a:cs typeface="Tahoma"/>
              </a:rPr>
              <a:t>نو</a:t>
            </a:r>
            <a:r>
              <a:rPr sz="1600" spc="-55" dirty="0">
                <a:latin typeface="Tahoma"/>
                <a:cs typeface="Tahoma"/>
              </a:rPr>
              <a:t>ك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12700" indent="3126105">
              <a:lnSpc>
                <a:spcPct val="100000"/>
              </a:lnSpc>
              <a:spcBef>
                <a:spcPts val="67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969" dirty="0">
                <a:latin typeface="Tahoma"/>
                <a:cs typeface="Tahoma"/>
              </a:rPr>
              <a:t>س</a:t>
            </a:r>
            <a:r>
              <a:rPr sz="1600" spc="-125" dirty="0">
                <a:latin typeface="Tahoma"/>
                <a:cs typeface="Tahoma"/>
              </a:rPr>
              <a:t> </a:t>
            </a:r>
            <a:r>
              <a:rPr sz="1600" spc="-190" dirty="0">
                <a:latin typeface="Tahoma"/>
                <a:cs typeface="Tahoma"/>
              </a:rPr>
              <a:t>عبرأا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وذ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ط</a:t>
            </a:r>
            <a:r>
              <a:rPr sz="1600" spc="55" dirty="0">
                <a:latin typeface="Tahoma"/>
                <a:cs typeface="Tahoma"/>
              </a:rPr>
              <a:t>طخا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ماظن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600" spc="-325" dirty="0">
                <a:latin typeface="Tahoma"/>
                <a:cs typeface="Tahoma"/>
              </a:rPr>
              <a:t>ةمئادلا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330" dirty="0">
                <a:latin typeface="Tahoma"/>
                <a:cs typeface="Tahoma"/>
              </a:rPr>
              <a:t>ةن</a:t>
            </a:r>
            <a:r>
              <a:rPr sz="1600" spc="-350" dirty="0">
                <a:latin typeface="Tahoma"/>
                <a:cs typeface="Tahoma"/>
              </a:rPr>
              <a:t>ج</a:t>
            </a:r>
            <a:r>
              <a:rPr sz="1600" spc="-459" dirty="0">
                <a:latin typeface="Tahoma"/>
                <a:cs typeface="Tahoma"/>
              </a:rPr>
              <a:t>للا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670" dirty="0">
                <a:latin typeface="Tahoma"/>
                <a:cs typeface="Tahoma"/>
              </a:rPr>
              <a:t>لبق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315" dirty="0">
                <a:latin typeface="Tahoma"/>
                <a:cs typeface="Tahoma"/>
              </a:rPr>
              <a:t>نم</a:t>
            </a:r>
            <a:r>
              <a:rPr sz="1600" spc="10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420" dirty="0">
                <a:latin typeface="Tahoma"/>
                <a:cs typeface="Tahoma"/>
              </a:rPr>
              <a:t>عم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ي</a:t>
            </a:r>
            <a:r>
              <a:rPr sz="1600" spc="-340" dirty="0">
                <a:latin typeface="Tahoma"/>
                <a:cs typeface="Tahoma"/>
              </a:rPr>
              <a:t>م</a:t>
            </a:r>
            <a:r>
              <a:rPr sz="1600" spc="-650" dirty="0">
                <a:latin typeface="Tahoma"/>
                <a:cs typeface="Tahoma"/>
              </a:rPr>
              <a:t>يظن</a:t>
            </a:r>
            <a:r>
              <a:rPr sz="1600" spc="-710" dirty="0">
                <a:latin typeface="Tahoma"/>
                <a:cs typeface="Tahoma"/>
              </a:rPr>
              <a:t>ت</a:t>
            </a:r>
            <a:r>
              <a:rPr sz="1600" spc="-335" dirty="0">
                <a:latin typeface="Tahoma"/>
                <a:cs typeface="Tahoma"/>
              </a:rPr>
              <a:t>لا</a:t>
            </a:r>
            <a:r>
              <a:rPr sz="1600" spc="10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لك</a:t>
            </a:r>
            <a:r>
              <a:rPr sz="1600" spc="-305" dirty="0">
                <a:latin typeface="Tahoma"/>
                <a:cs typeface="Tahoma"/>
              </a:rPr>
              <a:t>يها</a:t>
            </a:r>
            <a:r>
              <a:rPr sz="1600" spc="100" dirty="0">
                <a:latin typeface="Tahoma"/>
                <a:cs typeface="Tahoma"/>
              </a:rPr>
              <a:t> </a:t>
            </a:r>
            <a:r>
              <a:rPr sz="1600" spc="-655" dirty="0">
                <a:latin typeface="Tahoma"/>
                <a:cs typeface="Tahoma"/>
              </a:rPr>
              <a:t>ق</a:t>
            </a:r>
            <a:r>
              <a:rPr sz="1600" spc="-465" dirty="0">
                <a:latin typeface="Tahoma"/>
                <a:cs typeface="Tahoma"/>
              </a:rPr>
              <a:t>فو</a:t>
            </a:r>
            <a:r>
              <a:rPr sz="1600" spc="95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ت</a:t>
            </a:r>
            <a:r>
              <a:rPr sz="1600" spc="-70" dirty="0">
                <a:latin typeface="Tahoma"/>
                <a:cs typeface="Tahoma"/>
              </a:rPr>
              <a:t>ا</a:t>
            </a:r>
            <a:r>
              <a:rPr sz="1600" spc="-15" dirty="0">
                <a:latin typeface="Tahoma"/>
                <a:cs typeface="Tahoma"/>
              </a:rPr>
              <a:t>ر</a:t>
            </a:r>
            <a:r>
              <a:rPr sz="1600" spc="-10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100" dirty="0">
                <a:latin typeface="Tahoma"/>
                <a:cs typeface="Tahoma"/>
              </a:rPr>
              <a:t> </a:t>
            </a:r>
            <a:r>
              <a:rPr sz="1600" spc="-409" dirty="0">
                <a:latin typeface="Tahoma"/>
                <a:cs typeface="Tahoma"/>
              </a:rPr>
              <a:t>زيم</a:t>
            </a:r>
            <a:r>
              <a:rPr sz="1600" spc="-270" dirty="0">
                <a:latin typeface="Tahoma"/>
                <a:cs typeface="Tahoma"/>
              </a:rPr>
              <a:t>ر</a:t>
            </a:r>
            <a:r>
              <a:rPr sz="1600" spc="-605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110" dirty="0">
                <a:latin typeface="Tahoma"/>
                <a:cs typeface="Tahoma"/>
              </a:rPr>
              <a:t> </a:t>
            </a:r>
            <a:r>
              <a:rPr sz="1600" spc="-645" dirty="0">
                <a:latin typeface="Tahoma"/>
                <a:cs typeface="Tahoma"/>
              </a:rPr>
              <a:t>مي</a:t>
            </a:r>
            <a:r>
              <a:rPr sz="1600" spc="-555" dirty="0">
                <a:latin typeface="Tahoma"/>
                <a:cs typeface="Tahoma"/>
              </a:rPr>
              <a:t>قرت</a:t>
            </a:r>
            <a:r>
              <a:rPr sz="1600" spc="90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م</a:t>
            </a:r>
            <a:r>
              <a:rPr sz="1600" spc="-710" dirty="0">
                <a:latin typeface="Tahoma"/>
                <a:cs typeface="Tahoma"/>
              </a:rPr>
              <a:t>ت</a:t>
            </a:r>
            <a:r>
              <a:rPr sz="1600" spc="-994" dirty="0">
                <a:latin typeface="Tahoma"/>
                <a:cs typeface="Tahoma"/>
              </a:rPr>
              <a:t>ي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12700" marR="349250" indent="3429000">
              <a:lnSpc>
                <a:spcPct val="148100"/>
              </a:lnSpc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65" dirty="0">
                <a:latin typeface="Tahoma"/>
                <a:cs typeface="Tahoma"/>
              </a:rPr>
              <a:t>ي</a:t>
            </a:r>
            <a:r>
              <a:rPr sz="1600" spc="-835" dirty="0">
                <a:latin typeface="Tahoma"/>
                <a:cs typeface="Tahoma"/>
              </a:rPr>
              <a:t>س</a:t>
            </a:r>
            <a:r>
              <a:rPr sz="1600" spc="-175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ماظن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305" dirty="0">
                <a:latin typeface="Tahoma"/>
                <a:cs typeface="Tahoma"/>
              </a:rPr>
              <a:t>ططخلل</a:t>
            </a:r>
            <a:r>
              <a:rPr sz="1600" spc="-150" dirty="0">
                <a:latin typeface="Tahoma"/>
                <a:cs typeface="Tahoma"/>
              </a:rPr>
              <a:t> </a:t>
            </a:r>
            <a:r>
              <a:rPr sz="1600" spc="-290" dirty="0">
                <a:latin typeface="Tahoma"/>
                <a:cs typeface="Tahoma"/>
              </a:rPr>
              <a:t>ت</a:t>
            </a:r>
            <a:r>
              <a:rPr sz="1600" spc="-434" dirty="0">
                <a:latin typeface="Tahoma"/>
                <a:cs typeface="Tahoma"/>
              </a:rPr>
              <a:t>ابلطتما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165" dirty="0">
                <a:latin typeface="Tahoma"/>
                <a:cs typeface="Tahoma"/>
              </a:rPr>
              <a:t>: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spc="-355" dirty="0">
                <a:latin typeface="Tahoma"/>
                <a:cs typeface="Tahoma"/>
              </a:rPr>
              <a:t>ل</a:t>
            </a:r>
            <a:r>
              <a:rPr sz="1600" spc="-595" dirty="0">
                <a:latin typeface="Tahoma"/>
                <a:cs typeface="Tahoma"/>
              </a:rPr>
              <a:t>ثم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تا</a:t>
            </a:r>
            <a:r>
              <a:rPr sz="1600" spc="-95" dirty="0">
                <a:latin typeface="Tahoma"/>
                <a:cs typeface="Tahoma"/>
              </a:rPr>
              <a:t>ر</a:t>
            </a:r>
            <a:r>
              <a:rPr sz="1600" spc="-300" dirty="0">
                <a:latin typeface="Tahoma"/>
                <a:cs typeface="Tahoma"/>
              </a:rPr>
              <a:t>رقما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spc="-150" dirty="0">
                <a:latin typeface="Tahoma"/>
                <a:cs typeface="Tahoma"/>
              </a:rPr>
              <a:t>تاد</a:t>
            </a:r>
            <a:r>
              <a:rPr sz="1600" spc="-130" dirty="0">
                <a:latin typeface="Tahoma"/>
                <a:cs typeface="Tahoma"/>
              </a:rPr>
              <a:t>د</a:t>
            </a:r>
            <a:r>
              <a:rPr sz="1600" spc="565" dirty="0">
                <a:latin typeface="Tahoma"/>
                <a:cs typeface="Tahoma"/>
              </a:rPr>
              <a:t>ح</a:t>
            </a:r>
            <a:r>
              <a:rPr sz="1600" spc="185" dirty="0">
                <a:latin typeface="Tahoma"/>
                <a:cs typeface="Tahoma"/>
              </a:rPr>
              <a:t> </a:t>
            </a:r>
            <a:r>
              <a:rPr sz="1600" spc="-685" dirty="0">
                <a:latin typeface="Tahoma"/>
                <a:cs typeface="Tahoma"/>
              </a:rPr>
              <a:t>ةيس</a:t>
            </a:r>
            <a:r>
              <a:rPr sz="1600" spc="-190" dirty="0">
                <a:latin typeface="Tahoma"/>
                <a:cs typeface="Tahoma"/>
              </a:rPr>
              <a:t>ا</a:t>
            </a:r>
            <a:r>
              <a:rPr sz="1600" spc="-195" dirty="0">
                <a:latin typeface="Tahoma"/>
                <a:cs typeface="Tahoma"/>
              </a:rPr>
              <a:t>ردلا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spc="40" dirty="0">
                <a:latin typeface="Tahoma"/>
                <a:cs typeface="Tahoma"/>
              </a:rPr>
              <a:t>ط</a:t>
            </a:r>
            <a:r>
              <a:rPr sz="1600" spc="55" dirty="0">
                <a:latin typeface="Tahoma"/>
                <a:cs typeface="Tahoma"/>
              </a:rPr>
              <a:t>طخا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135" dirty="0">
                <a:latin typeface="Tahoma"/>
                <a:cs typeface="Tahoma"/>
              </a:rPr>
              <a:t>ء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880" dirty="0">
                <a:latin typeface="Tahoma"/>
                <a:cs typeface="Tahoma"/>
              </a:rPr>
              <a:t>ب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5" dirty="0">
                <a:latin typeface="Tahoma"/>
                <a:cs typeface="Tahoma"/>
              </a:rPr>
              <a:t>د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395" dirty="0">
                <a:latin typeface="Tahoma"/>
                <a:cs typeface="Tahoma"/>
              </a:rPr>
              <a:t>م</a:t>
            </a:r>
            <a:r>
              <a:rPr sz="1600" spc="-409" dirty="0">
                <a:latin typeface="Tahoma"/>
                <a:cs typeface="Tahoma"/>
              </a:rPr>
              <a:t>اسق</a:t>
            </a:r>
            <a:r>
              <a:rPr sz="1600" spc="-125" dirty="0">
                <a:latin typeface="Tahoma"/>
                <a:cs typeface="Tahoma"/>
              </a:rPr>
              <a:t>ا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450" dirty="0">
                <a:latin typeface="Tahoma"/>
                <a:cs typeface="Tahoma"/>
              </a:rPr>
              <a:t>ي</a:t>
            </a:r>
            <a:r>
              <a:rPr sz="1600" spc="-310" dirty="0">
                <a:latin typeface="Tahoma"/>
                <a:cs typeface="Tahoma"/>
              </a:rPr>
              <a:t>ع</a:t>
            </a:r>
            <a:r>
              <a:rPr sz="1600" spc="-295" dirty="0">
                <a:latin typeface="Tahoma"/>
                <a:cs typeface="Tahoma"/>
              </a:rPr>
              <a:t>ارت</a:t>
            </a:r>
            <a:r>
              <a:rPr sz="1600" spc="-290" dirty="0">
                <a:latin typeface="Tahoma"/>
                <a:cs typeface="Tahoma"/>
              </a:rPr>
              <a:t> </a:t>
            </a:r>
            <a:r>
              <a:rPr sz="1600" spc="90" dirty="0">
                <a:latin typeface="Tahoma"/>
                <a:cs typeface="Tahoma"/>
              </a:rPr>
              <a:t>-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600" spc="-145" dirty="0">
                <a:latin typeface="Tahoma"/>
                <a:cs typeface="Tahoma"/>
              </a:rPr>
              <a:t>(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525" dirty="0">
                <a:latin typeface="Tahoma"/>
                <a:cs typeface="Tahoma"/>
              </a:rPr>
              <a:t>ةفلتخم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ط</a:t>
            </a:r>
            <a:r>
              <a:rPr sz="1600" spc="-575" dirty="0">
                <a:latin typeface="Tahoma"/>
                <a:cs typeface="Tahoma"/>
              </a:rPr>
              <a:t>اشن</a:t>
            </a:r>
            <a:r>
              <a:rPr sz="1600" spc="-525" dirty="0">
                <a:latin typeface="Tahoma"/>
                <a:cs typeface="Tahoma"/>
              </a:rPr>
              <a:t>ل</a:t>
            </a:r>
            <a:r>
              <a:rPr sz="1600" spc="-30" dirty="0">
                <a:latin typeface="Tahoma"/>
                <a:cs typeface="Tahoma"/>
              </a:rPr>
              <a:t>ا</a:t>
            </a:r>
            <a:r>
              <a:rPr sz="1600" spc="204" dirty="0">
                <a:latin typeface="Tahoma"/>
                <a:cs typeface="Tahoma"/>
              </a:rPr>
              <a:t> </a:t>
            </a:r>
            <a:r>
              <a:rPr sz="1600" spc="-185" dirty="0">
                <a:latin typeface="Tahoma"/>
                <a:cs typeface="Tahoma"/>
              </a:rPr>
              <a:t>عا</a:t>
            </a:r>
            <a:r>
              <a:rPr sz="1600" spc="-180" dirty="0">
                <a:latin typeface="Tahoma"/>
                <a:cs typeface="Tahoma"/>
              </a:rPr>
              <a:t>و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dirty="0">
                <a:latin typeface="Tahoma"/>
                <a:cs typeface="Tahoma"/>
              </a:rPr>
              <a:t>أ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580" dirty="0">
                <a:latin typeface="Tahoma"/>
                <a:cs typeface="Tahoma"/>
              </a:rPr>
              <a:t>ى</a:t>
            </a:r>
            <a:r>
              <a:rPr sz="1600" spc="-445" dirty="0">
                <a:latin typeface="Tahoma"/>
                <a:cs typeface="Tahoma"/>
              </a:rPr>
              <a:t>لع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ر</a:t>
            </a:r>
            <a:r>
              <a:rPr sz="1600" spc="-10" dirty="0">
                <a:latin typeface="Tahoma"/>
                <a:cs typeface="Tahoma"/>
              </a:rPr>
              <a:t>ر</a:t>
            </a:r>
            <a:r>
              <a:rPr sz="1600" spc="-409" dirty="0">
                <a:latin typeface="Tahoma"/>
                <a:cs typeface="Tahoma"/>
              </a:rPr>
              <a:t>قما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تا</a:t>
            </a:r>
            <a:r>
              <a:rPr sz="1600" spc="-180" dirty="0">
                <a:latin typeface="Tahoma"/>
                <a:cs typeface="Tahoma"/>
              </a:rPr>
              <a:t>ع</a:t>
            </a:r>
            <a:r>
              <a:rPr sz="1600" spc="-490" dirty="0">
                <a:latin typeface="Tahoma"/>
                <a:cs typeface="Tahoma"/>
              </a:rPr>
              <a:t>اس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د</a:t>
            </a:r>
            <a:r>
              <a:rPr sz="1600" spc="-114" dirty="0">
                <a:latin typeface="Tahoma"/>
                <a:cs typeface="Tahoma"/>
              </a:rPr>
              <a:t>د</a:t>
            </a:r>
            <a:r>
              <a:rPr sz="1600" spc="-185" dirty="0">
                <a:latin typeface="Tahoma"/>
                <a:cs typeface="Tahoma"/>
              </a:rPr>
              <a:t>ع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570" dirty="0">
                <a:latin typeface="Tahoma"/>
                <a:cs typeface="Tahoma"/>
              </a:rPr>
              <a:t>عي</a:t>
            </a:r>
            <a:r>
              <a:rPr sz="1600" spc="-290" dirty="0">
                <a:latin typeface="Tahoma"/>
                <a:cs typeface="Tahoma"/>
              </a:rPr>
              <a:t>ز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-880" dirty="0">
                <a:latin typeface="Tahoma"/>
                <a:cs typeface="Tahoma"/>
              </a:rPr>
              <a:t>ت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22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215" dirty="0">
                <a:latin typeface="Tahoma"/>
                <a:cs typeface="Tahoma"/>
              </a:rPr>
              <a:t> </a:t>
            </a:r>
            <a:r>
              <a:rPr sz="1600" spc="-270" dirty="0">
                <a:latin typeface="Tahoma"/>
                <a:cs typeface="Tahoma"/>
              </a:rPr>
              <a:t>ة</a:t>
            </a:r>
            <a:r>
              <a:rPr sz="1600" spc="-655" dirty="0">
                <a:latin typeface="Tahoma"/>
                <a:cs typeface="Tahoma"/>
              </a:rPr>
              <a:t>ن</a:t>
            </a:r>
            <a:r>
              <a:rPr sz="1600" spc="-295" dirty="0">
                <a:latin typeface="Tahoma"/>
                <a:cs typeface="Tahoma"/>
              </a:rPr>
              <a:t>م</a:t>
            </a:r>
            <a:r>
              <a:rPr sz="1600" spc="-300" dirty="0">
                <a:latin typeface="Tahoma"/>
                <a:cs typeface="Tahoma"/>
              </a:rPr>
              <a:t>ازتم</a:t>
            </a:r>
            <a:r>
              <a:rPr sz="1600" spc="-140" dirty="0">
                <a:latin typeface="Tahoma"/>
                <a:cs typeface="Tahoma"/>
              </a:rPr>
              <a:t>ا</a:t>
            </a:r>
            <a:r>
              <a:rPr sz="1600" spc="-135" dirty="0">
                <a:latin typeface="Tahoma"/>
                <a:cs typeface="Tahoma"/>
              </a:rPr>
              <a:t>و</a:t>
            </a:r>
            <a:r>
              <a:rPr sz="1600" spc="210" dirty="0">
                <a:latin typeface="Tahoma"/>
                <a:cs typeface="Tahoma"/>
              </a:rPr>
              <a:t> </a:t>
            </a:r>
            <a:r>
              <a:rPr sz="1600" spc="-540" dirty="0">
                <a:latin typeface="Tahoma"/>
                <a:cs typeface="Tahoma"/>
              </a:rPr>
              <a:t>ةق</a:t>
            </a:r>
            <a:r>
              <a:rPr sz="1600" spc="-885" dirty="0">
                <a:latin typeface="Tahoma"/>
                <a:cs typeface="Tahoma"/>
              </a:rPr>
              <a:t>ب</a:t>
            </a:r>
            <a:r>
              <a:rPr sz="1600" spc="-415" dirty="0">
                <a:latin typeface="Tahoma"/>
                <a:cs typeface="Tahoma"/>
              </a:rPr>
              <a:t>اسلا</a:t>
            </a:r>
            <a:endParaRPr sz="1600">
              <a:latin typeface="Tahoma"/>
              <a:cs typeface="Tahoma"/>
            </a:endParaRPr>
          </a:p>
          <a:p>
            <a:pPr marL="3117215">
              <a:lnSpc>
                <a:spcPct val="100000"/>
              </a:lnSpc>
              <a:spcBef>
                <a:spcPts val="925"/>
              </a:spcBef>
            </a:pPr>
            <a:r>
              <a:rPr sz="1600" spc="-195" dirty="0">
                <a:latin typeface="Tahoma"/>
                <a:cs typeface="Tahoma"/>
              </a:rPr>
              <a:t>.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145" dirty="0">
                <a:latin typeface="Tahoma"/>
                <a:cs typeface="Tahoma"/>
              </a:rPr>
              <a:t>)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520" dirty="0">
                <a:latin typeface="Tahoma"/>
                <a:cs typeface="Tahoma"/>
              </a:rPr>
              <a:t>يلم</a:t>
            </a:r>
            <a:r>
              <a:rPr sz="1600" spc="-440" dirty="0">
                <a:latin typeface="Tahoma"/>
                <a:cs typeface="Tahoma"/>
              </a:rPr>
              <a:t>ع</a:t>
            </a:r>
            <a:r>
              <a:rPr sz="1600" spc="-265" dirty="0">
                <a:latin typeface="Tahoma"/>
                <a:cs typeface="Tahoma"/>
              </a:rPr>
              <a:t>لاو</a:t>
            </a:r>
            <a:r>
              <a:rPr sz="1600" spc="-130" dirty="0">
                <a:latin typeface="Tahoma"/>
                <a:cs typeface="Tahoma"/>
              </a:rPr>
              <a:t> </a:t>
            </a:r>
            <a:r>
              <a:rPr sz="1600" spc="-555" dirty="0">
                <a:latin typeface="Tahoma"/>
                <a:cs typeface="Tahoma"/>
              </a:rPr>
              <a:t>ني</a:t>
            </a:r>
            <a:r>
              <a:rPr sz="1600" spc="-270" dirty="0">
                <a:latin typeface="Tahoma"/>
                <a:cs typeface="Tahoma"/>
              </a:rPr>
              <a:t>ر</a:t>
            </a:r>
            <a:r>
              <a:rPr sz="1600" dirty="0">
                <a:latin typeface="Tahoma"/>
                <a:cs typeface="Tahoma"/>
              </a:rPr>
              <a:t>ا</a:t>
            </a:r>
            <a:r>
              <a:rPr sz="1600" spc="-459" dirty="0">
                <a:latin typeface="Tahoma"/>
                <a:cs typeface="Tahoma"/>
              </a:rPr>
              <a:t>متلا</a:t>
            </a:r>
            <a:r>
              <a:rPr sz="1600" spc="-140" dirty="0">
                <a:latin typeface="Tahoma"/>
                <a:cs typeface="Tahoma"/>
              </a:rPr>
              <a:t> </a:t>
            </a:r>
            <a:r>
              <a:rPr sz="1600" spc="140" dirty="0">
                <a:latin typeface="Tahoma"/>
                <a:cs typeface="Tahoma"/>
              </a:rPr>
              <a:t>،</a:t>
            </a:r>
            <a:r>
              <a:rPr sz="1600" spc="-135" dirty="0">
                <a:latin typeface="Tahoma"/>
                <a:cs typeface="Tahoma"/>
              </a:rPr>
              <a:t> </a:t>
            </a:r>
            <a:r>
              <a:rPr sz="1600" spc="-310" dirty="0">
                <a:latin typeface="Tahoma"/>
                <a:cs typeface="Tahoma"/>
              </a:rPr>
              <a:t>ةرض</a:t>
            </a:r>
            <a:r>
              <a:rPr sz="1600" spc="155" dirty="0">
                <a:latin typeface="Tahoma"/>
                <a:cs typeface="Tahoma"/>
              </a:rPr>
              <a:t>احا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895" y="310896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6991" y="320040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4852" y="310896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847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943" y="307848"/>
            <a:ext cx="0" cy="10078720"/>
          </a:xfrm>
          <a:custGeom>
            <a:avLst/>
            <a:gdLst/>
            <a:ahLst/>
            <a:cxnLst/>
            <a:rect l="l" t="t" r="r" b="b"/>
            <a:pathLst>
              <a:path h="10078720">
                <a:moveTo>
                  <a:pt x="0" y="0"/>
                </a:moveTo>
                <a:lnTo>
                  <a:pt x="0" y="10078211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039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53995" y="301752"/>
            <a:ext cx="0" cy="10090785"/>
          </a:xfrm>
          <a:custGeom>
            <a:avLst/>
            <a:gdLst/>
            <a:ahLst/>
            <a:cxnLst/>
            <a:rect l="l" t="t" r="r" b="b"/>
            <a:pathLst>
              <a:path h="10090785">
                <a:moveTo>
                  <a:pt x="0" y="0"/>
                </a:moveTo>
                <a:lnTo>
                  <a:pt x="0" y="1009040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5169" y="304800"/>
            <a:ext cx="0" cy="10084435"/>
          </a:xfrm>
          <a:custGeom>
            <a:avLst/>
            <a:gdLst/>
            <a:ahLst/>
            <a:cxnLst/>
            <a:rect l="l" t="t" r="r" b="b"/>
            <a:pathLst>
              <a:path h="10084435">
                <a:moveTo>
                  <a:pt x="0" y="0"/>
                </a:moveTo>
                <a:lnTo>
                  <a:pt x="0" y="1008430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41803" y="323088"/>
            <a:ext cx="0" cy="10048240"/>
          </a:xfrm>
          <a:custGeom>
            <a:avLst/>
            <a:gdLst/>
            <a:ahLst/>
            <a:cxnLst/>
            <a:rect l="l" t="t" r="r" b="b"/>
            <a:pathLst>
              <a:path h="10048240">
                <a:moveTo>
                  <a:pt x="0" y="0"/>
                </a:moveTo>
                <a:lnTo>
                  <a:pt x="0" y="10047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895" y="10376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7"/>
                </a:moveTo>
                <a:lnTo>
                  <a:pt x="12191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91" y="10373867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>
                <a:moveTo>
                  <a:pt x="0" y="0"/>
                </a:moveTo>
                <a:lnTo>
                  <a:pt x="69278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44852" y="103708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2802" y="9890251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85" dirty="0">
                <a:latin typeface="Calibri"/>
                <a:cs typeface="Calibri"/>
              </a:rPr>
              <a:t>ϵ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4340</Words>
  <Application>Microsoft Office PowerPoint</Application>
  <PresentationFormat>Benutzerdefiniert</PresentationFormat>
  <Paragraphs>922</Paragraphs>
  <Slides>42</Slides>
  <Notes>42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2015-04-12T19:45:53Z</dcterms:created>
  <dcterms:modified xsi:type="dcterms:W3CDTF">2015-04-12T17:46:05Z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