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364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6111" y="370203"/>
            <a:ext cx="2383788" cy="12376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57691" y="521761"/>
            <a:ext cx="5621020" cy="5020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ts val="2350"/>
              </a:lnSpc>
            </a:pPr>
            <a:r>
              <a:rPr sz="2000" b="1" spc="-60" dirty="0">
                <a:latin typeface="Arial"/>
                <a:cs typeface="Arial"/>
              </a:rPr>
              <a:t>ة</a:t>
            </a:r>
            <a:r>
              <a:rPr sz="2000" b="1" spc="-1125" dirty="0">
                <a:latin typeface="Arial"/>
                <a:cs typeface="Arial"/>
              </a:rPr>
              <a:t>ي</a:t>
            </a:r>
            <a:r>
              <a:rPr sz="2000" b="1" spc="-35" dirty="0">
                <a:latin typeface="Arial"/>
                <a:cs typeface="Arial"/>
              </a:rPr>
              <a:t>د</a:t>
            </a:r>
            <a:r>
              <a:rPr sz="2000" b="1" spc="-335" dirty="0">
                <a:latin typeface="Arial"/>
                <a:cs typeface="Arial"/>
              </a:rPr>
              <a:t>و</a:t>
            </a:r>
            <a:r>
              <a:rPr sz="2000" b="1" spc="-500" dirty="0">
                <a:latin typeface="Arial"/>
                <a:cs typeface="Arial"/>
              </a:rPr>
              <a:t>ع</a:t>
            </a:r>
            <a:r>
              <a:rPr sz="2000" b="1" spc="-705" dirty="0">
                <a:latin typeface="Arial"/>
                <a:cs typeface="Arial"/>
              </a:rPr>
              <a:t>س</a:t>
            </a:r>
            <a:r>
              <a:rPr sz="2000" b="1" spc="-750" dirty="0">
                <a:latin typeface="Arial"/>
                <a:cs typeface="Arial"/>
              </a:rPr>
              <a:t>ل</a:t>
            </a:r>
            <a:r>
              <a:rPr sz="2000" b="1" spc="-95" dirty="0">
                <a:latin typeface="Arial"/>
                <a:cs typeface="Arial"/>
              </a:rPr>
              <a:t>ا</a:t>
            </a:r>
            <a:r>
              <a:rPr sz="2000" b="1" spc="-315" dirty="0">
                <a:latin typeface="Arial"/>
                <a:cs typeface="Arial"/>
              </a:rPr>
              <a:t> </a:t>
            </a:r>
            <a:r>
              <a:rPr sz="2000" b="1" spc="-50" dirty="0">
                <a:latin typeface="Arial"/>
                <a:cs typeface="Arial"/>
              </a:rPr>
              <a:t>ة</a:t>
            </a:r>
            <a:r>
              <a:rPr sz="2000" b="1" spc="-850" dirty="0">
                <a:latin typeface="Arial"/>
                <a:cs typeface="Arial"/>
              </a:rPr>
              <a:t>ي</a:t>
            </a:r>
            <a:r>
              <a:rPr sz="2000" b="1" spc="-1065" dirty="0">
                <a:latin typeface="Arial"/>
                <a:cs typeface="Arial"/>
              </a:rPr>
              <a:t>ب</a:t>
            </a:r>
            <a:r>
              <a:rPr sz="2000" b="1" spc="160" dirty="0">
                <a:latin typeface="Arial"/>
                <a:cs typeface="Arial"/>
              </a:rPr>
              <a:t>ر</a:t>
            </a:r>
            <a:r>
              <a:rPr sz="2000" b="1" spc="-509" dirty="0">
                <a:latin typeface="Arial"/>
                <a:cs typeface="Arial"/>
              </a:rPr>
              <a:t>ع</a:t>
            </a:r>
            <a:r>
              <a:rPr sz="2000" b="1" spc="-750" dirty="0">
                <a:latin typeface="Arial"/>
                <a:cs typeface="Arial"/>
              </a:rPr>
              <a:t>ل</a:t>
            </a:r>
            <a:r>
              <a:rPr sz="2000" b="1" spc="-95" dirty="0">
                <a:latin typeface="Arial"/>
                <a:cs typeface="Arial"/>
              </a:rPr>
              <a:t>ا</a:t>
            </a:r>
            <a:r>
              <a:rPr sz="2000" b="1" spc="-310" dirty="0">
                <a:latin typeface="Arial"/>
                <a:cs typeface="Arial"/>
              </a:rPr>
              <a:t> </a:t>
            </a:r>
            <a:r>
              <a:rPr sz="2000" b="1" spc="-50" dirty="0">
                <a:latin typeface="Arial"/>
                <a:cs typeface="Arial"/>
              </a:rPr>
              <a:t>ة</a:t>
            </a:r>
            <a:r>
              <a:rPr sz="2000" b="1" spc="1295" dirty="0">
                <a:latin typeface="Arial"/>
                <a:cs typeface="Arial"/>
              </a:rPr>
              <a:t>ك</a:t>
            </a:r>
            <a:r>
              <a:rPr sz="2000" b="1" spc="-555" dirty="0">
                <a:latin typeface="Arial"/>
                <a:cs typeface="Arial"/>
              </a:rPr>
              <a:t>ل</a:t>
            </a:r>
            <a:r>
              <a:rPr sz="2000" b="1" spc="-80" dirty="0">
                <a:latin typeface="Arial"/>
                <a:cs typeface="Arial"/>
              </a:rPr>
              <a:t>م</a:t>
            </a:r>
            <a:r>
              <a:rPr sz="2000" b="1" spc="-210" dirty="0">
                <a:latin typeface="Arial"/>
                <a:cs typeface="Arial"/>
              </a:rPr>
              <a:t>م</a:t>
            </a:r>
            <a:r>
              <a:rPr sz="2000" b="1" spc="-95" dirty="0">
                <a:latin typeface="Arial"/>
                <a:cs typeface="Arial"/>
              </a:rPr>
              <a:t>ا</a:t>
            </a:r>
            <a:endParaRPr sz="2000">
              <a:latin typeface="Arial"/>
              <a:cs typeface="Arial"/>
            </a:endParaRPr>
          </a:p>
          <a:p>
            <a:pPr marL="4460240" marR="324485" indent="-193675">
              <a:lnSpc>
                <a:spcPts val="1800"/>
              </a:lnSpc>
              <a:spcBef>
                <a:spcPts val="10"/>
              </a:spcBef>
            </a:pPr>
            <a:r>
              <a:rPr sz="1500" b="1" spc="-235" dirty="0">
                <a:latin typeface="Arial"/>
                <a:cs typeface="Arial"/>
              </a:rPr>
              <a:t>ي</a:t>
            </a:r>
            <a:r>
              <a:rPr sz="1500" b="1" spc="45" dirty="0">
                <a:latin typeface="Arial"/>
                <a:cs typeface="Arial"/>
              </a:rPr>
              <a:t>ا</a:t>
            </a:r>
            <a:r>
              <a:rPr sz="1500" b="1" spc="-375" dirty="0">
                <a:latin typeface="Arial"/>
                <a:cs typeface="Arial"/>
              </a:rPr>
              <a:t>ع</a:t>
            </a:r>
            <a:r>
              <a:rPr sz="1500" b="1" spc="-565" dirty="0">
                <a:latin typeface="Arial"/>
                <a:cs typeface="Arial"/>
              </a:rPr>
              <a:t>ل</a:t>
            </a:r>
            <a:r>
              <a:rPr sz="1500" b="1" spc="-70" dirty="0">
                <a:latin typeface="Arial"/>
                <a:cs typeface="Arial"/>
              </a:rPr>
              <a:t>ا</a:t>
            </a:r>
            <a:r>
              <a:rPr sz="1500" b="1" spc="-235" dirty="0">
                <a:latin typeface="Arial"/>
                <a:cs typeface="Arial"/>
              </a:rPr>
              <a:t> </a:t>
            </a:r>
            <a:r>
              <a:rPr sz="1500" b="1" spc="690" dirty="0">
                <a:latin typeface="Arial"/>
                <a:cs typeface="Arial"/>
              </a:rPr>
              <a:t>م</a:t>
            </a:r>
            <a:r>
              <a:rPr sz="1500" b="1" spc="-640" dirty="0">
                <a:latin typeface="Arial"/>
                <a:cs typeface="Arial"/>
              </a:rPr>
              <a:t>ي</a:t>
            </a:r>
            <a:r>
              <a:rPr sz="1500" b="1" spc="-415" dirty="0">
                <a:latin typeface="Arial"/>
                <a:cs typeface="Arial"/>
              </a:rPr>
              <a:t>ل</a:t>
            </a:r>
            <a:r>
              <a:rPr sz="1500" b="1" spc="-375" dirty="0">
                <a:latin typeface="Arial"/>
                <a:cs typeface="Arial"/>
              </a:rPr>
              <a:t>ع</a:t>
            </a:r>
            <a:r>
              <a:rPr sz="1500" b="1" spc="-650" dirty="0">
                <a:latin typeface="Arial"/>
                <a:cs typeface="Arial"/>
              </a:rPr>
              <a:t>ت</a:t>
            </a:r>
            <a:r>
              <a:rPr sz="1500" b="1" spc="-565" dirty="0">
                <a:latin typeface="Arial"/>
                <a:cs typeface="Arial"/>
              </a:rPr>
              <a:t>ل</a:t>
            </a:r>
            <a:r>
              <a:rPr sz="1500" b="1" spc="-70" dirty="0">
                <a:latin typeface="Arial"/>
                <a:cs typeface="Arial"/>
              </a:rPr>
              <a:t>ا</a:t>
            </a:r>
            <a:r>
              <a:rPr sz="1500" b="1" spc="-235" dirty="0">
                <a:latin typeface="Arial"/>
                <a:cs typeface="Arial"/>
              </a:rPr>
              <a:t> </a:t>
            </a:r>
            <a:r>
              <a:rPr sz="1500" b="1" spc="-240" dirty="0">
                <a:latin typeface="Arial"/>
                <a:cs typeface="Arial"/>
              </a:rPr>
              <a:t>ة</a:t>
            </a:r>
            <a:r>
              <a:rPr sz="1500" b="1" spc="204" dirty="0">
                <a:latin typeface="Arial"/>
                <a:cs typeface="Arial"/>
              </a:rPr>
              <a:t>ر</a:t>
            </a:r>
            <a:r>
              <a:rPr sz="1500" b="1" spc="-65" dirty="0">
                <a:latin typeface="Arial"/>
                <a:cs typeface="Arial"/>
              </a:rPr>
              <a:t>ا</a:t>
            </a:r>
            <a:r>
              <a:rPr sz="1500" b="1" spc="195" dirty="0">
                <a:latin typeface="Arial"/>
                <a:cs typeface="Arial"/>
              </a:rPr>
              <a:t>ز</a:t>
            </a:r>
            <a:r>
              <a:rPr sz="1500" b="1" spc="-200" dirty="0">
                <a:latin typeface="Arial"/>
                <a:cs typeface="Arial"/>
              </a:rPr>
              <a:t>و</a:t>
            </a:r>
            <a:r>
              <a:rPr sz="1500" b="1" spc="-125" dirty="0">
                <a:latin typeface="Arial"/>
                <a:cs typeface="Arial"/>
              </a:rPr>
              <a:t> </a:t>
            </a:r>
            <a:r>
              <a:rPr sz="1500" b="1" spc="-40" dirty="0">
                <a:latin typeface="Arial"/>
                <a:cs typeface="Arial"/>
              </a:rPr>
              <a:t>ة</a:t>
            </a:r>
            <a:r>
              <a:rPr sz="1500" b="1" spc="-375" dirty="0">
                <a:latin typeface="Arial"/>
                <a:cs typeface="Arial"/>
              </a:rPr>
              <a:t>ع</a:t>
            </a:r>
            <a:r>
              <a:rPr sz="1500" b="1" spc="-60" dirty="0">
                <a:latin typeface="Arial"/>
                <a:cs typeface="Arial"/>
              </a:rPr>
              <a:t>م</a:t>
            </a:r>
            <a:r>
              <a:rPr sz="1500" b="1" spc="-125" dirty="0">
                <a:latin typeface="Arial"/>
                <a:cs typeface="Arial"/>
              </a:rPr>
              <a:t>ج</a:t>
            </a:r>
            <a:r>
              <a:rPr sz="1500" b="1" spc="-70" dirty="0">
                <a:latin typeface="Arial"/>
                <a:cs typeface="Arial"/>
              </a:rPr>
              <a:t>ا</a:t>
            </a:r>
            <a:r>
              <a:rPr sz="1500" b="1" spc="-229" dirty="0">
                <a:latin typeface="Arial"/>
                <a:cs typeface="Arial"/>
              </a:rPr>
              <a:t> </a:t>
            </a:r>
            <a:r>
              <a:rPr sz="1500" b="1" spc="-45" dirty="0">
                <a:latin typeface="Arial"/>
                <a:cs typeface="Arial"/>
              </a:rPr>
              <a:t>ة</a:t>
            </a:r>
            <a:r>
              <a:rPr sz="1500" b="1" spc="-375" dirty="0">
                <a:latin typeface="Arial"/>
                <a:cs typeface="Arial"/>
              </a:rPr>
              <a:t>ع</a:t>
            </a:r>
            <a:r>
              <a:rPr sz="1500" b="1" spc="-170" dirty="0">
                <a:latin typeface="Arial"/>
                <a:cs typeface="Arial"/>
              </a:rPr>
              <a:t>م</a:t>
            </a:r>
            <a:r>
              <a:rPr sz="1500" b="1" spc="45" dirty="0">
                <a:latin typeface="Arial"/>
                <a:cs typeface="Arial"/>
              </a:rPr>
              <a:t>ا</a:t>
            </a:r>
            <a:r>
              <a:rPr sz="1500" b="1" spc="-140" dirty="0">
                <a:latin typeface="Arial"/>
                <a:cs typeface="Arial"/>
              </a:rPr>
              <a:t>ج</a:t>
            </a:r>
            <a:endParaRPr sz="1500">
              <a:latin typeface="Arial"/>
              <a:cs typeface="Arial"/>
            </a:endParaRPr>
          </a:p>
          <a:p>
            <a:pPr marL="1883410" indent="2348865">
              <a:lnSpc>
                <a:spcPts val="1730"/>
              </a:lnSpc>
            </a:pPr>
            <a:r>
              <a:rPr sz="1500" b="1" spc="45" dirty="0">
                <a:latin typeface="Arial"/>
                <a:cs typeface="Arial"/>
              </a:rPr>
              <a:t>ا</a:t>
            </a:r>
            <a:r>
              <a:rPr sz="1500" b="1" spc="-640" dirty="0">
                <a:latin typeface="Arial"/>
                <a:cs typeface="Arial"/>
              </a:rPr>
              <a:t>ي</a:t>
            </a:r>
            <a:r>
              <a:rPr sz="1500" b="1" spc="-415" dirty="0">
                <a:latin typeface="Arial"/>
                <a:cs typeface="Arial"/>
              </a:rPr>
              <a:t>ل</a:t>
            </a:r>
            <a:r>
              <a:rPr sz="1500" b="1" spc="-375" dirty="0">
                <a:latin typeface="Arial"/>
                <a:cs typeface="Arial"/>
              </a:rPr>
              <a:t>ع</a:t>
            </a:r>
            <a:r>
              <a:rPr sz="1500" b="1" spc="-565" dirty="0">
                <a:latin typeface="Arial"/>
                <a:cs typeface="Arial"/>
              </a:rPr>
              <a:t>ل</a:t>
            </a:r>
            <a:r>
              <a:rPr sz="1500" b="1" spc="-70" dirty="0">
                <a:latin typeface="Arial"/>
                <a:cs typeface="Arial"/>
              </a:rPr>
              <a:t>ا</a:t>
            </a:r>
            <a:r>
              <a:rPr sz="1500" b="1" spc="-229" dirty="0">
                <a:latin typeface="Arial"/>
                <a:cs typeface="Arial"/>
              </a:rPr>
              <a:t> </a:t>
            </a:r>
            <a:r>
              <a:rPr sz="1500" b="1" spc="-120" dirty="0">
                <a:latin typeface="Arial"/>
                <a:cs typeface="Arial"/>
              </a:rPr>
              <a:t>ت</a:t>
            </a:r>
            <a:r>
              <a:rPr sz="1500" b="1" spc="35" dirty="0">
                <a:latin typeface="Arial"/>
                <a:cs typeface="Arial"/>
              </a:rPr>
              <a:t>ا</a:t>
            </a:r>
            <a:r>
              <a:rPr sz="1500" b="1" spc="-595" dirty="0">
                <a:latin typeface="Arial"/>
                <a:cs typeface="Arial"/>
              </a:rPr>
              <a:t>س</a:t>
            </a:r>
            <a:r>
              <a:rPr sz="1500" b="1" spc="-70" dirty="0">
                <a:latin typeface="Arial"/>
                <a:cs typeface="Arial"/>
              </a:rPr>
              <a:t>ا</a:t>
            </a:r>
            <a:r>
              <a:rPr sz="1500" b="1" spc="195" dirty="0">
                <a:latin typeface="Arial"/>
                <a:cs typeface="Arial"/>
              </a:rPr>
              <a:t>ر</a:t>
            </a:r>
            <a:r>
              <a:rPr sz="1500" b="1" spc="180" dirty="0">
                <a:latin typeface="Arial"/>
                <a:cs typeface="Arial"/>
              </a:rPr>
              <a:t>د</a:t>
            </a:r>
            <a:r>
              <a:rPr sz="1500" b="1" spc="-565" dirty="0">
                <a:latin typeface="Arial"/>
                <a:cs typeface="Arial"/>
              </a:rPr>
              <a:t>ل</a:t>
            </a:r>
            <a:r>
              <a:rPr sz="1500" b="1" spc="-70" dirty="0">
                <a:latin typeface="Arial"/>
                <a:cs typeface="Arial"/>
              </a:rPr>
              <a:t>ا</a:t>
            </a:r>
            <a:r>
              <a:rPr sz="1500" b="1" spc="-235" dirty="0">
                <a:latin typeface="Arial"/>
                <a:cs typeface="Arial"/>
              </a:rPr>
              <a:t> </a:t>
            </a:r>
            <a:r>
              <a:rPr sz="1500" b="1" spc="-229" dirty="0">
                <a:latin typeface="Arial"/>
                <a:cs typeface="Arial"/>
              </a:rPr>
              <a:t>ة</a:t>
            </a:r>
            <a:r>
              <a:rPr sz="1500" b="1" spc="-30" dirty="0">
                <a:latin typeface="Arial"/>
                <a:cs typeface="Arial"/>
              </a:rPr>
              <a:t>د</a:t>
            </a:r>
            <a:r>
              <a:rPr sz="1500" b="1" spc="45" dirty="0">
                <a:latin typeface="Arial"/>
                <a:cs typeface="Arial"/>
              </a:rPr>
              <a:t>ا</a:t>
            </a:r>
            <a:r>
              <a:rPr sz="1500" b="1" spc="-55" dirty="0">
                <a:latin typeface="Arial"/>
                <a:cs typeface="Arial"/>
              </a:rPr>
              <a:t>م</a:t>
            </a:r>
            <a:r>
              <a:rPr sz="1500" b="1" spc="-240" dirty="0">
                <a:latin typeface="Arial"/>
                <a:cs typeface="Arial"/>
              </a:rPr>
              <a:t>ع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900">
              <a:latin typeface="Times New Roman"/>
              <a:cs typeface="Times New Roman"/>
            </a:endParaRPr>
          </a:p>
          <a:p>
            <a:pPr marR="1164590" algn="ctr">
              <a:lnSpc>
                <a:spcPts val="1645"/>
              </a:lnSpc>
            </a:pPr>
            <a:r>
              <a:rPr sz="1400" i="1" spc="-830" dirty="0">
                <a:latin typeface="Times New Roman"/>
                <a:cs typeface="Times New Roman"/>
              </a:rPr>
              <a:t>جΫوــ</a:t>
            </a:r>
            <a:r>
              <a:rPr sz="1400" i="1" spc="-919" dirty="0">
                <a:latin typeface="Times New Roman"/>
                <a:cs typeface="Times New Roman"/>
              </a:rPr>
              <a:t>ـ</a:t>
            </a:r>
            <a:r>
              <a:rPr sz="1400" i="1" spc="-1120" dirty="0">
                <a:latin typeface="Times New Roman"/>
                <a:cs typeface="Times New Roman"/>
              </a:rPr>
              <a:t>ـ</a:t>
            </a:r>
            <a:r>
              <a:rPr sz="1400" i="1" spc="-1130" dirty="0">
                <a:latin typeface="Times New Roman"/>
                <a:cs typeface="Times New Roman"/>
              </a:rPr>
              <a:t>ـ</a:t>
            </a:r>
            <a:r>
              <a:rPr sz="1400" i="1" spc="-1120" dirty="0">
                <a:latin typeface="Times New Roman"/>
                <a:cs typeface="Times New Roman"/>
              </a:rPr>
              <a:t>ـ</a:t>
            </a:r>
            <a:r>
              <a:rPr sz="1400" i="1" spc="-1130" dirty="0">
                <a:latin typeface="Times New Roman"/>
                <a:cs typeface="Times New Roman"/>
              </a:rPr>
              <a:t>ـ</a:t>
            </a:r>
            <a:r>
              <a:rPr sz="1400" i="1" spc="-1025" dirty="0">
                <a:latin typeface="Times New Roman"/>
                <a:cs typeface="Times New Roman"/>
              </a:rPr>
              <a:t>ـم</a:t>
            </a:r>
            <a:r>
              <a:rPr sz="1400" i="1" spc="-1035" dirty="0">
                <a:latin typeface="Times New Roman"/>
                <a:cs typeface="Times New Roman"/>
              </a:rPr>
              <a:t>ـ</a:t>
            </a:r>
            <a:r>
              <a:rPr sz="1400" i="1" spc="-1065" dirty="0">
                <a:latin typeface="Times New Roman"/>
                <a:cs typeface="Times New Roman"/>
              </a:rPr>
              <a:t>ن</a:t>
            </a:r>
            <a:endParaRPr sz="1400">
              <a:latin typeface="Times New Roman"/>
              <a:cs typeface="Times New Roman"/>
            </a:endParaRPr>
          </a:p>
          <a:p>
            <a:pPr marR="1073785" algn="ctr">
              <a:lnSpc>
                <a:spcPts val="1645"/>
              </a:lnSpc>
            </a:pPr>
            <a:r>
              <a:rPr sz="1400" i="1" spc="35" dirty="0">
                <a:latin typeface="Times New Roman"/>
                <a:cs typeface="Times New Roman"/>
              </a:rPr>
              <a:t>ϝ</a:t>
            </a:r>
            <a:r>
              <a:rPr sz="1400" i="1" spc="15" dirty="0">
                <a:latin typeface="Times New Roman"/>
                <a:cs typeface="Times New Roman"/>
              </a:rPr>
              <a:t>Ϊ</a:t>
            </a:r>
            <a:r>
              <a:rPr sz="1400" i="1" spc="-980" dirty="0">
                <a:latin typeface="Times New Roman"/>
                <a:cs typeface="Times New Roman"/>
              </a:rPr>
              <a:t>ـ</a:t>
            </a:r>
            <a:r>
              <a:rPr sz="1400" i="1" spc="-1000" dirty="0">
                <a:latin typeface="Times New Roman"/>
                <a:cs typeface="Times New Roman"/>
              </a:rPr>
              <a:t>ع</a:t>
            </a:r>
            <a:r>
              <a:rPr sz="1400" i="1" spc="-1025" dirty="0">
                <a:latin typeface="Times New Roman"/>
                <a:cs typeface="Times New Roman"/>
              </a:rPr>
              <a:t>ملا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869" dirty="0">
                <a:latin typeface="Times New Roman"/>
                <a:cs typeface="Times New Roman"/>
              </a:rPr>
              <a:t>ن</a:t>
            </a:r>
            <a:r>
              <a:rPr sz="1400" i="1" spc="-865" dirty="0">
                <a:latin typeface="Times New Roman"/>
                <a:cs typeface="Times New Roman"/>
              </a:rPr>
              <a:t>ي</a:t>
            </a:r>
            <a:r>
              <a:rPr sz="1400" i="1" spc="-675" dirty="0">
                <a:latin typeface="Times New Roman"/>
                <a:cs typeface="Times New Roman"/>
              </a:rPr>
              <a:t>س</a:t>
            </a:r>
            <a:r>
              <a:rPr sz="1400" i="1" spc="-869" dirty="0">
                <a:latin typeface="Times New Roman"/>
                <a:cs typeface="Times New Roman"/>
              </a:rPr>
              <a:t>حت</a:t>
            </a:r>
            <a:r>
              <a:rPr sz="1400" i="1" spc="-1120" dirty="0">
                <a:latin typeface="Times New Roman"/>
                <a:cs typeface="Times New Roman"/>
              </a:rPr>
              <a:t>ل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505" dirty="0">
                <a:latin typeface="Times New Roman"/>
                <a:cs typeface="Times New Roman"/>
              </a:rPr>
              <a:t>Δ</a:t>
            </a:r>
            <a:r>
              <a:rPr sz="1400" i="1" spc="-850" dirty="0">
                <a:latin typeface="Times New Roman"/>
                <a:cs typeface="Times New Roman"/>
              </a:rPr>
              <a:t>ي</a:t>
            </a:r>
            <a:r>
              <a:rPr sz="1400" i="1" spc="-1045" dirty="0">
                <a:latin typeface="Times New Roman"/>
                <a:cs typeface="Times New Roman"/>
              </a:rPr>
              <a:t>ف</a:t>
            </a:r>
            <a:r>
              <a:rPr sz="1400" i="1" spc="-815" dirty="0">
                <a:latin typeface="Times New Roman"/>
                <a:cs typeface="Times New Roman"/>
              </a:rPr>
              <a:t>اضإ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570" dirty="0">
                <a:latin typeface="Times New Roman"/>
                <a:cs typeface="Times New Roman"/>
              </a:rPr>
              <a:t>Δـص</a:t>
            </a:r>
            <a:r>
              <a:rPr sz="1400" i="1" spc="-670" dirty="0">
                <a:latin typeface="Times New Roman"/>
                <a:cs typeface="Times New Roman"/>
              </a:rPr>
              <a:t>ر</a:t>
            </a:r>
            <a:r>
              <a:rPr sz="1400" i="1" spc="-1040" dirty="0">
                <a:latin typeface="Times New Roman"/>
                <a:cs typeface="Times New Roman"/>
              </a:rPr>
              <a:t>ف</a:t>
            </a:r>
            <a:endParaRPr sz="1400">
              <a:latin typeface="Times New Roman"/>
              <a:cs typeface="Times New Roman"/>
            </a:endParaRPr>
          </a:p>
          <a:p>
            <a:pPr marL="131445" algn="ctr">
              <a:lnSpc>
                <a:spcPct val="100000"/>
              </a:lnSpc>
              <a:spcBef>
                <a:spcPts val="95"/>
              </a:spcBef>
            </a:pP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420" dirty="0">
                <a:latin typeface="Times New Roman"/>
                <a:cs typeface="Times New Roman"/>
              </a:rPr>
              <a:t>ب</a:t>
            </a:r>
            <a:r>
              <a:rPr sz="1400" i="1" spc="-1120" dirty="0">
                <a:latin typeface="Times New Roman"/>
                <a:cs typeface="Times New Roman"/>
              </a:rPr>
              <a:t>ـ</a:t>
            </a:r>
            <a:r>
              <a:rPr sz="1400" i="1" spc="-1130" dirty="0">
                <a:latin typeface="Times New Roman"/>
                <a:cs typeface="Times New Roman"/>
              </a:rPr>
              <a:t>ـ</a:t>
            </a:r>
            <a:r>
              <a:rPr sz="1400" i="1" spc="-1120" dirty="0">
                <a:latin typeface="Times New Roman"/>
                <a:cs typeface="Times New Roman"/>
              </a:rPr>
              <a:t>ـ</a:t>
            </a:r>
            <a:r>
              <a:rPr sz="1400" i="1" spc="-1130" dirty="0">
                <a:latin typeface="Times New Roman"/>
                <a:cs typeface="Times New Roman"/>
              </a:rPr>
              <a:t>ـ</a:t>
            </a:r>
            <a:r>
              <a:rPr sz="1400" i="1" spc="-1010" dirty="0">
                <a:latin typeface="Times New Roman"/>
                <a:cs typeface="Times New Roman"/>
              </a:rPr>
              <a:t>لاطلا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955" dirty="0">
                <a:latin typeface="Times New Roman"/>
                <a:cs typeface="Times New Roman"/>
              </a:rPr>
              <a:t>مـسا</a:t>
            </a:r>
            <a:endParaRPr sz="1400">
              <a:latin typeface="Times New Roman"/>
              <a:cs typeface="Times New Roman"/>
            </a:endParaRPr>
          </a:p>
          <a:p>
            <a:pPr marR="65405" algn="r">
              <a:lnSpc>
                <a:spcPct val="100000"/>
              </a:lnSpc>
              <a:spcBef>
                <a:spcPts val="120"/>
              </a:spcBef>
            </a:pPr>
            <a:r>
              <a:rPr sz="1400" i="1" spc="5" dirty="0">
                <a:latin typeface="Times New Roman"/>
                <a:cs typeface="Times New Roman"/>
              </a:rPr>
              <a:t>..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 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-980" dirty="0">
                <a:latin typeface="Times New Roman"/>
                <a:cs typeface="Times New Roman"/>
              </a:rPr>
              <a:t>عـ</a:t>
            </a:r>
            <a:r>
              <a:rPr sz="1400" i="1" spc="-975" dirty="0">
                <a:latin typeface="Times New Roman"/>
                <a:cs typeface="Times New Roman"/>
              </a:rPr>
              <a:t>ي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800" dirty="0">
                <a:latin typeface="Times New Roman"/>
                <a:cs typeface="Times New Roman"/>
              </a:rPr>
              <a:t>و</a:t>
            </a:r>
            <a:r>
              <a:rPr sz="1400" i="1" spc="-1065" dirty="0">
                <a:latin typeface="Times New Roman"/>
                <a:cs typeface="Times New Roman"/>
              </a:rPr>
              <a:t>ت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 marR="64135" algn="r">
              <a:lnSpc>
                <a:spcPct val="100000"/>
              </a:lnSpc>
              <a:spcBef>
                <a:spcPts val="120"/>
              </a:spcBef>
            </a:pP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15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855" dirty="0">
                <a:latin typeface="Times New Roman"/>
                <a:cs typeface="Times New Roman"/>
              </a:rPr>
              <a:t>يعماج</a:t>
            </a:r>
            <a:r>
              <a:rPr sz="1400" i="1" spc="-860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40" dirty="0">
                <a:latin typeface="Times New Roman"/>
                <a:cs typeface="Times New Roman"/>
              </a:rPr>
              <a:t>م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925" dirty="0">
                <a:latin typeface="Times New Roman"/>
                <a:cs typeface="Times New Roman"/>
              </a:rPr>
              <a:t>ر</a:t>
            </a:r>
            <a:r>
              <a:rPr sz="1400" i="1" spc="-935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endParaRPr sz="1400">
              <a:latin typeface="Times New Roman"/>
              <a:cs typeface="Times New Roman"/>
            </a:endParaRPr>
          </a:p>
          <a:p>
            <a:pPr marL="73660">
              <a:lnSpc>
                <a:spcPct val="100000"/>
              </a:lnSpc>
              <a:spcBef>
                <a:spcPts val="120"/>
              </a:spcBef>
            </a:pP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930" dirty="0">
                <a:latin typeface="Times New Roman"/>
                <a:cs typeface="Times New Roman"/>
              </a:rPr>
              <a:t>Δــيـل</a:t>
            </a:r>
            <a:r>
              <a:rPr sz="1400" i="1" spc="-620" dirty="0">
                <a:latin typeface="Times New Roman"/>
                <a:cs typeface="Times New Roman"/>
              </a:rPr>
              <a:t>Ϝ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 marL="19050" algn="ctr">
              <a:lnSpc>
                <a:spcPct val="100000"/>
              </a:lnSpc>
              <a:spcBef>
                <a:spcPts val="120"/>
              </a:spcBef>
            </a:pP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1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940" dirty="0">
                <a:latin typeface="Times New Roman"/>
                <a:cs typeface="Times New Roman"/>
              </a:rPr>
              <a:t>م</a:t>
            </a:r>
            <a:r>
              <a:rPr sz="1400" i="1" spc="-1120" dirty="0">
                <a:latin typeface="Times New Roman"/>
                <a:cs typeface="Times New Roman"/>
              </a:rPr>
              <a:t>ـ</a:t>
            </a:r>
            <a:r>
              <a:rPr sz="1400" i="1" spc="-1130" dirty="0">
                <a:latin typeface="Times New Roman"/>
                <a:cs typeface="Times New Roman"/>
              </a:rPr>
              <a:t>ـ</a:t>
            </a:r>
            <a:r>
              <a:rPr sz="1400" i="1" spc="-1010" dirty="0">
                <a:latin typeface="Times New Roman"/>
                <a:cs typeface="Times New Roman"/>
              </a:rPr>
              <a:t>ـسقلا</a:t>
            </a:r>
            <a:endParaRPr sz="1400">
              <a:latin typeface="Times New Roman"/>
              <a:cs typeface="Times New Roman"/>
            </a:endParaRPr>
          </a:p>
          <a:p>
            <a:pPr marR="53975" algn="ctr">
              <a:lnSpc>
                <a:spcPct val="100000"/>
              </a:lnSpc>
              <a:spcBef>
                <a:spcPts val="120"/>
              </a:spcBef>
            </a:pP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 </a:t>
            </a:r>
            <a:r>
              <a:rPr sz="1400" i="1" spc="-645" dirty="0">
                <a:latin typeface="Times New Roman"/>
                <a:cs typeface="Times New Roman"/>
              </a:rPr>
              <a:t>Δـجر</a:t>
            </a:r>
            <a:r>
              <a:rPr sz="1400" i="1" spc="-250" dirty="0">
                <a:latin typeface="Times New Roman"/>
                <a:cs typeface="Times New Roman"/>
              </a:rPr>
              <a:t>Ϊ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R="64769" algn="r">
              <a:lnSpc>
                <a:spcPct val="100000"/>
              </a:lnSpc>
            </a:pP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305" dirty="0">
                <a:latin typeface="Times New Roman"/>
                <a:cs typeface="Times New Roman"/>
              </a:rPr>
              <a:t>ف</a:t>
            </a:r>
            <a:r>
              <a:rPr sz="1400" i="1" spc="-745" dirty="0">
                <a:latin typeface="Times New Roman"/>
                <a:cs typeface="Times New Roman"/>
              </a:rPr>
              <a:t>رش</a:t>
            </a:r>
            <a:r>
              <a:rPr sz="1400" i="1" spc="-755" dirty="0">
                <a:latin typeface="Times New Roman"/>
                <a:cs typeface="Times New Roman"/>
              </a:rPr>
              <a:t>م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10" dirty="0">
                <a:latin typeface="Times New Roman"/>
                <a:cs typeface="Times New Roman"/>
              </a:rPr>
              <a:t>مسا</a:t>
            </a:r>
            <a:endParaRPr sz="1400">
              <a:latin typeface="Times New Roman"/>
              <a:cs typeface="Times New Roman"/>
            </a:endParaRPr>
          </a:p>
          <a:p>
            <a:pPr marL="66675">
              <a:lnSpc>
                <a:spcPct val="100000"/>
              </a:lnSpc>
              <a:spcBef>
                <a:spcPts val="120"/>
              </a:spcBef>
            </a:pP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760" dirty="0">
                <a:latin typeface="Times New Roman"/>
                <a:cs typeface="Times New Roman"/>
              </a:rPr>
              <a:t>ة</a:t>
            </a:r>
            <a:r>
              <a:rPr sz="1400" i="1" spc="-265" dirty="0">
                <a:latin typeface="Times New Roman"/>
                <a:cs typeface="Times New Roman"/>
              </a:rPr>
              <a:t>Ϊ</a:t>
            </a:r>
            <a:r>
              <a:rPr sz="1400" i="1" spc="-1120" dirty="0">
                <a:latin typeface="Times New Roman"/>
                <a:cs typeface="Times New Roman"/>
              </a:rPr>
              <a:t>ـ</a:t>
            </a:r>
            <a:r>
              <a:rPr sz="1400" i="1" spc="-1115" dirty="0">
                <a:latin typeface="Times New Roman"/>
                <a:cs typeface="Times New Roman"/>
              </a:rPr>
              <a:t>ـ</a:t>
            </a:r>
            <a:r>
              <a:rPr sz="1400" i="1" spc="-1120" dirty="0">
                <a:latin typeface="Times New Roman"/>
                <a:cs typeface="Times New Roman"/>
              </a:rPr>
              <a:t>ـ</a:t>
            </a:r>
            <a:r>
              <a:rPr sz="1400" i="1" spc="-1130" dirty="0">
                <a:latin typeface="Times New Roman"/>
                <a:cs typeface="Times New Roman"/>
              </a:rPr>
              <a:t>ـ</a:t>
            </a:r>
            <a:r>
              <a:rPr sz="1400" i="1" spc="-1025" dirty="0">
                <a:latin typeface="Times New Roman"/>
                <a:cs typeface="Times New Roman"/>
              </a:rPr>
              <a:t>مل</a:t>
            </a:r>
            <a:r>
              <a:rPr sz="1400" i="1" spc="-1035" dirty="0">
                <a:latin typeface="Times New Roman"/>
                <a:cs typeface="Times New Roman"/>
              </a:rPr>
              <a:t>ا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 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-980" dirty="0">
                <a:latin typeface="Times New Roman"/>
                <a:cs typeface="Times New Roman"/>
              </a:rPr>
              <a:t>عـ</a:t>
            </a:r>
            <a:r>
              <a:rPr sz="1400" i="1" spc="-975" dirty="0">
                <a:latin typeface="Times New Roman"/>
                <a:cs typeface="Times New Roman"/>
              </a:rPr>
              <a:t>ي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800" dirty="0">
                <a:latin typeface="Times New Roman"/>
                <a:cs typeface="Times New Roman"/>
              </a:rPr>
              <a:t>و</a:t>
            </a:r>
            <a:r>
              <a:rPr sz="1400" i="1" spc="-1065" dirty="0">
                <a:latin typeface="Times New Roman"/>
                <a:cs typeface="Times New Roman"/>
              </a:rPr>
              <a:t>ت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801495">
              <a:lnSpc>
                <a:spcPct val="100000"/>
              </a:lnSpc>
              <a:tabLst>
                <a:tab pos="3414395" algn="l"/>
                <a:tab pos="4415155" algn="l"/>
              </a:tabLst>
            </a:pPr>
            <a:r>
              <a:rPr sz="1400" i="1" spc="-605" dirty="0">
                <a:latin typeface="Times New Roman"/>
                <a:cs typeface="Times New Roman"/>
              </a:rPr>
              <a:t>ق</a:t>
            </a:r>
            <a:r>
              <a:rPr sz="1400" i="1" spc="-1045" dirty="0">
                <a:latin typeface="Times New Roman"/>
                <a:cs typeface="Times New Roman"/>
              </a:rPr>
              <a:t>ف</a:t>
            </a:r>
            <a:r>
              <a:rPr sz="1400" i="1" spc="-955" dirty="0">
                <a:latin typeface="Times New Roman"/>
                <a:cs typeface="Times New Roman"/>
              </a:rPr>
              <a:t>او</a:t>
            </a:r>
            <a:r>
              <a:rPr sz="1400" i="1" spc="-855" dirty="0">
                <a:latin typeface="Times New Roman"/>
                <a:cs typeface="Times New Roman"/>
              </a:rPr>
              <a:t>م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725" dirty="0">
                <a:latin typeface="Times New Roman"/>
                <a:cs typeface="Times New Roman"/>
              </a:rPr>
              <a:t>ر</a:t>
            </a:r>
            <a:r>
              <a:rPr sz="1400" i="1" spc="-1065" dirty="0">
                <a:latin typeface="Times New Roman"/>
                <a:cs typeface="Times New Roman"/>
              </a:rPr>
              <a:t>ي</a:t>
            </a:r>
            <a:r>
              <a:rPr sz="1400" i="1" spc="-675" dirty="0">
                <a:latin typeface="Times New Roman"/>
                <a:cs typeface="Times New Roman"/>
              </a:rPr>
              <a:t>غ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-585" dirty="0">
                <a:latin typeface="Times New Roman"/>
                <a:cs typeface="Times New Roman"/>
              </a:rPr>
              <a:t>ق</a:t>
            </a:r>
            <a:r>
              <a:rPr sz="1400" i="1" spc="-1045" dirty="0">
                <a:latin typeface="Times New Roman"/>
                <a:cs typeface="Times New Roman"/>
              </a:rPr>
              <a:t>ف</a:t>
            </a:r>
            <a:r>
              <a:rPr sz="1400" i="1" spc="-925" dirty="0">
                <a:latin typeface="Times New Roman"/>
                <a:cs typeface="Times New Roman"/>
              </a:rPr>
              <a:t>اوم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 </a:t>
            </a:r>
            <a:r>
              <a:rPr sz="1400" i="1" spc="-940" dirty="0">
                <a:latin typeface="Times New Roman"/>
                <a:cs typeface="Times New Roman"/>
              </a:rPr>
              <a:t>م</a:t>
            </a:r>
            <a:r>
              <a:rPr sz="1400" i="1" spc="-855" dirty="0">
                <a:latin typeface="Times New Roman"/>
                <a:cs typeface="Times New Roman"/>
              </a:rPr>
              <a:t>س</a:t>
            </a:r>
            <a:r>
              <a:rPr sz="1400" i="1" spc="-850" dirty="0">
                <a:latin typeface="Times New Roman"/>
                <a:cs typeface="Times New Roman"/>
              </a:rPr>
              <a:t>ق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690" dirty="0">
                <a:latin typeface="Times New Roman"/>
                <a:cs typeface="Times New Roman"/>
              </a:rPr>
              <a:t>س</a:t>
            </a:r>
            <a:r>
              <a:rPr sz="1400" i="1" spc="-700" dirty="0">
                <a:latin typeface="Times New Roman"/>
                <a:cs typeface="Times New Roman"/>
              </a:rPr>
              <a:t>ل</a:t>
            </a:r>
            <a:r>
              <a:rPr sz="1400" i="1" spc="-760" dirty="0">
                <a:latin typeface="Times New Roman"/>
                <a:cs typeface="Times New Roman"/>
              </a:rPr>
              <a:t>جم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520" dirty="0">
                <a:latin typeface="Times New Roman"/>
                <a:cs typeface="Times New Roman"/>
              </a:rPr>
              <a:t>ي</a:t>
            </a:r>
            <a:r>
              <a:rPr sz="1400" i="1" spc="-925" dirty="0">
                <a:latin typeface="Times New Roman"/>
                <a:cs typeface="Times New Roman"/>
              </a:rPr>
              <a:t>أر</a:t>
            </a:r>
            <a:endParaRPr sz="1400">
              <a:latin typeface="Times New Roman"/>
              <a:cs typeface="Times New Roman"/>
            </a:endParaRPr>
          </a:p>
          <a:p>
            <a:pPr marL="695960">
              <a:lnSpc>
                <a:spcPct val="100000"/>
              </a:lnSpc>
              <a:spcBef>
                <a:spcPts val="120"/>
              </a:spcBef>
              <a:tabLst>
                <a:tab pos="3351529" algn="l"/>
              </a:tabLst>
            </a:pP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 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065" dirty="0">
                <a:latin typeface="Times New Roman"/>
                <a:cs typeface="Times New Roman"/>
              </a:rPr>
              <a:t>هـــ</a:t>
            </a:r>
            <a:r>
              <a:rPr sz="1400" i="1" spc="-940" dirty="0">
                <a:latin typeface="Times New Roman"/>
                <a:cs typeface="Times New Roman"/>
              </a:rPr>
              <a:t>م</a:t>
            </a:r>
            <a:r>
              <a:rPr sz="1400" i="1" spc="-950" dirty="0">
                <a:latin typeface="Times New Roman"/>
                <a:cs typeface="Times New Roman"/>
              </a:rPr>
              <a:t>ق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r>
              <a:rPr sz="1400" i="1" dirty="0">
                <a:latin typeface="Times New Roman"/>
                <a:cs typeface="Times New Roman"/>
              </a:rPr>
              <a:t>	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..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 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r>
              <a:rPr sz="1400" i="1" spc="-725" dirty="0">
                <a:latin typeface="Times New Roman"/>
                <a:cs typeface="Times New Roman"/>
              </a:rPr>
              <a:t>ر</a:t>
            </a:r>
            <a:r>
              <a:rPr sz="1400" i="1" spc="-1050" dirty="0">
                <a:latin typeface="Times New Roman"/>
                <a:cs typeface="Times New Roman"/>
              </a:rPr>
              <a:t>ـقملا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10" dirty="0">
                <a:latin typeface="Times New Roman"/>
                <a:cs typeface="Times New Roman"/>
              </a:rPr>
              <a:t>مسا</a:t>
            </a:r>
            <a:endParaRPr sz="1400">
              <a:latin typeface="Times New Roman"/>
              <a:cs typeface="Times New Roman"/>
            </a:endParaRPr>
          </a:p>
          <a:p>
            <a:pPr marR="65405" algn="r">
              <a:lnSpc>
                <a:spcPct val="100000"/>
              </a:lnSpc>
              <a:spcBef>
                <a:spcPts val="120"/>
              </a:spcBef>
            </a:pP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 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i="1" spc="-1065" dirty="0">
                <a:latin typeface="Times New Roman"/>
                <a:cs typeface="Times New Roman"/>
              </a:rPr>
              <a:t>هــ</a:t>
            </a:r>
            <a:r>
              <a:rPr sz="1400" i="1" spc="-1075" dirty="0">
                <a:latin typeface="Times New Roman"/>
                <a:cs typeface="Times New Roman"/>
              </a:rPr>
              <a:t>ـ</a:t>
            </a:r>
            <a:r>
              <a:rPr sz="1400" i="1" spc="-850" dirty="0">
                <a:latin typeface="Times New Roman"/>
                <a:cs typeface="Times New Roman"/>
              </a:rPr>
              <a:t>م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575" dirty="0">
                <a:latin typeface="Times New Roman"/>
                <a:cs typeface="Times New Roman"/>
              </a:rPr>
              <a:t>ر</a:t>
            </a:r>
            <a:r>
              <a:rPr sz="1400" i="1" spc="-15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 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r>
              <a:rPr sz="1400" i="1" spc="-725" dirty="0">
                <a:latin typeface="Times New Roman"/>
                <a:cs typeface="Times New Roman"/>
              </a:rPr>
              <a:t>ر</a:t>
            </a:r>
            <a:r>
              <a:rPr sz="1400" i="1" spc="-1050" dirty="0">
                <a:latin typeface="Times New Roman"/>
                <a:cs typeface="Times New Roman"/>
              </a:rPr>
              <a:t>ـقملا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10" dirty="0">
                <a:latin typeface="Times New Roman"/>
                <a:cs typeface="Times New Roman"/>
              </a:rPr>
              <a:t>مسا</a:t>
            </a:r>
            <a:endParaRPr sz="1400">
              <a:latin typeface="Times New Roman"/>
              <a:cs typeface="Times New Roman"/>
            </a:endParaRPr>
          </a:p>
          <a:p>
            <a:pPr marR="64769" algn="r">
              <a:lnSpc>
                <a:spcPct val="100000"/>
              </a:lnSpc>
              <a:spcBef>
                <a:spcPts val="120"/>
              </a:spcBef>
              <a:tabLst>
                <a:tab pos="1899285" algn="l"/>
              </a:tabLst>
            </a:pP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 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i="1" spc="-1065" dirty="0">
                <a:latin typeface="Times New Roman"/>
                <a:cs typeface="Times New Roman"/>
              </a:rPr>
              <a:t>هــ</a:t>
            </a:r>
            <a:r>
              <a:rPr sz="1400" i="1" spc="-1075" dirty="0">
                <a:latin typeface="Times New Roman"/>
                <a:cs typeface="Times New Roman"/>
              </a:rPr>
              <a:t>ـ</a:t>
            </a:r>
            <a:r>
              <a:rPr sz="1400" i="1" spc="-850" dirty="0">
                <a:latin typeface="Times New Roman"/>
                <a:cs typeface="Times New Roman"/>
              </a:rPr>
              <a:t>م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 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r>
              <a:rPr sz="1400" i="1" spc="-725" dirty="0">
                <a:latin typeface="Times New Roman"/>
                <a:cs typeface="Times New Roman"/>
              </a:rPr>
              <a:t>ر</a:t>
            </a:r>
            <a:r>
              <a:rPr sz="1400" i="1" spc="-1050" dirty="0">
                <a:latin typeface="Times New Roman"/>
                <a:cs typeface="Times New Roman"/>
              </a:rPr>
              <a:t>ـقملا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10" dirty="0">
                <a:latin typeface="Times New Roman"/>
                <a:cs typeface="Times New Roman"/>
              </a:rPr>
              <a:t>مسا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027" y="6024533"/>
            <a:ext cx="368236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  <a:tab pos="1021080" algn="l"/>
              </a:tabLst>
            </a:pPr>
            <a:r>
              <a:rPr sz="1400" i="1" dirty="0">
                <a:latin typeface="Times New Roman"/>
                <a:cs typeface="Times New Roman"/>
              </a:rPr>
              <a:t>/	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875" dirty="0">
                <a:latin typeface="Times New Roman"/>
                <a:cs typeface="Times New Roman"/>
              </a:rPr>
              <a:t>اهΨيرات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775" dirty="0">
                <a:latin typeface="Times New Roman"/>
                <a:cs typeface="Times New Roman"/>
              </a:rPr>
              <a:t>Δـس</a:t>
            </a:r>
            <a:r>
              <a:rPr sz="1400" i="1" spc="-910" dirty="0">
                <a:latin typeface="Times New Roman"/>
                <a:cs typeface="Times New Roman"/>
              </a:rPr>
              <a:t>ل</a:t>
            </a:r>
            <a:r>
              <a:rPr sz="1400" i="1" spc="-969" dirty="0">
                <a:latin typeface="Times New Roman"/>
                <a:cs typeface="Times New Roman"/>
              </a:rPr>
              <a:t>جلا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00" dirty="0">
                <a:latin typeface="Times New Roman"/>
                <a:cs typeface="Times New Roman"/>
              </a:rPr>
              <a:t>مقر</a:t>
            </a:r>
            <a:endParaRPr sz="1400">
              <a:latin typeface="Times New Roman"/>
              <a:cs typeface="Times New Roman"/>
            </a:endParaRPr>
          </a:p>
          <a:p>
            <a:pPr marL="554355">
              <a:lnSpc>
                <a:spcPct val="100000"/>
              </a:lnSpc>
              <a:spcBef>
                <a:spcPts val="120"/>
              </a:spcBef>
            </a:pP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-940" dirty="0">
                <a:latin typeface="Times New Roman"/>
                <a:cs typeface="Times New Roman"/>
              </a:rPr>
              <a:t>م</a:t>
            </a:r>
            <a:r>
              <a:rPr sz="1400" i="1" spc="-980" dirty="0">
                <a:latin typeface="Times New Roman"/>
                <a:cs typeface="Times New Roman"/>
              </a:rPr>
              <a:t>سقلا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660" dirty="0">
                <a:latin typeface="Times New Roman"/>
                <a:cs typeface="Times New Roman"/>
              </a:rPr>
              <a:t>سي</a:t>
            </a:r>
            <a:r>
              <a:rPr sz="1400" i="1" spc="-1075" dirty="0">
                <a:latin typeface="Times New Roman"/>
                <a:cs typeface="Times New Roman"/>
              </a:rPr>
              <a:t>ئ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55" dirty="0">
                <a:latin typeface="Times New Roman"/>
                <a:cs typeface="Times New Roman"/>
              </a:rPr>
              <a:t>عي</a:t>
            </a:r>
            <a:r>
              <a:rPr sz="1400" i="1" spc="-965" dirty="0">
                <a:latin typeface="Times New Roman"/>
                <a:cs typeface="Times New Roman"/>
              </a:rPr>
              <a:t>ق</a:t>
            </a:r>
            <a:r>
              <a:rPr sz="1400" i="1" spc="-800" dirty="0">
                <a:latin typeface="Times New Roman"/>
                <a:cs typeface="Times New Roman"/>
              </a:rPr>
              <a:t>و</a:t>
            </a:r>
            <a:r>
              <a:rPr sz="1400" i="1" spc="-1065" dirty="0">
                <a:latin typeface="Times New Roman"/>
                <a:cs typeface="Times New Roman"/>
              </a:rPr>
              <a:t>ت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61386" y="6024533"/>
            <a:ext cx="64706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4200" algn="l"/>
              </a:tabLst>
            </a:pPr>
            <a:r>
              <a:rPr sz="1400" i="1" spc="-960" dirty="0">
                <a:latin typeface="Times New Roman"/>
                <a:cs typeface="Times New Roman"/>
              </a:rPr>
              <a:t>ـ</a:t>
            </a:r>
            <a:r>
              <a:rPr sz="1400" i="1" spc="-955" dirty="0">
                <a:latin typeface="Times New Roman"/>
                <a:cs typeface="Times New Roman"/>
              </a:rPr>
              <a:t>ه</a:t>
            </a:r>
            <a:r>
              <a:rPr sz="1400" i="1" spc="40" dirty="0">
                <a:latin typeface="Times New Roman"/>
                <a:cs typeface="Times New Roman"/>
              </a:rPr>
              <a:t>4</a:t>
            </a:r>
            <a:r>
              <a:rPr sz="1400" i="1" spc="35" dirty="0">
                <a:latin typeface="Times New Roman"/>
                <a:cs typeface="Times New Roman"/>
              </a:rPr>
              <a:t>1</a:t>
            </a:r>
            <a:r>
              <a:rPr sz="1400" i="1" dirty="0">
                <a:latin typeface="Times New Roman"/>
                <a:cs typeface="Times New Roman"/>
              </a:rPr>
              <a:t>	/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43204" y="6710333"/>
            <a:ext cx="3875404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85240" algn="l"/>
                <a:tab pos="2729865" algn="l"/>
              </a:tabLst>
            </a:pPr>
            <a:r>
              <a:rPr sz="1400" i="1" spc="-815" dirty="0">
                <a:latin typeface="Times New Roman"/>
                <a:cs typeface="Times New Roman"/>
              </a:rPr>
              <a:t>ق</a:t>
            </a:r>
            <a:r>
              <a:rPr sz="1400" i="1" spc="-825" dirty="0">
                <a:latin typeface="Times New Roman"/>
                <a:cs typeface="Times New Roman"/>
              </a:rPr>
              <a:t>ف</a:t>
            </a:r>
            <a:r>
              <a:rPr sz="1400" i="1" spc="-925" dirty="0">
                <a:latin typeface="Times New Roman"/>
                <a:cs typeface="Times New Roman"/>
              </a:rPr>
              <a:t>اوم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815" dirty="0">
                <a:latin typeface="Times New Roman"/>
                <a:cs typeface="Times New Roman"/>
              </a:rPr>
              <a:t>ريغ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-595" dirty="0">
                <a:latin typeface="Times New Roman"/>
                <a:cs typeface="Times New Roman"/>
              </a:rPr>
              <a:t>ق</a:t>
            </a:r>
            <a:r>
              <a:rPr sz="1400" i="1" spc="-1045" dirty="0">
                <a:latin typeface="Times New Roman"/>
                <a:cs typeface="Times New Roman"/>
              </a:rPr>
              <a:t>ف</a:t>
            </a:r>
            <a:r>
              <a:rPr sz="1400" i="1" spc="-925" dirty="0">
                <a:latin typeface="Times New Roman"/>
                <a:cs typeface="Times New Roman"/>
              </a:rPr>
              <a:t>اوم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780" dirty="0">
                <a:latin typeface="Times New Roman"/>
                <a:cs typeface="Times New Roman"/>
              </a:rPr>
              <a:t>Δـ</a:t>
            </a:r>
            <a:r>
              <a:rPr sz="1400" i="1" spc="-990" dirty="0">
                <a:latin typeface="Times New Roman"/>
                <a:cs typeface="Times New Roman"/>
              </a:rPr>
              <a:t>ـ</a:t>
            </a:r>
            <a:r>
              <a:rPr sz="1400" i="1" spc="-1065" dirty="0">
                <a:latin typeface="Times New Roman"/>
                <a:cs typeface="Times New Roman"/>
              </a:rPr>
              <a:t>ي</a:t>
            </a:r>
            <a:r>
              <a:rPr sz="1400" i="1" spc="-780" dirty="0">
                <a:latin typeface="Times New Roman"/>
                <a:cs typeface="Times New Roman"/>
              </a:rPr>
              <a:t>لϜ</a:t>
            </a:r>
            <a:r>
              <a:rPr sz="1400" i="1" spc="-980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730" dirty="0">
                <a:latin typeface="Times New Roman"/>
                <a:cs typeface="Times New Roman"/>
              </a:rPr>
              <a:t>سلجم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785" dirty="0">
                <a:latin typeface="Times New Roman"/>
                <a:cs typeface="Times New Roman"/>
              </a:rPr>
              <a:t>يأر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26451" y="6938933"/>
            <a:ext cx="2893060" cy="1118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1310">
              <a:lnSpc>
                <a:spcPct val="100000"/>
              </a:lnSpc>
            </a:pP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635" dirty="0">
                <a:latin typeface="Times New Roman"/>
                <a:cs typeface="Times New Roman"/>
              </a:rPr>
              <a:t>Δـ</a:t>
            </a:r>
            <a:r>
              <a:rPr sz="1400" i="1" spc="-810" dirty="0">
                <a:latin typeface="Times New Roman"/>
                <a:cs typeface="Times New Roman"/>
              </a:rPr>
              <a:t>س</a:t>
            </a:r>
            <a:r>
              <a:rPr sz="1400" i="1" spc="-969" dirty="0">
                <a:latin typeface="Times New Roman"/>
                <a:cs typeface="Times New Roman"/>
              </a:rPr>
              <a:t>لج</a:t>
            </a:r>
            <a:r>
              <a:rPr sz="1400" i="1" spc="-980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40" dirty="0">
                <a:latin typeface="Times New Roman"/>
                <a:cs typeface="Times New Roman"/>
              </a:rPr>
              <a:t>م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endParaRPr sz="1400">
              <a:latin typeface="Times New Roman"/>
              <a:cs typeface="Times New Roman"/>
            </a:endParaRPr>
          </a:p>
          <a:p>
            <a:pPr marL="1050290">
              <a:lnSpc>
                <a:spcPct val="100000"/>
              </a:lnSpc>
              <a:spcBef>
                <a:spcPts val="120"/>
              </a:spcBef>
              <a:tabLst>
                <a:tab pos="1555750" algn="l"/>
                <a:tab pos="1915795" algn="l"/>
                <a:tab pos="2275205" algn="l"/>
              </a:tabLst>
            </a:pPr>
            <a:r>
              <a:rPr sz="1400" i="1" spc="-1010" dirty="0">
                <a:latin typeface="Times New Roman"/>
                <a:cs typeface="Times New Roman"/>
              </a:rPr>
              <a:t>ه</a:t>
            </a:r>
            <a:r>
              <a:rPr sz="1400" i="1" spc="40" dirty="0">
                <a:latin typeface="Times New Roman"/>
                <a:cs typeface="Times New Roman"/>
              </a:rPr>
              <a:t>4</a:t>
            </a:r>
            <a:r>
              <a:rPr sz="1400" i="1" spc="35" dirty="0">
                <a:latin typeface="Times New Roman"/>
                <a:cs typeface="Times New Roman"/>
              </a:rPr>
              <a:t>1</a:t>
            </a:r>
            <a:r>
              <a:rPr sz="1400" i="1" dirty="0">
                <a:latin typeface="Times New Roman"/>
                <a:cs typeface="Times New Roman"/>
              </a:rPr>
              <a:t>	/	/	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-815" dirty="0">
                <a:latin typeface="Times New Roman"/>
                <a:cs typeface="Times New Roman"/>
              </a:rPr>
              <a:t>اه</a:t>
            </a:r>
            <a:r>
              <a:rPr sz="1400" i="1" spc="-570" dirty="0">
                <a:latin typeface="Times New Roman"/>
                <a:cs typeface="Times New Roman"/>
              </a:rPr>
              <a:t>Ψ</a:t>
            </a:r>
            <a:r>
              <a:rPr sz="1400" i="1" spc="-1065" dirty="0">
                <a:latin typeface="Times New Roman"/>
                <a:cs typeface="Times New Roman"/>
              </a:rPr>
              <a:t>ي</a:t>
            </a:r>
            <a:r>
              <a:rPr sz="1400" i="1" spc="-955" dirty="0">
                <a:latin typeface="Times New Roman"/>
                <a:cs typeface="Times New Roman"/>
              </a:rPr>
              <a:t>رات</a:t>
            </a:r>
            <a:endParaRPr sz="1400">
              <a:latin typeface="Times New Roman"/>
              <a:cs typeface="Times New Roman"/>
            </a:endParaRPr>
          </a:p>
          <a:p>
            <a:pPr marL="24765">
              <a:lnSpc>
                <a:spcPct val="100000"/>
              </a:lnSpc>
              <a:spcBef>
                <a:spcPts val="120"/>
              </a:spcBef>
            </a:pP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840" dirty="0">
                <a:latin typeface="Times New Roman"/>
                <a:cs typeface="Times New Roman"/>
              </a:rPr>
              <a:t>ΔيلϜلا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Ϊ</a:t>
            </a:r>
            <a:r>
              <a:rPr sz="1400" i="1" spc="-1065" dirty="0">
                <a:latin typeface="Times New Roman"/>
                <a:cs typeface="Times New Roman"/>
              </a:rPr>
              <a:t>ي</a:t>
            </a:r>
            <a:r>
              <a:rPr sz="1400" i="1" spc="-869" dirty="0">
                <a:latin typeface="Times New Roman"/>
                <a:cs typeface="Times New Roman"/>
              </a:rPr>
              <a:t>م</a:t>
            </a:r>
            <a:r>
              <a:rPr sz="1400" i="1" spc="-675" dirty="0">
                <a:latin typeface="Times New Roman"/>
                <a:cs typeface="Times New Roman"/>
              </a:rPr>
              <a:t>ع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925" dirty="0">
                <a:latin typeface="Times New Roman"/>
                <a:cs typeface="Times New Roman"/>
              </a:rPr>
              <a:t>ع</a:t>
            </a:r>
            <a:r>
              <a:rPr sz="1400" i="1" spc="-935" dirty="0">
                <a:latin typeface="Times New Roman"/>
                <a:cs typeface="Times New Roman"/>
              </a:rPr>
              <a:t>ي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800" dirty="0">
                <a:latin typeface="Times New Roman"/>
                <a:cs typeface="Times New Roman"/>
              </a:rPr>
              <a:t>و</a:t>
            </a:r>
            <a:r>
              <a:rPr sz="1400" i="1" spc="-1065" dirty="0">
                <a:latin typeface="Times New Roman"/>
                <a:cs typeface="Times New Roman"/>
              </a:rPr>
              <a:t>ت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2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879475" algn="l"/>
              </a:tabLst>
            </a:pPr>
            <a:r>
              <a:rPr sz="1400" i="1" spc="-815" dirty="0">
                <a:latin typeface="Times New Roman"/>
                <a:cs typeface="Times New Roman"/>
              </a:rPr>
              <a:t>ق</a:t>
            </a:r>
            <a:r>
              <a:rPr sz="1400" i="1" spc="-825" dirty="0">
                <a:latin typeface="Times New Roman"/>
                <a:cs typeface="Times New Roman"/>
              </a:rPr>
              <a:t>ف</a:t>
            </a:r>
            <a:r>
              <a:rPr sz="1400" i="1" spc="-925" dirty="0">
                <a:latin typeface="Times New Roman"/>
                <a:cs typeface="Times New Roman"/>
              </a:rPr>
              <a:t>اوم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dirty="0">
                <a:latin typeface="Times New Roman"/>
                <a:cs typeface="Times New Roman"/>
              </a:rPr>
              <a:t>  </a:t>
            </a:r>
            <a:r>
              <a:rPr sz="1400" i="1" spc="-1080" dirty="0">
                <a:latin typeface="Times New Roman"/>
                <a:cs typeface="Times New Roman"/>
              </a:rPr>
              <a:t>ا</a:t>
            </a:r>
            <a:r>
              <a:rPr sz="1400" i="1" spc="-1075" dirty="0">
                <a:latin typeface="Times New Roman"/>
                <a:cs typeface="Times New Roman"/>
              </a:rPr>
              <a:t>ي</a:t>
            </a:r>
            <a:r>
              <a:rPr sz="1400" i="1" spc="-1025" dirty="0">
                <a:latin typeface="Times New Roman"/>
                <a:cs typeface="Times New Roman"/>
              </a:rPr>
              <a:t>لع</a:t>
            </a:r>
            <a:r>
              <a:rPr sz="1400" i="1" spc="-1035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135" dirty="0">
                <a:latin typeface="Times New Roman"/>
                <a:cs typeface="Times New Roman"/>
              </a:rPr>
              <a:t>Ε</a:t>
            </a:r>
            <a:r>
              <a:rPr sz="1400" i="1" spc="-900" dirty="0">
                <a:latin typeface="Times New Roman"/>
                <a:cs typeface="Times New Roman"/>
              </a:rPr>
              <a:t>اسا</a:t>
            </a:r>
            <a:r>
              <a:rPr sz="1400" i="1" spc="-905" dirty="0">
                <a:latin typeface="Times New Roman"/>
                <a:cs typeface="Times New Roman"/>
              </a:rPr>
              <a:t>ر</a:t>
            </a:r>
            <a:r>
              <a:rPr sz="1400" i="1" dirty="0">
                <a:latin typeface="Times New Roman"/>
                <a:cs typeface="Times New Roman"/>
              </a:rPr>
              <a:t>Ϊ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00" dirty="0">
                <a:latin typeface="Times New Roman"/>
                <a:cs typeface="Times New Roman"/>
              </a:rPr>
              <a:t>ة</a:t>
            </a:r>
            <a:r>
              <a:rPr sz="1400" i="1" spc="-660" dirty="0">
                <a:latin typeface="Times New Roman"/>
                <a:cs typeface="Times New Roman"/>
              </a:rPr>
              <a:t>Ω</a:t>
            </a:r>
            <a:r>
              <a:rPr sz="1400" i="1" spc="-869" dirty="0">
                <a:latin typeface="Times New Roman"/>
                <a:cs typeface="Times New Roman"/>
              </a:rPr>
              <a:t>امع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690" dirty="0">
                <a:latin typeface="Times New Roman"/>
                <a:cs typeface="Times New Roman"/>
              </a:rPr>
              <a:t>س</a:t>
            </a:r>
            <a:r>
              <a:rPr sz="1400" i="1" spc="-700" dirty="0">
                <a:latin typeface="Times New Roman"/>
                <a:cs typeface="Times New Roman"/>
              </a:rPr>
              <a:t>ل</a:t>
            </a:r>
            <a:r>
              <a:rPr sz="1400" i="1" spc="-760" dirty="0">
                <a:latin typeface="Times New Roman"/>
                <a:cs typeface="Times New Roman"/>
              </a:rPr>
              <a:t>جم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520" dirty="0">
                <a:latin typeface="Times New Roman"/>
                <a:cs typeface="Times New Roman"/>
              </a:rPr>
              <a:t>ي</a:t>
            </a:r>
            <a:r>
              <a:rPr sz="1400" i="1" spc="-925" dirty="0">
                <a:latin typeface="Times New Roman"/>
                <a:cs typeface="Times New Roman"/>
              </a:rPr>
              <a:t>أر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2229" y="7853715"/>
            <a:ext cx="6299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815" dirty="0">
                <a:latin typeface="Times New Roman"/>
                <a:cs typeface="Times New Roman"/>
              </a:rPr>
              <a:t>ق</a:t>
            </a:r>
            <a:r>
              <a:rPr sz="1400" i="1" spc="-825" dirty="0">
                <a:latin typeface="Times New Roman"/>
                <a:cs typeface="Times New Roman"/>
              </a:rPr>
              <a:t>ف</a:t>
            </a:r>
            <a:r>
              <a:rPr sz="1400" i="1" spc="-925" dirty="0">
                <a:latin typeface="Times New Roman"/>
                <a:cs typeface="Times New Roman"/>
              </a:rPr>
              <a:t>اوم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815" dirty="0">
                <a:latin typeface="Times New Roman"/>
                <a:cs typeface="Times New Roman"/>
              </a:rPr>
              <a:t>ريغ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6878" y="8516656"/>
            <a:ext cx="3952240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  <a:tab pos="731520" algn="l"/>
                <a:tab pos="1381125" algn="l"/>
              </a:tabLst>
            </a:pPr>
            <a:r>
              <a:rPr sz="1400" i="1" dirty="0">
                <a:latin typeface="Times New Roman"/>
                <a:cs typeface="Times New Roman"/>
              </a:rPr>
              <a:t>/	/	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875" dirty="0">
                <a:latin typeface="Times New Roman"/>
                <a:cs typeface="Times New Roman"/>
              </a:rPr>
              <a:t>اهΨيرات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i="1" spc="-635" dirty="0">
                <a:latin typeface="Times New Roman"/>
                <a:cs typeface="Times New Roman"/>
              </a:rPr>
              <a:t>Δـ</a:t>
            </a:r>
            <a:r>
              <a:rPr sz="1400" i="1" spc="-810" dirty="0">
                <a:latin typeface="Times New Roman"/>
                <a:cs typeface="Times New Roman"/>
              </a:rPr>
              <a:t>س</a:t>
            </a:r>
            <a:r>
              <a:rPr sz="1400" i="1" spc="-969" dirty="0">
                <a:latin typeface="Times New Roman"/>
                <a:cs typeface="Times New Roman"/>
              </a:rPr>
              <a:t>لج</a:t>
            </a:r>
            <a:r>
              <a:rPr sz="1400" i="1" spc="-980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940" dirty="0">
                <a:latin typeface="Times New Roman"/>
                <a:cs typeface="Times New Roman"/>
              </a:rPr>
              <a:t>م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715" dirty="0">
                <a:latin typeface="Times New Roman"/>
                <a:cs typeface="Times New Roman"/>
              </a:rPr>
              <a:t>ر</a:t>
            </a:r>
            <a:endParaRPr sz="1400">
              <a:latin typeface="Times New Roman"/>
              <a:cs typeface="Times New Roman"/>
            </a:endParaRPr>
          </a:p>
          <a:p>
            <a:pPr marL="635635">
              <a:lnSpc>
                <a:spcPct val="100000"/>
              </a:lnSpc>
              <a:spcBef>
                <a:spcPts val="120"/>
              </a:spcBef>
            </a:pP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spc="5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...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r>
              <a:rPr sz="1400" i="1" dirty="0">
                <a:latin typeface="Times New Roman"/>
                <a:cs typeface="Times New Roman"/>
              </a:rPr>
              <a:t>.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80" dirty="0">
                <a:latin typeface="Times New Roman"/>
                <a:cs typeface="Times New Roman"/>
              </a:rPr>
              <a:t>: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1080" dirty="0">
                <a:latin typeface="Times New Roman"/>
                <a:cs typeface="Times New Roman"/>
              </a:rPr>
              <a:t>اي</a:t>
            </a:r>
            <a:r>
              <a:rPr sz="1400" i="1" spc="-1025" dirty="0">
                <a:latin typeface="Times New Roman"/>
                <a:cs typeface="Times New Roman"/>
              </a:rPr>
              <a:t>لع</a:t>
            </a:r>
            <a:r>
              <a:rPr sz="1400" i="1" spc="-1035" dirty="0">
                <a:latin typeface="Times New Roman"/>
                <a:cs typeface="Times New Roman"/>
              </a:rPr>
              <a:t>ل</a:t>
            </a:r>
            <a:r>
              <a:rPr sz="1400" i="1" spc="-1120" dirty="0">
                <a:latin typeface="Times New Roman"/>
                <a:cs typeface="Times New Roman"/>
              </a:rPr>
              <a:t>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135" dirty="0">
                <a:latin typeface="Times New Roman"/>
                <a:cs typeface="Times New Roman"/>
              </a:rPr>
              <a:t>Ε</a:t>
            </a:r>
            <a:r>
              <a:rPr sz="1400" i="1" spc="-900" dirty="0">
                <a:latin typeface="Times New Roman"/>
                <a:cs typeface="Times New Roman"/>
              </a:rPr>
              <a:t>اسا</a:t>
            </a:r>
            <a:r>
              <a:rPr sz="1400" i="1" spc="-905" dirty="0">
                <a:latin typeface="Times New Roman"/>
                <a:cs typeface="Times New Roman"/>
              </a:rPr>
              <a:t>ر</a:t>
            </a:r>
            <a:r>
              <a:rPr sz="1400" i="1" spc="-10" dirty="0">
                <a:latin typeface="Times New Roman"/>
                <a:cs typeface="Times New Roman"/>
              </a:rPr>
              <a:t>Ϊ</a:t>
            </a:r>
            <a:r>
              <a:rPr sz="1400" i="1" spc="-1120" dirty="0">
                <a:latin typeface="Times New Roman"/>
                <a:cs typeface="Times New Roman"/>
              </a:rPr>
              <a:t>لا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Ϊ</a:t>
            </a:r>
            <a:r>
              <a:rPr sz="1400" i="1" spc="-1065" dirty="0">
                <a:latin typeface="Times New Roman"/>
                <a:cs typeface="Times New Roman"/>
              </a:rPr>
              <a:t>ي</a:t>
            </a:r>
            <a:r>
              <a:rPr sz="1400" i="1" spc="-869" dirty="0">
                <a:latin typeface="Times New Roman"/>
                <a:cs typeface="Times New Roman"/>
              </a:rPr>
              <a:t>م</a:t>
            </a:r>
            <a:r>
              <a:rPr sz="1400" i="1" spc="-675" dirty="0">
                <a:latin typeface="Times New Roman"/>
                <a:cs typeface="Times New Roman"/>
              </a:rPr>
              <a:t>ع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925" dirty="0">
                <a:latin typeface="Times New Roman"/>
                <a:cs typeface="Times New Roman"/>
              </a:rPr>
              <a:t>ع</a:t>
            </a:r>
            <a:r>
              <a:rPr sz="1400" i="1" spc="-935" dirty="0">
                <a:latin typeface="Times New Roman"/>
                <a:cs typeface="Times New Roman"/>
              </a:rPr>
              <a:t>ي</a:t>
            </a:r>
            <a:r>
              <a:rPr sz="1400" i="1" spc="-1045" dirty="0">
                <a:latin typeface="Times New Roman"/>
                <a:cs typeface="Times New Roman"/>
              </a:rPr>
              <a:t>ق</a:t>
            </a:r>
            <a:r>
              <a:rPr sz="1400" i="1" spc="-800" dirty="0">
                <a:latin typeface="Times New Roman"/>
                <a:cs typeface="Times New Roman"/>
              </a:rPr>
              <a:t>و</a:t>
            </a:r>
            <a:r>
              <a:rPr sz="1400" i="1" spc="-1065" dirty="0">
                <a:latin typeface="Times New Roman"/>
                <a:cs typeface="Times New Roman"/>
              </a:rPr>
              <a:t>ت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3925" y="8516656"/>
            <a:ext cx="33210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i="1" spc="-955" dirty="0">
                <a:latin typeface="Times New Roman"/>
                <a:cs typeface="Times New Roman"/>
              </a:rPr>
              <a:t>ـه</a:t>
            </a:r>
            <a:r>
              <a:rPr sz="1400" i="1" spc="40" dirty="0">
                <a:latin typeface="Times New Roman"/>
                <a:cs typeface="Times New Roman"/>
              </a:rPr>
              <a:t>41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91503" y="9354111"/>
            <a:ext cx="5905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60" dirty="0">
                <a:latin typeface="Calibri"/>
                <a:cs typeface="Calibri"/>
              </a:rPr>
              <a:t> 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514850" y="4696449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10" h="194310">
                <a:moveTo>
                  <a:pt x="0" y="194309"/>
                </a:moveTo>
                <a:lnTo>
                  <a:pt x="194309" y="194309"/>
                </a:lnTo>
                <a:lnTo>
                  <a:pt x="194309" y="0"/>
                </a:lnTo>
                <a:lnTo>
                  <a:pt x="0" y="0"/>
                </a:lnTo>
                <a:lnTo>
                  <a:pt x="0" y="19430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24639" y="6723367"/>
            <a:ext cx="239395" cy="229235"/>
          </a:xfrm>
          <a:custGeom>
            <a:avLst/>
            <a:gdLst/>
            <a:ahLst/>
            <a:cxnLst/>
            <a:rect l="l" t="t" r="r" b="b"/>
            <a:pathLst>
              <a:path w="239395" h="229234">
                <a:moveTo>
                  <a:pt x="0" y="229242"/>
                </a:moveTo>
                <a:lnTo>
                  <a:pt x="239387" y="229242"/>
                </a:lnTo>
                <a:lnTo>
                  <a:pt x="239387" y="0"/>
                </a:lnTo>
                <a:lnTo>
                  <a:pt x="0" y="0"/>
                </a:lnTo>
                <a:lnTo>
                  <a:pt x="0" y="229242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39723" y="6735440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10" h="194309">
                <a:moveTo>
                  <a:pt x="0" y="194309"/>
                </a:moveTo>
                <a:lnTo>
                  <a:pt x="194309" y="194309"/>
                </a:lnTo>
                <a:lnTo>
                  <a:pt x="194309" y="0"/>
                </a:lnTo>
                <a:lnTo>
                  <a:pt x="0" y="0"/>
                </a:lnTo>
                <a:lnTo>
                  <a:pt x="0" y="19430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30330" y="7868280"/>
            <a:ext cx="194310" cy="215265"/>
          </a:xfrm>
          <a:custGeom>
            <a:avLst/>
            <a:gdLst/>
            <a:ahLst/>
            <a:cxnLst/>
            <a:rect l="l" t="t" r="r" b="b"/>
            <a:pathLst>
              <a:path w="194310" h="215265">
                <a:moveTo>
                  <a:pt x="0" y="215264"/>
                </a:moveTo>
                <a:lnTo>
                  <a:pt x="194309" y="215264"/>
                </a:lnTo>
                <a:lnTo>
                  <a:pt x="194309" y="0"/>
                </a:lnTo>
                <a:lnTo>
                  <a:pt x="0" y="0"/>
                </a:lnTo>
                <a:lnTo>
                  <a:pt x="0" y="21526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472689" y="7868280"/>
            <a:ext cx="225425" cy="238125"/>
          </a:xfrm>
          <a:custGeom>
            <a:avLst/>
            <a:gdLst/>
            <a:ahLst/>
            <a:cxnLst/>
            <a:rect l="l" t="t" r="r" b="b"/>
            <a:pathLst>
              <a:path w="225425" h="238125">
                <a:moveTo>
                  <a:pt x="0" y="238124"/>
                </a:moveTo>
                <a:lnTo>
                  <a:pt x="225420" y="238124"/>
                </a:lnTo>
                <a:lnTo>
                  <a:pt x="225420" y="0"/>
                </a:lnTo>
                <a:lnTo>
                  <a:pt x="0" y="0"/>
                </a:lnTo>
                <a:lnTo>
                  <a:pt x="0" y="238124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22269" y="4671059"/>
            <a:ext cx="194310" cy="194310"/>
          </a:xfrm>
          <a:custGeom>
            <a:avLst/>
            <a:gdLst/>
            <a:ahLst/>
            <a:cxnLst/>
            <a:rect l="l" t="t" r="r" b="b"/>
            <a:pathLst>
              <a:path w="194310" h="194310">
                <a:moveTo>
                  <a:pt x="0" y="194309"/>
                </a:moveTo>
                <a:lnTo>
                  <a:pt x="194309" y="194309"/>
                </a:lnTo>
                <a:lnTo>
                  <a:pt x="194309" y="0"/>
                </a:lnTo>
                <a:lnTo>
                  <a:pt x="0" y="0"/>
                </a:lnTo>
                <a:lnTo>
                  <a:pt x="0" y="194309"/>
                </a:lnTo>
                <a:close/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</Words>
  <Application>Microsoft Office PowerPoint</Application>
  <PresentationFormat>Benutzerdefiniert</PresentationFormat>
  <Paragraphs>35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2015-04-12T19:54:53Z</dcterms:created>
  <dcterms:modified xsi:type="dcterms:W3CDTF">2015-04-12T17:54:56Z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