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85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7772" y="4989672"/>
            <a:ext cx="6788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90" dirty="0">
                <a:latin typeface="Simplified Arabic"/>
                <a:cs typeface="Simplified Arabic"/>
              </a:rPr>
              <a:t>مدقت</a:t>
            </a:r>
            <a:r>
              <a:rPr sz="1400" b="1" spc="-13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40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4491" y="4989672"/>
            <a:ext cx="3765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14" dirty="0">
                <a:latin typeface="Simplified Arabic"/>
                <a:cs typeface="Simplified Arabic"/>
              </a:rPr>
              <a:t>ة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365" dirty="0">
                <a:latin typeface="Simplified Arabic"/>
                <a:cs typeface="Simplified Arabic"/>
              </a:rPr>
              <a:t>ئاع</a:t>
            </a:r>
            <a:r>
              <a:rPr sz="1400" b="1" spc="-7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9573" y="4989672"/>
            <a:ext cx="25907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0" dirty="0">
                <a:latin typeface="Simplified Arabic"/>
                <a:cs typeface="Simplified Arabic"/>
              </a:rPr>
              <a:t>د</a:t>
            </a:r>
            <a:r>
              <a:rPr sz="1400" b="1" spc="-60" dirty="0">
                <a:latin typeface="Simplified Arabic"/>
                <a:cs typeface="Simplified Arabic"/>
              </a:rPr>
              <a:t>ج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9286" y="4989672"/>
            <a:ext cx="2667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25" dirty="0">
                <a:latin typeface="Simplified Arabic"/>
                <a:cs typeface="Simplified Arabic"/>
              </a:rPr>
              <a:t>بأا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6270" y="5285590"/>
            <a:ext cx="15398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5" dirty="0">
                <a:latin typeface="Simplified Arabic"/>
                <a:cs typeface="Simplified Arabic"/>
              </a:rPr>
              <a:t>: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705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مد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م</a:t>
            </a:r>
            <a:r>
              <a:rPr sz="1400" b="1" spc="-425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15265">
              <a:lnSpc>
                <a:spcPct val="100000"/>
              </a:lnSpc>
              <a:spcBef>
                <a:spcPts val="645"/>
              </a:spcBef>
              <a:tabLst>
                <a:tab pos="1017269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b="1" spc="-145" dirty="0">
                <a:latin typeface="Simplified Arabic"/>
                <a:cs typeface="Simplified Arabic"/>
              </a:rPr>
              <a:t>:ةي</a:t>
            </a:r>
            <a:r>
              <a:rPr sz="1400" b="1" spc="-615" dirty="0">
                <a:latin typeface="Simplified Arabic"/>
                <a:cs typeface="Simplified Arabic"/>
              </a:rPr>
              <a:t>سƈج</a:t>
            </a:r>
            <a:r>
              <a:rPr sz="1400" b="1" spc="-75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9737" y="6142079"/>
            <a:ext cx="1986280" cy="796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:د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خ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 ر</a:t>
            </a:r>
            <a:r>
              <a:rPr sz="1400" b="1" spc="-905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ذ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50" dirty="0">
                <a:latin typeface="Simplified Arabic"/>
                <a:cs typeface="Simplified Arabic"/>
              </a:rPr>
              <a:t> 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-5" dirty="0">
                <a:latin typeface="Simplified Arabic"/>
                <a:cs typeface="Simplified Arabic"/>
              </a:rPr>
              <a:t>اد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90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اذ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endParaRPr sz="1400">
              <a:latin typeface="Simplified Arabic"/>
              <a:cs typeface="Simplified Arabic"/>
            </a:endParaRPr>
          </a:p>
          <a:p>
            <a:pPr marL="1109345">
              <a:lnSpc>
                <a:spcPct val="100000"/>
              </a:lnSpc>
              <a:spcBef>
                <a:spcPts val="660"/>
              </a:spcBef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85" dirty="0">
                <a:latin typeface="Simplified Arabic"/>
                <a:cs typeface="Simplified Arabic"/>
              </a:rPr>
              <a:t>قاع</a:t>
            </a:r>
            <a:r>
              <a:rPr sz="1400" i="1" spc="-450" dirty="0">
                <a:latin typeface="Simplified Arabic"/>
                <a:cs typeface="Simplified Arabic"/>
              </a:rPr>
              <a:t>ت</a:t>
            </a:r>
            <a:r>
              <a:rPr sz="1400" i="1" spc="-113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0" dirty="0">
                <a:latin typeface="Simplified Arabic"/>
                <a:cs typeface="Simplified Arabic"/>
              </a:rPr>
              <a:t>ة</a:t>
            </a:r>
            <a:r>
              <a:rPr sz="1400" i="1" spc="-455" dirty="0">
                <a:latin typeface="Simplified Arabic"/>
                <a:cs typeface="Simplified Arabic"/>
              </a:rPr>
              <a:t>ف</a:t>
            </a:r>
            <a:r>
              <a:rPr sz="1400" i="1" spc="-355" dirty="0">
                <a:latin typeface="Simplified Arabic"/>
                <a:cs typeface="Simplified Arabic"/>
              </a:rPr>
              <a:t>ص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*</a:t>
            </a:r>
            <a:endParaRPr sz="1400">
              <a:latin typeface="Simplified Arabic"/>
              <a:cs typeface="Simplified Arabic"/>
            </a:endParaRPr>
          </a:p>
          <a:p>
            <a:pPr marL="341630">
              <a:lnSpc>
                <a:spcPct val="100000"/>
              </a:lnSpc>
              <a:spcBef>
                <a:spcPts val="645"/>
              </a:spcBef>
            </a:pPr>
            <a:r>
              <a:rPr sz="1400" i="1" spc="-295" dirty="0">
                <a:latin typeface="Simplified Arabic"/>
                <a:cs typeface="Simplified Arabic"/>
              </a:rPr>
              <a:t>:ةƄلممƅ</a:t>
            </a:r>
            <a:r>
              <a:rPr sz="1400" i="1" spc="-114" dirty="0">
                <a:latin typeface="Simplified Arabic"/>
                <a:cs typeface="Simplified Arabic"/>
              </a:rPr>
              <a:t>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60" dirty="0">
                <a:latin typeface="Simplified Arabic"/>
                <a:cs typeface="Simplified Arabic"/>
              </a:rPr>
              <a:t>ج</a:t>
            </a:r>
            <a:r>
              <a:rPr sz="1400" i="1" spc="-20" dirty="0">
                <a:latin typeface="Simplified Arabic"/>
                <a:cs typeface="Simplified Arabic"/>
              </a:rPr>
              <a:t>ر</a:t>
            </a:r>
            <a:r>
              <a:rPr sz="1400" i="1" spc="-15" dirty="0">
                <a:latin typeface="Simplified Arabic"/>
                <a:cs typeface="Simplified Arabic"/>
              </a:rPr>
              <a:t>ا</a:t>
            </a:r>
            <a:r>
              <a:rPr sz="1400" i="1" spc="-20" dirty="0">
                <a:latin typeface="Simplified Arabic"/>
                <a:cs typeface="Simplified Arabic"/>
              </a:rPr>
              <a:t>خ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80" dirty="0">
                <a:latin typeface="Simplified Arabic"/>
                <a:cs typeface="Simplified Arabic"/>
              </a:rPr>
              <a:t>لمع</a:t>
            </a:r>
            <a:r>
              <a:rPr sz="1400" i="1" spc="-270" dirty="0">
                <a:latin typeface="Simplified Arabic"/>
                <a:cs typeface="Simplified Arabic"/>
              </a:rPr>
              <a:t>ب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ط</a:t>
            </a:r>
            <a:r>
              <a:rPr sz="1400" i="1" spc="-370" dirty="0">
                <a:latin typeface="Simplified Arabic"/>
                <a:cs typeface="Simplified Arabic"/>
              </a:rPr>
              <a:t>ب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40" dirty="0">
                <a:latin typeface="Simplified Arabic"/>
                <a:cs typeface="Simplified Arabic"/>
              </a:rPr>
              <a:t>ر</a:t>
            </a:r>
            <a:r>
              <a:rPr sz="1400" i="1" spc="30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0310" y="6141706"/>
            <a:ext cx="1240790" cy="79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>
              <a:lnSpc>
                <a:spcPct val="100000"/>
              </a:lnSpc>
              <a:tabLst>
                <a:tab pos="832485" algn="l"/>
                <a:tab pos="1170305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984885" algn="l"/>
              </a:tabLst>
            </a:pPr>
            <a:r>
              <a:rPr sz="1400" i="1" spc="-175" dirty="0">
                <a:latin typeface="Simplified Arabic"/>
                <a:cs typeface="Simplified Arabic"/>
              </a:rPr>
              <a:t>ي</a:t>
            </a:r>
            <a:r>
              <a:rPr sz="1400" i="1" spc="-295" dirty="0">
                <a:latin typeface="Simplified Arabic"/>
                <a:cs typeface="Simplified Arabic"/>
              </a:rPr>
              <a:t>ص</a:t>
            </a:r>
            <a:r>
              <a:rPr sz="1400" i="1" spc="-235" dirty="0">
                <a:latin typeface="Simplified Arabic"/>
                <a:cs typeface="Simplified Arabic"/>
              </a:rPr>
              <a:t>خش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35" dirty="0">
                <a:latin typeface="Simplified Arabic"/>
                <a:cs typeface="Simplified Arabic"/>
              </a:rPr>
              <a:t>غ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  <a:p>
            <a:pPr marL="704215">
              <a:lnSpc>
                <a:spcPct val="100000"/>
              </a:lnSpc>
              <a:spcBef>
                <a:spcPts val="645"/>
              </a:spcBef>
              <a:tabLst>
                <a:tab pos="1050290" algn="l"/>
              </a:tabLst>
            </a:pPr>
            <a:r>
              <a:rPr sz="1400" i="1" spc="470" dirty="0">
                <a:latin typeface="Simplified Arabic"/>
                <a:cs typeface="Simplified Arabic"/>
              </a:rPr>
              <a:t>ا </a:t>
            </a:r>
            <a:r>
              <a:rPr sz="1400" spc="47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9832" y="6141706"/>
            <a:ext cx="6692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3880" algn="l"/>
              </a:tabLst>
            </a:pP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0887" y="6141706"/>
            <a:ext cx="902335" cy="79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">
              <a:lnSpc>
                <a:spcPct val="100000"/>
              </a:lnSpc>
              <a:tabLst>
                <a:tab pos="50292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751840" algn="l"/>
              </a:tabLst>
            </a:pPr>
            <a:r>
              <a:rPr sz="1400" i="1" spc="-220" dirty="0">
                <a:latin typeface="Simplified Arabic"/>
                <a:cs typeface="Simplified Arabic"/>
              </a:rPr>
              <a:t>يصخش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  <a:p>
            <a:pPr marL="360045">
              <a:lnSpc>
                <a:spcPct val="100000"/>
              </a:lnSpc>
              <a:spcBef>
                <a:spcPts val="645"/>
              </a:spcBef>
              <a:tabLst>
                <a:tab pos="829310" algn="l"/>
              </a:tabLst>
            </a:pPr>
            <a:r>
              <a:rPr sz="1400" i="1" spc="-425" dirty="0">
                <a:latin typeface="Simplified Arabic"/>
                <a:cs typeface="Simplified Arabic"/>
              </a:rPr>
              <a:t>معƊ</a:t>
            </a:r>
            <a:r>
              <a:rPr sz="1400" i="1" spc="10" dirty="0">
                <a:latin typeface="Simplified Arabic"/>
                <a:cs typeface="Simplified Arabic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	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6110" y="7028675"/>
            <a:ext cx="36576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295" dirty="0">
                <a:latin typeface="Simplified Arabic"/>
                <a:cs typeface="Simplified Arabic"/>
              </a:rPr>
              <a:t>:ةƄ</a:t>
            </a:r>
            <a:r>
              <a:rPr sz="1400" i="1" spc="-290" dirty="0">
                <a:latin typeface="Simplified Arabic"/>
                <a:cs typeface="Simplified Arabic"/>
              </a:rPr>
              <a:t>ل</a:t>
            </a:r>
            <a:r>
              <a:rPr sz="1400" i="1" spc="-195" dirty="0">
                <a:latin typeface="Simplified Arabic"/>
                <a:cs typeface="Simplified Arabic"/>
              </a:rPr>
              <a:t>مم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365" dirty="0">
                <a:latin typeface="Simplified Arabic"/>
                <a:cs typeface="Simplified Arabic"/>
              </a:rPr>
              <a:t>ج</a:t>
            </a:r>
            <a:r>
              <a:rPr sz="1400" i="1" spc="-15" dirty="0">
                <a:latin typeface="Simplified Arabic"/>
                <a:cs typeface="Simplified Arabic"/>
              </a:rPr>
              <a:t>راخ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15" dirty="0">
                <a:latin typeface="Simplified Arabic"/>
                <a:cs typeface="Simplified Arabic"/>
              </a:rPr>
              <a:t>اهب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طب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240" dirty="0">
                <a:latin typeface="Simplified Arabic"/>
                <a:cs typeface="Simplified Arabic"/>
              </a:rPr>
              <a:t>رم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270" dirty="0">
                <a:latin typeface="Simplified Arabic"/>
                <a:cs typeface="Simplified Arabic"/>
              </a:rPr>
              <a:t>ةهج</a:t>
            </a:r>
            <a:r>
              <a:rPr sz="1400" i="1" spc="-56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434" dirty="0">
                <a:latin typeface="Simplified Arabic"/>
                <a:cs typeface="Simplified Arabic"/>
              </a:rPr>
              <a:t>Ƅذ</a:t>
            </a:r>
            <a:r>
              <a:rPr sz="1400" i="1" spc="-10" dirty="0">
                <a:latin typeface="Simplified Arabic"/>
                <a:cs typeface="Simplified Arabic"/>
              </a:rPr>
              <a:t> م</a:t>
            </a:r>
            <a:r>
              <a:rPr sz="1400" i="1" spc="-670" dirty="0">
                <a:latin typeface="Simplified Arabic"/>
                <a:cs typeface="Simplified Arabic"/>
              </a:rPr>
              <a:t>ت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29" dirty="0">
                <a:latin typeface="Simplified Arabic"/>
                <a:cs typeface="Simplified Arabic"/>
              </a:rPr>
              <a:t>ع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10" dirty="0">
                <a:latin typeface="Simplified Arabic"/>
                <a:cs typeface="Simplified Arabic"/>
              </a:rPr>
              <a:t> ب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415" dirty="0">
                <a:latin typeface="Simplified Arabic"/>
                <a:cs typeface="Simplified Arabic"/>
              </a:rPr>
              <a:t>اƄ</a:t>
            </a:r>
            <a:r>
              <a:rPr sz="1400" i="1" dirty="0">
                <a:latin typeface="Simplified Arabic"/>
                <a:cs typeface="Simplified Arabic"/>
              </a:rPr>
              <a:t> ا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dirty="0">
                <a:latin typeface="Simplified Arabic"/>
                <a:cs typeface="Simplified Arabic"/>
              </a:rPr>
              <a:t>إ 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4230" y="7543555"/>
            <a:ext cx="5796915" cy="0"/>
          </a:xfrm>
          <a:custGeom>
            <a:avLst/>
            <a:gdLst/>
            <a:ahLst/>
            <a:cxnLst/>
            <a:rect l="l" t="t" r="r" b="b"/>
            <a:pathLst>
              <a:path w="5796915">
                <a:moveTo>
                  <a:pt x="0" y="0"/>
                </a:moveTo>
                <a:lnTo>
                  <a:pt x="579665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20030" y="7621885"/>
            <a:ext cx="10655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  <a:tab pos="46355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98701" y="7621885"/>
            <a:ext cx="36728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  <a:tab pos="46355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240" dirty="0">
                <a:latin typeface="Simplified Arabic"/>
                <a:cs typeface="Simplified Arabic"/>
              </a:rPr>
              <a:t>اه</a:t>
            </a:r>
            <a:r>
              <a:rPr sz="1400" i="1" spc="-380" dirty="0">
                <a:latin typeface="Simplified Arabic"/>
                <a:cs typeface="Simplified Arabic"/>
              </a:rPr>
              <a:t>ي</a:t>
            </a:r>
            <a:r>
              <a:rPr sz="1400" i="1" spc="-560" dirty="0">
                <a:latin typeface="Simplified Arabic"/>
                <a:cs typeface="Simplified Arabic"/>
              </a:rPr>
              <a:t>ƅإ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490" dirty="0">
                <a:latin typeface="Simplified Arabic"/>
                <a:cs typeface="Simplified Arabic"/>
              </a:rPr>
              <a:t>رت</a:t>
            </a:r>
            <a:r>
              <a:rPr sz="1400" i="1" spc="-83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وأ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455" dirty="0">
                <a:latin typeface="Simplified Arabic"/>
                <a:cs typeface="Simplified Arabic"/>
              </a:rPr>
              <a:t>ƅاحƅا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175" dirty="0">
                <a:latin typeface="Simplified Arabic"/>
                <a:cs typeface="Simplified Arabic"/>
              </a:rPr>
              <a:t>مل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150" dirty="0">
                <a:latin typeface="Simplified Arabic"/>
                <a:cs typeface="Simplified Arabic"/>
              </a:rPr>
              <a:t>ة</a:t>
            </a:r>
            <a:r>
              <a:rPr sz="1400" i="1" spc="-390" dirty="0">
                <a:latin typeface="Simplified Arabic"/>
                <a:cs typeface="Simplified Arabic"/>
              </a:rPr>
              <a:t>ب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240" dirty="0">
                <a:latin typeface="Simplified Arabic"/>
                <a:cs typeface="Simplified Arabic"/>
              </a:rPr>
              <a:t>رم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565" dirty="0">
                <a:latin typeface="Simplified Arabic"/>
                <a:cs typeface="Simplified Arabic"/>
              </a:rPr>
              <a:t>ي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229" dirty="0">
                <a:latin typeface="Simplified Arabic"/>
                <a:cs typeface="Simplified Arabic"/>
              </a:rPr>
              <a:t>ع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7754" y="7621885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80485" y="8150358"/>
            <a:ext cx="1250315" cy="812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235585" algn="l"/>
                <a:tab pos="522605" algn="l"/>
              </a:tabLst>
            </a:pPr>
            <a:r>
              <a:rPr sz="1400" dirty="0">
                <a:latin typeface="Times New Roman"/>
                <a:cs typeface="Times New Roman"/>
              </a:rPr>
              <a:t>[	]	</a:t>
            </a:r>
            <a:r>
              <a:rPr sz="1400" i="1" spc="-250" dirty="0">
                <a:latin typeface="Simplified Arabic"/>
                <a:cs typeface="Simplified Arabic"/>
              </a:rPr>
              <a:t>ك</a:t>
            </a:r>
            <a:r>
              <a:rPr sz="1400" i="1" spc="20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ا</a:t>
            </a:r>
            <a:r>
              <a:rPr sz="1400" i="1" spc="-165" dirty="0">
                <a:latin typeface="Simplified Arabic"/>
                <a:cs typeface="Simplified Arabic"/>
              </a:rPr>
              <a:t>شم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  <a:p>
            <a:pPr marR="55880" algn="r">
              <a:lnSpc>
                <a:spcPct val="100000"/>
              </a:lnSpc>
              <a:spcBef>
                <a:spcPts val="660"/>
              </a:spcBef>
            </a:pPr>
            <a:r>
              <a:rPr sz="1400" i="1" spc="-145" dirty="0">
                <a:latin typeface="Simplified Arabic"/>
                <a:cs typeface="Simplified Arabic"/>
              </a:rPr>
              <a:t>ذا</a:t>
            </a:r>
            <a:r>
              <a:rPr sz="1400" i="1" spc="-360" dirty="0">
                <a:latin typeface="Simplified Arabic"/>
                <a:cs typeface="Simplified Arabic"/>
              </a:rPr>
              <a:t>ت</a:t>
            </a:r>
            <a:r>
              <a:rPr sz="1400" i="1" spc="-215" dirty="0">
                <a:latin typeface="Simplified Arabic"/>
                <a:cs typeface="Simplified Arabic"/>
              </a:rPr>
              <a:t>سأ</a:t>
            </a:r>
            <a:endParaRPr sz="1400">
              <a:latin typeface="Simplified Arabic"/>
              <a:cs typeface="Simplified Arabic"/>
            </a:endParaRPr>
          </a:p>
          <a:p>
            <a:pPr marL="189865" algn="ctr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645" dirty="0">
                <a:latin typeface="Simplified Arabic"/>
                <a:cs typeface="Simplified Arabic"/>
              </a:rPr>
              <a:t>عƊ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11949" y="8167850"/>
            <a:ext cx="206311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Simplified Arabic"/>
                <a:cs typeface="Simplified Arabic"/>
              </a:rPr>
              <a:t>: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5" dirty="0">
                <a:latin typeface="Simplified Arabic"/>
                <a:cs typeface="Simplified Arabic"/>
              </a:rPr>
              <a:t>هي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ق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640" dirty="0">
                <a:latin typeface="Simplified Arabic"/>
                <a:cs typeface="Simplified Arabic"/>
              </a:rPr>
              <a:t>تلƃ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مدقتم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50" dirty="0">
                <a:latin typeface="Simplified Arabic"/>
                <a:cs typeface="Simplified Arabic"/>
              </a:rPr>
              <a:t>ب</a:t>
            </a:r>
            <a:r>
              <a:rPr sz="1400" b="1" spc="-730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رم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04285" y="8447537"/>
            <a:ext cx="9144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[</a:t>
            </a:r>
            <a:endParaRPr sz="14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Times New Roman"/>
                <a:cs typeface="Times New Roman"/>
              </a:rPr>
              <a:t>[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41791" y="8447537"/>
            <a:ext cx="9017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0241" y="8758790"/>
            <a:ext cx="252349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1995">
              <a:lnSpc>
                <a:spcPct val="100000"/>
              </a:lnSpc>
            </a:pPr>
            <a:r>
              <a:rPr sz="1400" i="1" spc="-114" dirty="0">
                <a:latin typeface="Simplified Arabic"/>
                <a:cs typeface="Simplified Arabic"/>
              </a:rPr>
              <a:t>:ة</a:t>
            </a:r>
            <a:r>
              <a:rPr sz="1400" i="1" spc="-225" dirty="0">
                <a:latin typeface="Simplified Arabic"/>
                <a:cs typeface="Simplified Arabic"/>
              </a:rPr>
              <a:t>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275" dirty="0">
                <a:latin typeface="Simplified Arabic"/>
                <a:cs typeface="Simplified Arabic"/>
              </a:rPr>
              <a:t>ر</a:t>
            </a:r>
            <a:r>
              <a:rPr sz="1400" i="1" spc="-400" dirty="0">
                <a:latin typeface="Simplified Arabic"/>
                <a:cs typeface="Simplified Arabic"/>
              </a:rPr>
              <a:t>ت</a:t>
            </a:r>
            <a:r>
              <a:rPr sz="1400" i="1" spc="-930" dirty="0">
                <a:latin typeface="Simplified Arabic"/>
                <a:cs typeface="Simplified Arabic"/>
              </a:rPr>
              <a:t>ƅ</a:t>
            </a:r>
            <a:r>
              <a:rPr sz="1400" i="1" spc="-195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65" dirty="0">
                <a:latin typeface="Simplified Arabic"/>
                <a:cs typeface="Simplified Arabic"/>
              </a:rPr>
              <a:t>Ƌ</a:t>
            </a:r>
            <a:r>
              <a:rPr sz="1400" i="1" spc="-265" dirty="0">
                <a:latin typeface="Simplified Arabic"/>
                <a:cs typeface="Simplified Arabic"/>
              </a:rPr>
              <a:t>ذ</a:t>
            </a:r>
            <a:r>
              <a:rPr sz="1400" i="1" spc="-550" dirty="0">
                <a:latin typeface="Simplified Arabic"/>
                <a:cs typeface="Simplified Arabic"/>
              </a:rPr>
              <a:t>ه</a:t>
            </a:r>
            <a:r>
              <a:rPr sz="1400" i="1" spc="-88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25" dirty="0">
                <a:latin typeface="Simplified Arabic"/>
                <a:cs typeface="Simplified Arabic"/>
              </a:rPr>
              <a:t>دق</a:t>
            </a:r>
            <a:r>
              <a:rPr sz="1400" i="1" spc="-490" dirty="0">
                <a:latin typeface="Simplified Arabic"/>
                <a:cs typeface="Simplified Arabic"/>
              </a:rPr>
              <a:t>ت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370" dirty="0">
                <a:latin typeface="Simplified Arabic"/>
                <a:cs typeface="Simplified Arabic"/>
              </a:rPr>
              <a:t>ب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14" dirty="0">
                <a:latin typeface="Simplified Arabic"/>
                <a:cs typeface="Simplified Arabic"/>
              </a:rPr>
              <a:t>ل</a:t>
            </a:r>
            <a:r>
              <a:rPr sz="1400" i="1" spc="-130" dirty="0">
                <a:latin typeface="Simplified Arabic"/>
                <a:cs typeface="Simplified Arabic"/>
              </a:rPr>
              <a:t>ه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-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i="1" spc="-350" dirty="0">
                <a:latin typeface="Simplified Arabic"/>
                <a:cs typeface="Simplified Arabic"/>
              </a:rPr>
              <a:t>يلي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ام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55" dirty="0">
                <a:latin typeface="Simplified Arabic"/>
                <a:cs typeface="Simplified Arabic"/>
              </a:rPr>
              <a:t>لامƄإ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ل</a:t>
            </a:r>
            <a:r>
              <a:rPr sz="1400" i="1" spc="20" dirty="0">
                <a:latin typeface="Simplified Arabic"/>
                <a:cs typeface="Simplified Arabic"/>
              </a:rPr>
              <a:t>م</a:t>
            </a:r>
            <a:r>
              <a:rPr sz="1400" i="1" spc="15" dirty="0">
                <a:latin typeface="Simplified Arabic"/>
                <a:cs typeface="Simplified Arabic"/>
              </a:rPr>
              <a:t>أ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،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29" dirty="0">
                <a:latin typeface="Simplified Arabic"/>
                <a:cs typeface="Simplified Arabic"/>
              </a:rPr>
              <a:t>ع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-415" dirty="0">
                <a:latin typeface="Simplified Arabic"/>
                <a:cs typeface="Simplified Arabic"/>
              </a:rPr>
              <a:t>اƄ</a:t>
            </a:r>
            <a:r>
              <a:rPr sz="1400" i="1" dirty="0">
                <a:latin typeface="Simplified Arabic"/>
                <a:cs typeface="Simplified Arabic"/>
              </a:rPr>
              <a:t> ا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dirty="0">
                <a:latin typeface="Simplified Arabic"/>
                <a:cs typeface="Simplified Arabic"/>
              </a:rPr>
              <a:t>إ</a:t>
            </a:r>
            <a:r>
              <a:rPr sz="1400" i="1" spc="-3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-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76330" y="8741670"/>
            <a:ext cx="643890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  <a:tab pos="533400" algn="l"/>
              </a:tabLst>
            </a:pPr>
            <a:r>
              <a:rPr sz="1400" dirty="0">
                <a:latin typeface="Times New Roman"/>
                <a:cs typeface="Times New Roman"/>
              </a:rPr>
              <a:t>[	]	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42341" y="720230"/>
            <a:ext cx="2163668" cy="13271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32395" y="792985"/>
            <a:ext cx="4841875" cy="3796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7279" marR="5080" indent="-189865">
              <a:lnSpc>
                <a:spcPct val="148500"/>
              </a:lnSpc>
            </a:pPr>
            <a:r>
              <a:rPr sz="1200" b="1" spc="50" dirty="0">
                <a:latin typeface="Arial"/>
                <a:cs typeface="Arial"/>
              </a:rPr>
              <a:t>ة</a:t>
            </a:r>
            <a:r>
              <a:rPr sz="1200" b="1" spc="-325" dirty="0">
                <a:latin typeface="Arial"/>
                <a:cs typeface="Arial"/>
              </a:rPr>
              <a:t>ي</a:t>
            </a:r>
            <a:r>
              <a:rPr sz="1200" b="1" spc="140" dirty="0">
                <a:latin typeface="Arial"/>
                <a:cs typeface="Arial"/>
              </a:rPr>
              <a:t>د</a:t>
            </a:r>
            <a:r>
              <a:rPr sz="1200" b="1" spc="-40" dirty="0">
                <a:latin typeface="Arial"/>
                <a:cs typeface="Arial"/>
              </a:rPr>
              <a:t>وع</a:t>
            </a:r>
            <a:r>
              <a:rPr sz="1200" b="1" spc="-270" dirty="0">
                <a:latin typeface="Arial"/>
                <a:cs typeface="Arial"/>
              </a:rPr>
              <a:t>س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260" dirty="0">
                <a:latin typeface="Arial"/>
                <a:cs typeface="Arial"/>
              </a:rPr>
              <a:t>ي</a:t>
            </a:r>
            <a:r>
              <a:rPr sz="1200" b="1" spc="-330" dirty="0">
                <a:latin typeface="Arial"/>
                <a:cs typeface="Arial"/>
              </a:rPr>
              <a:t>ب</a:t>
            </a:r>
            <a:r>
              <a:rPr sz="1200" b="1" spc="-40" dirty="0">
                <a:latin typeface="Arial"/>
                <a:cs typeface="Arial"/>
              </a:rPr>
              <a:t>رع</a:t>
            </a:r>
            <a:r>
              <a:rPr sz="1200" b="1" spc="-120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150" dirty="0">
                <a:latin typeface="Arial"/>
                <a:cs typeface="Arial"/>
              </a:rPr>
              <a:t>ك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280" dirty="0">
                <a:latin typeface="Arial"/>
                <a:cs typeface="Arial"/>
              </a:rPr>
              <a:t>م</a:t>
            </a:r>
            <a:r>
              <a:rPr sz="1200" b="1" spc="90" dirty="0">
                <a:latin typeface="Arial"/>
                <a:cs typeface="Arial"/>
              </a:rPr>
              <a:t>م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185" dirty="0">
                <a:latin typeface="Arial"/>
                <a:cs typeface="Arial"/>
              </a:rPr>
              <a:t>ي</a:t>
            </a:r>
            <a:r>
              <a:rPr sz="1200" b="1" spc="-40" dirty="0">
                <a:latin typeface="Arial"/>
                <a:cs typeface="Arial"/>
              </a:rPr>
              <a:t>اع</a:t>
            </a:r>
            <a:r>
              <a:rPr sz="1200" b="1" spc="-120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245" dirty="0">
                <a:latin typeface="Arial"/>
                <a:cs typeface="Arial"/>
              </a:rPr>
              <a:t>م</a:t>
            </a:r>
            <a:r>
              <a:rPr sz="1200" b="1" spc="-260" dirty="0">
                <a:latin typeface="Arial"/>
                <a:cs typeface="Arial"/>
              </a:rPr>
              <a:t>ي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-245" dirty="0">
                <a:latin typeface="Arial"/>
                <a:cs typeface="Arial"/>
              </a:rPr>
              <a:t>ت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140" dirty="0">
                <a:latin typeface="Arial"/>
                <a:cs typeface="Arial"/>
              </a:rPr>
              <a:t>ة</a:t>
            </a:r>
            <a:r>
              <a:rPr sz="1200" b="1" spc="-70" dirty="0">
                <a:latin typeface="Arial"/>
                <a:cs typeface="Arial"/>
              </a:rPr>
              <a:t>ر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75" dirty="0">
                <a:latin typeface="Arial"/>
                <a:cs typeface="Arial"/>
              </a:rPr>
              <a:t>ز</a:t>
            </a:r>
            <a:r>
              <a:rPr sz="1200" b="1" spc="-55" dirty="0"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 marL="3493770" indent="381000">
              <a:lnSpc>
                <a:spcPct val="100000"/>
              </a:lnSpc>
              <a:spcBef>
                <a:spcPts val="680"/>
              </a:spcBef>
            </a:pPr>
            <a:r>
              <a:rPr sz="1200" b="1" spc="50" dirty="0">
                <a:latin typeface="Arial"/>
                <a:cs typeface="Arial"/>
              </a:rPr>
              <a:t>ة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280" dirty="0">
                <a:latin typeface="Arial"/>
                <a:cs typeface="Arial"/>
              </a:rPr>
              <a:t>م</a:t>
            </a:r>
            <a:r>
              <a:rPr sz="1200" b="1" spc="425" dirty="0">
                <a:latin typeface="Arial"/>
                <a:cs typeface="Arial"/>
              </a:rPr>
              <a:t>ج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55" dirty="0">
                <a:latin typeface="Arial"/>
                <a:cs typeface="Arial"/>
              </a:rPr>
              <a:t>ع</a:t>
            </a:r>
            <a:r>
              <a:rPr sz="1200" b="1" spc="315" dirty="0">
                <a:latin typeface="Arial"/>
                <a:cs typeface="Arial"/>
              </a:rPr>
              <a:t>م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65" dirty="0">
                <a:latin typeface="Arial"/>
                <a:cs typeface="Arial"/>
              </a:rPr>
              <a:t>ج</a:t>
            </a:r>
            <a:endParaRPr sz="1200">
              <a:latin typeface="Arial"/>
              <a:cs typeface="Arial"/>
            </a:endParaRPr>
          </a:p>
          <a:p>
            <a:pPr marL="3555365" marR="42545" indent="-61594" algn="r">
              <a:lnSpc>
                <a:spcPct val="147500"/>
              </a:lnSpc>
              <a:spcBef>
                <a:spcPts val="10"/>
              </a:spcBef>
            </a:pPr>
            <a:r>
              <a:rPr sz="1200" b="1" spc="170" dirty="0">
                <a:latin typeface="Arial"/>
                <a:cs typeface="Arial"/>
              </a:rPr>
              <a:t>ت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-229" dirty="0">
                <a:latin typeface="Arial"/>
                <a:cs typeface="Arial"/>
              </a:rPr>
              <a:t>س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65" dirty="0">
                <a:latin typeface="Arial"/>
                <a:cs typeface="Arial"/>
              </a:rPr>
              <a:t>ر</a:t>
            </a:r>
            <a:r>
              <a:rPr sz="1200" b="1" spc="150" dirty="0">
                <a:latin typeface="Arial"/>
                <a:cs typeface="Arial"/>
              </a:rPr>
              <a:t>د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-120" dirty="0">
                <a:latin typeface="Arial"/>
                <a:cs typeface="Arial"/>
              </a:rPr>
              <a:t>ل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315" dirty="0">
                <a:latin typeface="Arial"/>
                <a:cs typeface="Arial"/>
              </a:rPr>
              <a:t>م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254" dirty="0">
                <a:latin typeface="Arial"/>
                <a:cs typeface="Arial"/>
              </a:rPr>
              <a:t>ج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60" dirty="0">
                <a:latin typeface="Arial"/>
                <a:cs typeface="Arial"/>
              </a:rPr>
              <a:t>ة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-65" dirty="0">
                <a:latin typeface="Arial"/>
                <a:cs typeface="Arial"/>
              </a:rPr>
              <a:t>اك</a:t>
            </a:r>
            <a:r>
              <a:rPr sz="1200" b="1" spc="-55" dirty="0">
                <a:latin typeface="Arial"/>
                <a:cs typeface="Arial"/>
              </a:rPr>
              <a:t>و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120" dirty="0">
                <a:latin typeface="Arial"/>
                <a:cs typeface="Arial"/>
              </a:rPr>
              <a:t>ي</a:t>
            </a:r>
            <a:r>
              <a:rPr sz="1200" b="1" spc="280" dirty="0">
                <a:latin typeface="Arial"/>
                <a:cs typeface="Arial"/>
              </a:rPr>
              <a:t>م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40" dirty="0">
                <a:latin typeface="Arial"/>
                <a:cs typeface="Arial"/>
              </a:rPr>
              <a:t>ع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254" dirty="0">
                <a:latin typeface="Arial"/>
                <a:cs typeface="Arial"/>
              </a:rPr>
              <a:t>ث</a:t>
            </a:r>
            <a:r>
              <a:rPr sz="1200" b="1" spc="-70" dirty="0">
                <a:latin typeface="Arial"/>
                <a:cs typeface="Arial"/>
              </a:rPr>
              <a:t>ح</a:t>
            </a:r>
            <a:r>
              <a:rPr sz="1200" b="1" spc="-260" dirty="0">
                <a:latin typeface="Arial"/>
                <a:cs typeface="Arial"/>
              </a:rPr>
              <a:t>ب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و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-260" dirty="0">
                <a:latin typeface="Arial"/>
                <a:cs typeface="Arial"/>
              </a:rPr>
              <a:t>ي</a:t>
            </a:r>
            <a:r>
              <a:rPr sz="1200" b="1" spc="-185" dirty="0">
                <a:latin typeface="Arial"/>
                <a:cs typeface="Arial"/>
              </a:rPr>
              <a:t>ل</a:t>
            </a:r>
            <a:r>
              <a:rPr sz="1200" b="1" spc="-35" dirty="0">
                <a:latin typeface="Arial"/>
                <a:cs typeface="Arial"/>
              </a:rPr>
              <a:t>ع</a:t>
            </a:r>
            <a:r>
              <a:rPr sz="1200" b="1" spc="-125" dirty="0">
                <a:latin typeface="Arial"/>
                <a:cs typeface="Arial"/>
              </a:rPr>
              <a:t>ل</a:t>
            </a:r>
            <a:r>
              <a:rPr sz="1200" b="1" spc="25" dirty="0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R="1733550" algn="ctr">
              <a:lnSpc>
                <a:spcPct val="100000"/>
              </a:lnSpc>
              <a:spcBef>
                <a:spcPts val="819"/>
              </a:spcBef>
            </a:pPr>
            <a:r>
              <a:rPr sz="2000" b="1" spc="-310" dirty="0">
                <a:latin typeface="Simplified Arabic"/>
                <a:cs typeface="Simplified Arabic"/>
              </a:rPr>
              <a:t>ةي</a:t>
            </a:r>
            <a:r>
              <a:rPr sz="2000" b="1" spc="-900" dirty="0">
                <a:latin typeface="Simplified Arabic"/>
                <a:cs typeface="Simplified Arabic"/>
              </a:rPr>
              <a:t>ق</a:t>
            </a:r>
            <a:r>
              <a:rPr sz="2000" b="1" spc="-305" dirty="0">
                <a:latin typeface="Simplified Arabic"/>
                <a:cs typeface="Simplified Arabic"/>
              </a:rPr>
              <a:t>ر</a:t>
            </a:r>
            <a:r>
              <a:rPr sz="2000" b="1" spc="-465" dirty="0">
                <a:latin typeface="Simplified Arabic"/>
                <a:cs typeface="Simplified Arabic"/>
              </a:rPr>
              <a:t>ت</a:t>
            </a:r>
            <a:r>
              <a:rPr sz="2000" b="1" spc="-990" dirty="0">
                <a:latin typeface="Simplified Arabic"/>
                <a:cs typeface="Simplified Arabic"/>
              </a:rPr>
              <a:t>لƃ</a:t>
            </a:r>
            <a:r>
              <a:rPr sz="2000" b="1" dirty="0">
                <a:latin typeface="Simplified Arabic"/>
                <a:cs typeface="Simplified Arabic"/>
              </a:rPr>
              <a:t> س</a:t>
            </a:r>
            <a:r>
              <a:rPr sz="2000" b="1" spc="-915" dirty="0">
                <a:latin typeface="Simplified Arabic"/>
                <a:cs typeface="Simplified Arabic"/>
              </a:rPr>
              <a:t>ي</a:t>
            </a:r>
            <a:r>
              <a:rPr sz="2000" b="1" spc="5" dirty="0">
                <a:latin typeface="Simplified Arabic"/>
                <a:cs typeface="Simplified Arabic"/>
              </a:rPr>
              <a:t>ر</a:t>
            </a:r>
            <a:r>
              <a:rPr sz="2000" b="1" spc="-265" dirty="0">
                <a:latin typeface="Simplified Arabic"/>
                <a:cs typeface="Simplified Arabic"/>
              </a:rPr>
              <a:t>د</a:t>
            </a:r>
            <a:r>
              <a:rPr sz="2000" b="1" spc="-505" dirty="0">
                <a:latin typeface="Simplified Arabic"/>
                <a:cs typeface="Simplified Arabic"/>
              </a:rPr>
              <a:t>ت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130" dirty="0">
                <a:latin typeface="Simplified Arabic"/>
                <a:cs typeface="Simplified Arabic"/>
              </a:rPr>
              <a:t>ة</a:t>
            </a:r>
            <a:r>
              <a:rPr sz="2000" b="1" spc="-750" dirty="0">
                <a:latin typeface="Simplified Arabic"/>
                <a:cs typeface="Simplified Arabic"/>
              </a:rPr>
              <a:t>ئ</a:t>
            </a:r>
            <a:r>
              <a:rPr sz="2000" b="1" spc="-760" dirty="0">
                <a:latin typeface="Simplified Arabic"/>
                <a:cs typeface="Simplified Arabic"/>
              </a:rPr>
              <a:t>ي</a:t>
            </a:r>
            <a:r>
              <a:rPr sz="2000" b="1" spc="-420" dirty="0">
                <a:latin typeface="Simplified Arabic"/>
                <a:cs typeface="Simplified Arabic"/>
              </a:rPr>
              <a:t>ه</a:t>
            </a:r>
            <a:r>
              <a:rPr sz="2000" b="1" spc="5" dirty="0">
                <a:latin typeface="Simplified Arabic"/>
                <a:cs typeface="Simplified Arabic"/>
              </a:rPr>
              <a:t> </a:t>
            </a:r>
            <a:r>
              <a:rPr sz="2000" b="1" spc="-210" dirty="0">
                <a:latin typeface="Simplified Arabic"/>
                <a:cs typeface="Simplified Arabic"/>
              </a:rPr>
              <a:t>وضع</a:t>
            </a:r>
            <a:r>
              <a:rPr sz="2000" b="1" dirty="0">
                <a:latin typeface="Simplified Arabic"/>
                <a:cs typeface="Simplified Arabic"/>
              </a:rPr>
              <a:t> م</a:t>
            </a:r>
            <a:r>
              <a:rPr sz="2000" b="1" spc="-10" dirty="0">
                <a:latin typeface="Simplified Arabic"/>
                <a:cs typeface="Simplified Arabic"/>
              </a:rPr>
              <a:t>د</a:t>
            </a:r>
            <a:r>
              <a:rPr sz="2000" b="1" spc="-670" dirty="0">
                <a:latin typeface="Simplified Arabic"/>
                <a:cs typeface="Simplified Arabic"/>
              </a:rPr>
              <a:t>قت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ب</a:t>
            </a:r>
            <a:r>
              <a:rPr sz="2000" b="1" spc="-225" dirty="0">
                <a:latin typeface="Simplified Arabic"/>
                <a:cs typeface="Simplified Arabic"/>
              </a:rPr>
              <a:t>لط</a:t>
            </a:r>
            <a:endParaRPr sz="20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500">
              <a:latin typeface="Times New Roman"/>
              <a:cs typeface="Times New Roman"/>
            </a:endParaRPr>
          </a:p>
          <a:p>
            <a:pPr marL="2159000">
              <a:lnSpc>
                <a:spcPct val="100000"/>
              </a:lnSpc>
              <a:tabLst>
                <a:tab pos="406717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b="1" spc="5" dirty="0">
                <a:latin typeface="Traditional Arabic"/>
                <a:cs typeface="Traditional Arabic"/>
              </a:rPr>
              <a:t>:</a:t>
            </a:r>
            <a:r>
              <a:rPr sz="1400" b="1" spc="-415" dirty="0">
                <a:latin typeface="Simplified Arabic"/>
                <a:cs typeface="Simplified Arabic"/>
              </a:rPr>
              <a:t>مسق</a:t>
            </a:r>
            <a:r>
              <a:rPr sz="1400" b="1" spc="-67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162175">
              <a:lnSpc>
                <a:spcPct val="100000"/>
              </a:lnSpc>
              <a:spcBef>
                <a:spcPts val="685"/>
              </a:spcBef>
              <a:tabLst>
                <a:tab pos="406844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b="1" spc="5" dirty="0">
                <a:latin typeface="Traditional Arabic"/>
                <a:cs typeface="Traditional Arabic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40" dirty="0">
                <a:latin typeface="Simplified Arabic"/>
                <a:cs typeface="Simplified Arabic"/>
              </a:rPr>
              <a:t>يلƂ</a:t>
            </a:r>
            <a:r>
              <a:rPr sz="1400" b="1" spc="-919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Times New Roman"/>
              <a:cs typeface="Times New Roman"/>
            </a:endParaRPr>
          </a:p>
          <a:p>
            <a:pPr marR="1732914" algn="ctr">
              <a:lnSpc>
                <a:spcPct val="100000"/>
              </a:lnSpc>
            </a:pPr>
            <a:r>
              <a:rPr sz="2000" b="1" u="heavy" dirty="0">
                <a:latin typeface="Simplified Arabic"/>
                <a:cs typeface="Simplified Arabic"/>
              </a:rPr>
              <a:t>ل</a:t>
            </a:r>
            <a:r>
              <a:rPr sz="2000" b="1" u="heavy" spc="35" dirty="0">
                <a:latin typeface="Simplified Arabic"/>
                <a:cs typeface="Simplified Arabic"/>
              </a:rPr>
              <a:t>و</a:t>
            </a:r>
            <a:r>
              <a:rPr sz="2000" b="1" u="heavy" spc="265" dirty="0">
                <a:latin typeface="Simplified Arabic"/>
                <a:cs typeface="Simplified Arabic"/>
              </a:rPr>
              <a:t>أا</a:t>
            </a:r>
            <a:r>
              <a:rPr sz="2000" u="heavy" spc="130" dirty="0">
                <a:latin typeface="Times New Roman"/>
                <a:cs typeface="Times New Roman"/>
              </a:rPr>
              <a:t> </a:t>
            </a:r>
            <a:r>
              <a:rPr sz="2000" b="1" u="heavy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1732914" algn="ctr">
              <a:lnSpc>
                <a:spcPct val="100000"/>
              </a:lnSpc>
              <a:spcBef>
                <a:spcPts val="925"/>
              </a:spcBef>
            </a:pPr>
            <a:r>
              <a:rPr sz="2000" i="1" spc="-5" dirty="0">
                <a:latin typeface="Simplified Arabic"/>
                <a:cs typeface="Simplified Arabic"/>
              </a:rPr>
              <a:t>)</a:t>
            </a:r>
            <a:r>
              <a:rPr sz="2000" b="1" spc="-215" dirty="0">
                <a:latin typeface="Simplified Arabic"/>
                <a:cs typeface="Simplified Arabic"/>
              </a:rPr>
              <a:t>ة</a:t>
            </a:r>
            <a:r>
              <a:rPr sz="2000" b="1" spc="-409" dirty="0">
                <a:latin typeface="Simplified Arabic"/>
                <a:cs typeface="Simplified Arabic"/>
              </a:rPr>
              <a:t>ي</a:t>
            </a:r>
            <a:r>
              <a:rPr sz="2000" b="1" spc="-575" dirty="0">
                <a:latin typeface="Simplified Arabic"/>
                <a:cs typeface="Simplified Arabic"/>
              </a:rPr>
              <a:t>صخشƃا</a:t>
            </a:r>
            <a:r>
              <a:rPr sz="2000" b="1" spc="10" dirty="0">
                <a:latin typeface="Simplified Arabic"/>
                <a:cs typeface="Simplified Arabic"/>
              </a:rPr>
              <a:t> </a:t>
            </a:r>
            <a:r>
              <a:rPr sz="2000" b="1" spc="-340" dirty="0">
                <a:latin typeface="Simplified Arabic"/>
                <a:cs typeface="Simplified Arabic"/>
              </a:rPr>
              <a:t>تا</a:t>
            </a:r>
            <a:r>
              <a:rPr sz="2000" b="1" spc="-790" dirty="0">
                <a:latin typeface="Simplified Arabic"/>
                <a:cs typeface="Simplified Arabic"/>
              </a:rPr>
              <a:t>ƈ</a:t>
            </a:r>
            <a:r>
              <a:rPr sz="2000" b="1" spc="-425" dirty="0">
                <a:latin typeface="Simplified Arabic"/>
                <a:cs typeface="Simplified Arabic"/>
              </a:rPr>
              <a:t>اي</a:t>
            </a:r>
            <a:r>
              <a:rPr sz="2000" b="1" spc="-650" dirty="0">
                <a:latin typeface="Simplified Arabic"/>
                <a:cs typeface="Simplified Arabic"/>
              </a:rPr>
              <a:t>ب</a:t>
            </a:r>
            <a:r>
              <a:rPr sz="2000" b="1" spc="-1260" dirty="0">
                <a:latin typeface="Simplified Arabic"/>
                <a:cs typeface="Simplified Arabic"/>
              </a:rPr>
              <a:t>ƃ</a:t>
            </a:r>
            <a:r>
              <a:rPr sz="2000" b="1" spc="-280" dirty="0">
                <a:latin typeface="Simplified Arabic"/>
                <a:cs typeface="Simplified Arabic"/>
              </a:rPr>
              <a:t>ا</a:t>
            </a:r>
            <a:r>
              <a:rPr sz="2000" i="1" dirty="0">
                <a:latin typeface="Simplified Arabic"/>
                <a:cs typeface="Simplified Arabic"/>
              </a:rPr>
              <a:t>(</a:t>
            </a:r>
            <a:endParaRPr sz="2000">
              <a:latin typeface="Simplified Arabic"/>
              <a:cs typeface="Simplified Arab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71400" y="5450395"/>
            <a:ext cx="2740660" cy="0"/>
          </a:xfrm>
          <a:custGeom>
            <a:avLst/>
            <a:gdLst/>
            <a:ahLst/>
            <a:cxnLst/>
            <a:rect l="l" t="t" r="r" b="b"/>
            <a:pathLst>
              <a:path w="2740660">
                <a:moveTo>
                  <a:pt x="0" y="0"/>
                </a:moveTo>
                <a:lnTo>
                  <a:pt x="274018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934" y="1428497"/>
            <a:ext cx="5683885" cy="3608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4615" algn="ctr">
              <a:lnSpc>
                <a:spcPct val="100000"/>
              </a:lnSpc>
            </a:pPr>
            <a:r>
              <a:rPr sz="2000" b="1" spc="-415" dirty="0">
                <a:latin typeface="Simplified Arabic"/>
                <a:cs typeface="Simplified Arabic"/>
              </a:rPr>
              <a:t>ع</a:t>
            </a:r>
            <a:r>
              <a:rPr sz="2000" b="1" spc="-505" dirty="0">
                <a:latin typeface="Simplified Arabic"/>
                <a:cs typeface="Simplified Arabic"/>
              </a:rPr>
              <a:t>ب</a:t>
            </a:r>
            <a:r>
              <a:rPr sz="2000" b="1" spc="-525" dirty="0">
                <a:latin typeface="Simplified Arabic"/>
                <a:cs typeface="Simplified Arabic"/>
              </a:rPr>
              <a:t>اسƃا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5080" algn="r">
              <a:lnSpc>
                <a:spcPct val="100000"/>
              </a:lnSpc>
              <a:spcBef>
                <a:spcPts val="855"/>
              </a:spcBef>
            </a:pPr>
            <a:r>
              <a:rPr sz="1400" b="1" dirty="0">
                <a:latin typeface="Simplified Arabic"/>
                <a:cs typeface="Simplified Arabic"/>
              </a:rPr>
              <a:t>.</a:t>
            </a:r>
            <a:r>
              <a:rPr sz="1400" b="1" spc="-10" dirty="0">
                <a:latin typeface="Simplified Arabic"/>
                <a:cs typeface="Simplified Arabic"/>
              </a:rPr>
              <a:t>ة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735" dirty="0">
                <a:latin typeface="Simplified Arabic"/>
                <a:cs typeface="Simplified Arabic"/>
              </a:rPr>
              <a:t>ف</a:t>
            </a:r>
            <a:r>
              <a:rPr sz="1400" b="1" spc="-270" dirty="0">
                <a:latin typeface="Simplified Arabic"/>
                <a:cs typeface="Simplified Arabic"/>
              </a:rPr>
              <a:t>وت</a:t>
            </a:r>
            <a:r>
              <a:rPr sz="1400" b="1" spc="-170" dirty="0">
                <a:latin typeface="Simplified Arabic"/>
                <a:cs typeface="Simplified Arabic"/>
              </a:rPr>
              <a:t>سم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90" dirty="0">
                <a:latin typeface="Simplified Arabic"/>
                <a:cs typeface="Simplified Arabic"/>
              </a:rPr>
              <a:t>اهد</a:t>
            </a:r>
            <a:r>
              <a:rPr sz="1400" b="1" spc="-225" dirty="0">
                <a:latin typeface="Simplified Arabic"/>
                <a:cs typeface="Simplified Arabic"/>
              </a:rPr>
              <a:t>ج</a:t>
            </a:r>
            <a:r>
              <a:rPr sz="1400" b="1" spc="-35" dirty="0">
                <a:latin typeface="Simplified Arabic"/>
                <a:cs typeface="Simplified Arabic"/>
              </a:rPr>
              <a:t>و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25" dirty="0">
                <a:latin typeface="Simplified Arabic"/>
                <a:cs typeface="Simplified Arabic"/>
              </a:rPr>
              <a:t>ة</a:t>
            </a:r>
            <a:r>
              <a:rPr sz="1400" b="1" spc="30" dirty="0">
                <a:latin typeface="Simplified Arabic"/>
                <a:cs typeface="Simplified Arabic"/>
              </a:rPr>
              <a:t>رام</a:t>
            </a:r>
            <a:r>
              <a:rPr sz="1400" b="1" spc="-140" dirty="0">
                <a:latin typeface="Simplified Arabic"/>
                <a:cs typeface="Simplified Arabic"/>
              </a:rPr>
              <a:t>تساا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520" dirty="0">
                <a:latin typeface="Simplified Arabic"/>
                <a:cs typeface="Simplified Arabic"/>
              </a:rPr>
              <a:t>ƈايب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140" dirty="0">
                <a:latin typeface="Simplified Arabic"/>
                <a:cs typeface="Simplified Arabic"/>
              </a:rPr>
              <a:t>ى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35" dirty="0">
                <a:latin typeface="Simplified Arabic"/>
                <a:cs typeface="Simplified Arabic"/>
              </a:rPr>
              <a:t>وضع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35" dirty="0">
                <a:latin typeface="Simplified Arabic"/>
                <a:cs typeface="Simplified Arabic"/>
              </a:rPr>
              <a:t>عل</a:t>
            </a:r>
            <a:r>
              <a:rPr sz="1400" b="1" spc="-150" dirty="0">
                <a:latin typeface="Simplified Arabic"/>
                <a:cs typeface="Simplified Arabic"/>
              </a:rPr>
              <a:t>ط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 </a:t>
            </a:r>
            <a:r>
              <a:rPr sz="1600" b="1" u="sng" spc="-30" dirty="0">
                <a:latin typeface="Simplified Arabic"/>
                <a:cs typeface="Simplified Arabic"/>
              </a:rPr>
              <a:t>:</a:t>
            </a:r>
            <a:r>
              <a:rPr sz="2400" b="1" u="sng" spc="-472" baseline="-5208" dirty="0">
                <a:latin typeface="Simplified Arabic"/>
                <a:cs typeface="Simplified Arabic"/>
              </a:rPr>
              <a:t>ً</a:t>
            </a:r>
            <a:r>
              <a:rPr sz="1600" b="1" u="sng" spc="150" dirty="0">
                <a:latin typeface="Simplified Arabic"/>
                <a:cs typeface="Simplified Arabic"/>
              </a:rPr>
              <a:t>ا</a:t>
            </a:r>
            <a:r>
              <a:rPr sz="1600" b="1" u="sng" spc="-10" dirty="0">
                <a:latin typeface="Simplified Arabic"/>
                <a:cs typeface="Simplified Arabic"/>
              </a:rPr>
              <a:t>وأ</a:t>
            </a:r>
            <a:endParaRPr sz="1600">
              <a:latin typeface="Simplified Arabic"/>
              <a:cs typeface="Simplified Arabic"/>
            </a:endParaRPr>
          </a:p>
          <a:p>
            <a:pPr marL="38100">
              <a:lnSpc>
                <a:spcPct val="100000"/>
              </a:lnSpc>
              <a:spcBef>
                <a:spcPts val="700"/>
              </a:spcBef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r>
              <a:rPr sz="1400" i="1" spc="-10" dirty="0">
                <a:latin typeface="Simplified Arabic"/>
                <a:cs typeface="Simplified Arabic"/>
              </a:rPr>
              <a:t> 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-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 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20" dirty="0">
                <a:latin typeface="Simplified Arabic"/>
                <a:cs typeface="Simplified Arabic"/>
              </a:rPr>
              <a:t>ع</a:t>
            </a:r>
            <a:r>
              <a:rPr sz="1400" i="1" spc="-375" dirty="0">
                <a:latin typeface="Simplified Arabic"/>
                <a:cs typeface="Simplified Arabic"/>
              </a:rPr>
              <a:t>ي</a:t>
            </a:r>
            <a:r>
              <a:rPr sz="1400" i="1" spc="-540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60"/>
              </a:spcBef>
            </a:pPr>
            <a:r>
              <a:rPr sz="1600" b="1" spc="-20" dirty="0">
                <a:latin typeface="Simplified Arabic"/>
                <a:cs typeface="Simplified Arabic"/>
              </a:rPr>
              <a:t>: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1465" dirty="0">
                <a:latin typeface="Simplified Arabic"/>
                <a:cs typeface="Simplified Arabic"/>
              </a:rPr>
              <a:t>ي</a:t>
            </a:r>
            <a:r>
              <a:rPr sz="2400" b="1" spc="-7" baseline="-5208" dirty="0">
                <a:latin typeface="Simplified Arabic"/>
                <a:cs typeface="Simplified Arabic"/>
              </a:rPr>
              <a:t>ً</a:t>
            </a:r>
            <a:r>
              <a:rPr sz="2400" b="1" spc="30" baseline="-5208" dirty="0">
                <a:latin typeface="Simplified Arabic"/>
                <a:cs typeface="Simplified Arabic"/>
              </a:rPr>
              <a:t> </a:t>
            </a:r>
            <a:r>
              <a:rPr sz="1600" b="1" u="sng" spc="-1175" dirty="0">
                <a:latin typeface="Simplified Arabic"/>
                <a:cs typeface="Simplified Arabic"/>
              </a:rPr>
              <a:t>ƈ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15" dirty="0">
                <a:latin typeface="Simplified Arabic"/>
                <a:cs typeface="Simplified Arabic"/>
              </a:rPr>
              <a:t>ث</a:t>
            </a:r>
            <a:endParaRPr sz="1600">
              <a:latin typeface="Simplified Arabic"/>
              <a:cs typeface="Simplified Arabic"/>
            </a:endParaRPr>
          </a:p>
          <a:p>
            <a:pPr marL="414655" marR="5080" indent="-132715" algn="r">
              <a:lnSpc>
                <a:spcPct val="137900"/>
              </a:lnSpc>
              <a:spcBef>
                <a:spcPts val="365"/>
              </a:spcBef>
              <a:tabLst>
                <a:tab pos="1097280" algn="l"/>
                <a:tab pos="1660525" algn="l"/>
                <a:tab pos="2224405" algn="l"/>
                <a:tab pos="2759075" algn="l"/>
                <a:tab pos="2832735" algn="l"/>
                <a:tab pos="3784600" algn="l"/>
                <a:tab pos="4241800" algn="l"/>
                <a:tab pos="4874895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20" dirty="0">
                <a:latin typeface="Simplified Arabic"/>
                <a:cs typeface="Simplified Arabic"/>
              </a:rPr>
              <a:t>:</a:t>
            </a:r>
            <a:r>
              <a:rPr sz="1400" i="1" spc="-240" dirty="0">
                <a:latin typeface="Simplified Arabic"/>
                <a:cs typeface="Simplified Arabic"/>
              </a:rPr>
              <a:t>ه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295" dirty="0">
                <a:latin typeface="Simplified Arabic"/>
                <a:cs typeface="Simplified Arabic"/>
              </a:rPr>
              <a:t>سلج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مسقƅا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135" dirty="0">
                <a:latin typeface="Simplified Arabic"/>
                <a:cs typeface="Simplified Arabic"/>
              </a:rPr>
              <a:t>لجم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ر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24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	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R="4445" algn="r">
              <a:lnSpc>
                <a:spcPct val="100000"/>
              </a:lnSpc>
              <a:spcBef>
                <a:spcPts val="635"/>
              </a:spcBef>
            </a:pPr>
            <a:r>
              <a:rPr sz="1400" b="1" spc="-25" dirty="0">
                <a:latin typeface="Simplified Arabic"/>
                <a:cs typeface="Simplified Arabic"/>
              </a:rPr>
              <a:t>ر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60" dirty="0">
                <a:latin typeface="Simplified Arabic"/>
                <a:cs typeface="Simplified Arabic"/>
              </a:rPr>
              <a:t>ـ</a:t>
            </a:r>
            <a:r>
              <a:rPr sz="1400" b="1" spc="-220" dirty="0">
                <a:latin typeface="Simplified Arabic"/>
                <a:cs typeface="Simplified Arabic"/>
              </a:rPr>
              <a:t>ـق</a:t>
            </a:r>
            <a:r>
              <a:rPr sz="1400" b="1" dirty="0">
                <a:latin typeface="Simplified Arabic"/>
                <a:cs typeface="Simplified Arabic"/>
              </a:rPr>
              <a:t> وأ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ر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3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5" dirty="0">
                <a:latin typeface="Simplified Arabic"/>
                <a:cs typeface="Simplified Arabic"/>
              </a:rPr>
              <a:t>،</a:t>
            </a:r>
            <a:r>
              <a:rPr sz="1400" b="1" dirty="0">
                <a:latin typeface="Simplified Arabic"/>
                <a:cs typeface="Simplified Arabic"/>
              </a:rPr>
              <a:t>ء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375" dirty="0">
                <a:latin typeface="Simplified Arabic"/>
                <a:cs typeface="Simplified Arabic"/>
              </a:rPr>
              <a:t>أ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ن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5" dirty="0">
                <a:latin typeface="Simplified Arabic"/>
                <a:cs typeface="Simplified Arabic"/>
              </a:rPr>
              <a:t> 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35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م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س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س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ق</a:t>
            </a:r>
            <a:r>
              <a:rPr sz="1400" b="1" spc="-65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83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51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endParaRPr sz="1400">
              <a:latin typeface="Simplified Arabic"/>
              <a:cs typeface="Simplified Arabic"/>
            </a:endParaRPr>
          </a:p>
          <a:p>
            <a:pPr marR="5715" algn="r">
              <a:lnSpc>
                <a:spcPct val="100000"/>
              </a:lnSpc>
              <a:spcBef>
                <a:spcPts val="645"/>
              </a:spcBef>
            </a:pPr>
            <a:r>
              <a:rPr sz="1400" i="1" spc="-5" dirty="0">
                <a:latin typeface="Simplified Arabic"/>
                <a:cs typeface="Simplified Arabic"/>
              </a:rPr>
              <a:t>.)</a:t>
            </a:r>
            <a:r>
              <a:rPr sz="1400" b="1" spc="-5" dirty="0">
                <a:latin typeface="Simplified Arabic"/>
                <a:cs typeface="Simplified Arabic"/>
              </a:rPr>
              <a:t>ض</a:t>
            </a:r>
            <a:r>
              <a:rPr sz="1400" b="1" spc="-620" dirty="0">
                <a:latin typeface="Simplified Arabic"/>
                <a:cs typeface="Simplified Arabic"/>
              </a:rPr>
              <a:t>ي</a:t>
            </a:r>
            <a:r>
              <a:rPr sz="1400" b="1" spc="-375" dirty="0">
                <a:latin typeface="Simplified Arabic"/>
                <a:cs typeface="Simplified Arabic"/>
              </a:rPr>
              <a:t>وف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  <a:p>
            <a:pPr marL="323215">
              <a:lnSpc>
                <a:spcPct val="100000"/>
              </a:lnSpc>
              <a:spcBef>
                <a:spcPts val="660"/>
              </a:spcBef>
              <a:tabLst>
                <a:tab pos="2981325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سقƅا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0" dirty="0">
                <a:latin typeface="Simplified Arabic"/>
                <a:cs typeface="Simplified Arabic"/>
              </a:rPr>
              <a:t>سي</a:t>
            </a:r>
            <a:r>
              <a:rPr sz="1400" i="1" spc="-790" dirty="0">
                <a:latin typeface="Simplified Arabic"/>
                <a:cs typeface="Simplified Arabic"/>
              </a:rPr>
              <a:t>ئ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endParaRPr sz="1400">
              <a:latin typeface="Simplified Arabic"/>
              <a:cs typeface="Simplified Arabic"/>
            </a:endParaRPr>
          </a:p>
          <a:p>
            <a:pPr marR="1634489" algn="ctr">
              <a:lnSpc>
                <a:spcPct val="100000"/>
              </a:lnSpc>
              <a:spcBef>
                <a:spcPts val="635"/>
              </a:spcBef>
              <a:tabLst>
                <a:tab pos="2659380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20" dirty="0">
                <a:latin typeface="Simplified Arabic"/>
                <a:cs typeface="Simplified Arabic"/>
              </a:rPr>
              <a:t>ع</a:t>
            </a:r>
            <a:r>
              <a:rPr sz="1400" i="1" spc="-3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4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0262" y="3272668"/>
            <a:ext cx="5608320" cy="0"/>
          </a:xfrm>
          <a:custGeom>
            <a:avLst/>
            <a:gdLst/>
            <a:ahLst/>
            <a:cxnLst/>
            <a:rect l="l" t="t" r="r" b="b"/>
            <a:pathLst>
              <a:path w="5608320">
                <a:moveTo>
                  <a:pt x="0" y="0"/>
                </a:moveTo>
                <a:lnTo>
                  <a:pt x="560776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7694" y="3296289"/>
            <a:ext cx="5562600" cy="0"/>
          </a:xfrm>
          <a:custGeom>
            <a:avLst/>
            <a:gdLst/>
            <a:ahLst/>
            <a:cxnLst/>
            <a:rect l="l" t="t" r="r" b="b"/>
            <a:pathLst>
              <a:path w="5562600">
                <a:moveTo>
                  <a:pt x="0" y="0"/>
                </a:moveTo>
                <a:lnTo>
                  <a:pt x="556204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2266" y="3301605"/>
            <a:ext cx="0" cy="1946910"/>
          </a:xfrm>
          <a:custGeom>
            <a:avLst/>
            <a:gdLst/>
            <a:ahLst/>
            <a:cxnLst/>
            <a:rect l="l" t="t" r="r" b="b"/>
            <a:pathLst>
              <a:path h="1946910">
                <a:moveTo>
                  <a:pt x="0" y="0"/>
                </a:moveTo>
                <a:lnTo>
                  <a:pt x="0" y="194641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9406" y="3254380"/>
            <a:ext cx="0" cy="2039620"/>
          </a:xfrm>
          <a:custGeom>
            <a:avLst/>
            <a:gdLst/>
            <a:ahLst/>
            <a:cxnLst/>
            <a:rect l="l" t="t" r="r" b="b"/>
            <a:pathLst>
              <a:path h="2039620">
                <a:moveTo>
                  <a:pt x="0" y="0"/>
                </a:moveTo>
                <a:lnTo>
                  <a:pt x="0" y="2039355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0262" y="5280019"/>
            <a:ext cx="5608320" cy="0"/>
          </a:xfrm>
          <a:custGeom>
            <a:avLst/>
            <a:gdLst/>
            <a:ahLst/>
            <a:cxnLst/>
            <a:rect l="l" t="t" r="r" b="b"/>
            <a:pathLst>
              <a:path w="5608320">
                <a:moveTo>
                  <a:pt x="0" y="0"/>
                </a:moveTo>
                <a:lnTo>
                  <a:pt x="560776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67694" y="5257159"/>
            <a:ext cx="5562600" cy="0"/>
          </a:xfrm>
          <a:custGeom>
            <a:avLst/>
            <a:gdLst/>
            <a:ahLst/>
            <a:cxnLst/>
            <a:rect l="l" t="t" r="r" b="b"/>
            <a:pathLst>
              <a:path w="5562600">
                <a:moveTo>
                  <a:pt x="0" y="0"/>
                </a:moveTo>
                <a:lnTo>
                  <a:pt x="556204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43455" y="3258951"/>
            <a:ext cx="0" cy="2030730"/>
          </a:xfrm>
          <a:custGeom>
            <a:avLst/>
            <a:gdLst/>
            <a:ahLst/>
            <a:cxnLst/>
            <a:rect l="l" t="t" r="r" b="b"/>
            <a:pathLst>
              <a:path h="2030729">
                <a:moveTo>
                  <a:pt x="0" y="0"/>
                </a:moveTo>
                <a:lnTo>
                  <a:pt x="0" y="2030211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20595" y="3301605"/>
            <a:ext cx="0" cy="1946910"/>
          </a:xfrm>
          <a:custGeom>
            <a:avLst/>
            <a:gdLst/>
            <a:ahLst/>
            <a:cxnLst/>
            <a:rect l="l" t="t" r="r" b="b"/>
            <a:pathLst>
              <a:path h="1946910">
                <a:moveTo>
                  <a:pt x="0" y="0"/>
                </a:moveTo>
                <a:lnTo>
                  <a:pt x="0" y="194641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32986" y="5705669"/>
            <a:ext cx="342900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sng" spc="-55" dirty="0">
                <a:latin typeface="Simplified Arabic"/>
                <a:cs typeface="Simplified Arabic"/>
              </a:rPr>
              <a:t>:</a:t>
            </a:r>
            <a:r>
              <a:rPr sz="2400" b="1" u="sng" spc="-434" baseline="-5208" dirty="0">
                <a:latin typeface="Simplified Arabic"/>
                <a:cs typeface="Simplified Arabic"/>
              </a:rPr>
              <a:t>ً</a:t>
            </a:r>
            <a:r>
              <a:rPr sz="1600" b="1" u="sng" spc="25" dirty="0">
                <a:latin typeface="Simplified Arabic"/>
                <a:cs typeface="Simplified Arabic"/>
              </a:rPr>
              <a:t>ا</a:t>
            </a:r>
            <a:r>
              <a:rPr sz="1600" b="1" u="sng" spc="-620" dirty="0">
                <a:latin typeface="Simplified Arabic"/>
                <a:cs typeface="Simplified Arabic"/>
              </a:rPr>
              <a:t>ث</a:t>
            </a:r>
            <a:r>
              <a:rPr sz="1600" b="1" u="sng" spc="-1240" dirty="0">
                <a:latin typeface="Simplified Arabic"/>
                <a:cs typeface="Simplified Arabic"/>
              </a:rPr>
              <a:t>ƃ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15" dirty="0">
                <a:latin typeface="Simplified Arabic"/>
                <a:cs typeface="Simplified Arabic"/>
              </a:rPr>
              <a:t>ث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5040" y="6081247"/>
            <a:ext cx="275907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133475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465" dirty="0">
                <a:latin typeface="Simplified Arabic"/>
                <a:cs typeface="Simplified Arabic"/>
              </a:rPr>
              <a:t>ه</a:t>
            </a:r>
            <a:r>
              <a:rPr sz="1400" i="1" spc="-535" dirty="0">
                <a:latin typeface="Simplified Arabic"/>
                <a:cs typeface="Simplified Arabic"/>
              </a:rPr>
              <a:t>ت</a:t>
            </a:r>
            <a:r>
              <a:rPr sz="1400" i="1" spc="-295" dirty="0">
                <a:latin typeface="Simplified Arabic"/>
                <a:cs typeface="Simplified Arabic"/>
              </a:rPr>
              <a:t>سلج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ةيلƄƅا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65" dirty="0">
                <a:latin typeface="Simplified Arabic"/>
                <a:cs typeface="Simplified Arabic"/>
              </a:rPr>
              <a:t>س</a:t>
            </a:r>
            <a:r>
              <a:rPr sz="1400" i="1" spc="-170" dirty="0">
                <a:latin typeface="Simplified Arabic"/>
                <a:cs typeface="Simplified Arabic"/>
              </a:rPr>
              <a:t>ل</a:t>
            </a:r>
            <a:r>
              <a:rPr sz="1400" i="1" spc="10" dirty="0">
                <a:latin typeface="Simplified Arabic"/>
                <a:cs typeface="Simplified Arabic"/>
              </a:rPr>
              <a:t>جم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70" dirty="0">
                <a:latin typeface="Simplified Arabic"/>
                <a:cs typeface="Simplified Arabic"/>
              </a:rPr>
              <a:t>ر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endParaRPr sz="1400">
              <a:latin typeface="Simplified Arabic"/>
              <a:cs typeface="Simplified Arabic"/>
            </a:endParaRPr>
          </a:p>
          <a:p>
            <a:pPr marL="835025">
              <a:lnSpc>
                <a:spcPct val="100000"/>
              </a:lnSpc>
              <a:spcBef>
                <a:spcPts val="635"/>
              </a:spcBef>
              <a:tabLst>
                <a:tab pos="1329690" algn="l"/>
                <a:tab pos="1786255" algn="l"/>
              </a:tabLst>
            </a:pPr>
            <a:r>
              <a:rPr sz="1400" i="1" spc="-114" dirty="0">
                <a:latin typeface="Simplified Arabic"/>
                <a:cs typeface="Simplified Arabic"/>
              </a:rPr>
              <a:t>ـه	/	</a:t>
            </a:r>
            <a:r>
              <a:rPr sz="1400" i="1" spc="70" dirty="0">
                <a:latin typeface="Simplified Arabic"/>
                <a:cs typeface="Simplified Arabic"/>
              </a:rPr>
              <a:t>/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55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60" dirty="0">
                <a:latin typeface="Simplified Arabic"/>
                <a:cs typeface="Simplified Arabic"/>
              </a:rPr>
              <a:t>را</a:t>
            </a:r>
            <a:r>
              <a:rPr sz="1400" i="1" spc="-330" dirty="0">
                <a:latin typeface="Simplified Arabic"/>
                <a:cs typeface="Simplified Arabic"/>
              </a:rPr>
              <a:t>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67867" y="6081247"/>
            <a:ext cx="240157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301750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  <a:p>
            <a:pPr marL="377825">
              <a:lnSpc>
                <a:spcPct val="100000"/>
              </a:lnSpc>
              <a:spcBef>
                <a:spcPts val="635"/>
              </a:spcBef>
              <a:tabLst>
                <a:tab pos="1002665" algn="l"/>
                <a:tab pos="1510030" algn="l"/>
                <a:tab pos="201803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8658" y="6669884"/>
            <a:ext cx="5464175" cy="1359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 وأ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ر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</a:t>
            </a:r>
            <a:r>
              <a:rPr sz="1400" b="1" spc="-5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3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5" dirty="0">
                <a:latin typeface="Simplified Arabic"/>
                <a:cs typeface="Simplified Arabic"/>
              </a:rPr>
              <a:t>،</a:t>
            </a:r>
            <a:r>
              <a:rPr sz="1400" b="1" dirty="0">
                <a:latin typeface="Simplified Arabic"/>
                <a:cs typeface="Simplified Arabic"/>
              </a:rPr>
              <a:t>ء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375" dirty="0">
                <a:latin typeface="Simplified Arabic"/>
                <a:cs typeface="Simplified Arabic"/>
              </a:rPr>
              <a:t>أ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ن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5" dirty="0">
                <a:latin typeface="Simplified Arabic"/>
                <a:cs typeface="Simplified Arabic"/>
              </a:rPr>
              <a:t> </a:t>
            </a:r>
            <a:r>
              <a:rPr sz="2100" b="1" spc="-352" baseline="-5952" dirty="0">
                <a:latin typeface="Simplified Arabic"/>
                <a:cs typeface="Simplified Arabic"/>
              </a:rPr>
              <a:t>ً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265" dirty="0">
                <a:latin typeface="Simplified Arabic"/>
                <a:cs typeface="Simplified Arabic"/>
              </a:rPr>
              <a:t>ع</a:t>
            </a:r>
            <a:r>
              <a:rPr sz="1400" b="1" spc="-535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5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905" dirty="0">
                <a:latin typeface="Simplified Arabic"/>
                <a:cs typeface="Simplified Arabic"/>
              </a:rPr>
              <a:t>Ƃ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س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4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425" dirty="0">
                <a:latin typeface="Simplified Arabic"/>
                <a:cs typeface="Simplified Arabic"/>
              </a:rPr>
              <a:t>ض</a:t>
            </a:r>
            <a:r>
              <a:rPr sz="1400" b="1" spc="-90" dirty="0">
                <a:latin typeface="Simplified Arabic"/>
                <a:cs typeface="Simplified Arabic"/>
              </a:rPr>
              <a:t>ح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ق</a:t>
            </a:r>
            <a:r>
              <a:rPr sz="1400" b="1" spc="-50" dirty="0">
                <a:latin typeface="Simplified Arabic"/>
                <a:cs typeface="Simplified Arabic"/>
              </a:rPr>
              <a:t>ـ</a:t>
            </a:r>
            <a:r>
              <a:rPr sz="1400" b="1" spc="-5" dirty="0">
                <a:latin typeface="Simplified Arabic"/>
                <a:cs typeface="Simplified Arabic"/>
              </a:rPr>
              <a:t>ـ</a:t>
            </a:r>
            <a:r>
              <a:rPr sz="1400" b="1" spc="-83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endParaRPr sz="1400">
              <a:latin typeface="Simplified Arabic"/>
              <a:cs typeface="Simplified Arabic"/>
            </a:endParaRPr>
          </a:p>
          <a:p>
            <a:pPr algn="r">
              <a:lnSpc>
                <a:spcPct val="100000"/>
              </a:lnSpc>
              <a:spcBef>
                <a:spcPts val="645"/>
              </a:spcBef>
            </a:pPr>
            <a:r>
              <a:rPr sz="1400" b="1" spc="-5" dirty="0">
                <a:latin typeface="Simplified Arabic"/>
                <a:cs typeface="Simplified Arabic"/>
              </a:rPr>
              <a:t>.)ض</a:t>
            </a:r>
            <a:r>
              <a:rPr sz="1400" b="1" spc="-405" dirty="0">
                <a:latin typeface="Simplified Arabic"/>
                <a:cs typeface="Simplified Arabic"/>
              </a:rPr>
              <a:t>ي</a:t>
            </a:r>
            <a:r>
              <a:rPr sz="1400" b="1" spc="-215" dirty="0">
                <a:latin typeface="Simplified Arabic"/>
                <a:cs typeface="Simplified Arabic"/>
              </a:rPr>
              <a:t>و</a:t>
            </a:r>
            <a:r>
              <a:rPr sz="1400" b="1" spc="-575" dirty="0">
                <a:latin typeface="Simplified Arabic"/>
                <a:cs typeface="Simplified Arabic"/>
              </a:rPr>
              <a:t>فت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  <a:tabLst>
                <a:tab pos="340995" algn="l"/>
              </a:tabLst>
            </a:pPr>
            <a:r>
              <a:rPr sz="1400" i="1" spc="5" dirty="0">
                <a:latin typeface="Simplified Arabic"/>
                <a:cs typeface="Simplified Arabic"/>
              </a:rPr>
              <a:t>،،</a:t>
            </a:r>
            <a:r>
              <a:rPr sz="1400" i="1" dirty="0">
                <a:latin typeface="Simplified Arabic"/>
                <a:cs typeface="Simplified Arabic"/>
              </a:rPr>
              <a:t>،	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65" dirty="0">
                <a:latin typeface="Simplified Arabic"/>
                <a:cs typeface="Simplified Arabic"/>
              </a:rPr>
              <a:t>م</a:t>
            </a:r>
            <a:r>
              <a:rPr sz="1400" i="1" spc="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385" dirty="0">
                <a:latin typeface="Simplified Arabic"/>
                <a:cs typeface="Simplified Arabic"/>
              </a:rPr>
              <a:t>عي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spc="-5" dirty="0">
                <a:latin typeface="Simplified Arabic"/>
                <a:cs typeface="Simplified Arabic"/>
              </a:rPr>
              <a:t>.......</a:t>
            </a:r>
            <a:r>
              <a:rPr sz="1400" i="1" dirty="0">
                <a:latin typeface="Simplified Arabic"/>
                <a:cs typeface="Simplified Arabic"/>
              </a:rPr>
              <a:t>. 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60" dirty="0">
                <a:latin typeface="Simplified Arabic"/>
                <a:cs typeface="Simplified Arabic"/>
              </a:rPr>
              <a:t>:</a:t>
            </a:r>
            <a:r>
              <a:rPr sz="1400" i="1" spc="55" dirty="0">
                <a:latin typeface="Simplified Arabic"/>
                <a:cs typeface="Simplified Arabic"/>
              </a:rPr>
              <a:t>ة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25" dirty="0">
                <a:latin typeface="Simplified Arabic"/>
                <a:cs typeface="Simplified Arabic"/>
              </a:rPr>
              <a:t>لƄ</a:t>
            </a:r>
            <a:r>
              <a:rPr sz="1400" i="1" spc="-9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00" dirty="0">
                <a:latin typeface="Simplified Arabic"/>
                <a:cs typeface="Simplified Arabic"/>
              </a:rPr>
              <a:t>د</a:t>
            </a:r>
            <a:r>
              <a:rPr sz="1400" i="1" spc="-365" dirty="0">
                <a:latin typeface="Simplified Arabic"/>
                <a:cs typeface="Simplified Arabic"/>
              </a:rPr>
              <a:t>ي</a:t>
            </a:r>
            <a:r>
              <a:rPr sz="1400" i="1" spc="15" dirty="0">
                <a:latin typeface="Simplified Arabic"/>
                <a:cs typeface="Simplified Arabic"/>
              </a:rPr>
              <a:t>مع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 </a:t>
            </a:r>
            <a:r>
              <a:rPr sz="1400" i="1" spc="-10" dirty="0">
                <a:latin typeface="Simplified Arabic"/>
                <a:cs typeface="Simplified Arabic"/>
              </a:rPr>
              <a:t> :</a:t>
            </a:r>
            <a:r>
              <a:rPr sz="1400" i="1" spc="-195" dirty="0">
                <a:latin typeface="Simplified Arabic"/>
                <a:cs typeface="Simplified Arabic"/>
              </a:rPr>
              <a:t>عــي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40262" y="5970391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24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67694" y="5994013"/>
            <a:ext cx="5593080" cy="0"/>
          </a:xfrm>
          <a:custGeom>
            <a:avLst/>
            <a:gdLst/>
            <a:ahLst/>
            <a:cxnLst/>
            <a:rect l="l" t="t" r="r" b="b"/>
            <a:pathLst>
              <a:path w="5593080">
                <a:moveTo>
                  <a:pt x="0" y="0"/>
                </a:moveTo>
                <a:lnTo>
                  <a:pt x="559252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2266" y="5999475"/>
            <a:ext cx="0" cy="2066925"/>
          </a:xfrm>
          <a:custGeom>
            <a:avLst/>
            <a:gdLst/>
            <a:ahLst/>
            <a:cxnLst/>
            <a:rect l="l" t="t" r="r" b="b"/>
            <a:pathLst>
              <a:path h="2066925">
                <a:moveTo>
                  <a:pt x="0" y="0"/>
                </a:moveTo>
                <a:lnTo>
                  <a:pt x="0" y="2066806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49406" y="5952103"/>
            <a:ext cx="0" cy="2160270"/>
          </a:xfrm>
          <a:custGeom>
            <a:avLst/>
            <a:gdLst/>
            <a:ahLst/>
            <a:cxnLst/>
            <a:rect l="l" t="t" r="r" b="b"/>
            <a:pathLst>
              <a:path h="2160270">
                <a:moveTo>
                  <a:pt x="0" y="0"/>
                </a:moveTo>
                <a:lnTo>
                  <a:pt x="0" y="215989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40262" y="8098285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24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67694" y="8075425"/>
            <a:ext cx="5593080" cy="0"/>
          </a:xfrm>
          <a:custGeom>
            <a:avLst/>
            <a:gdLst/>
            <a:ahLst/>
            <a:cxnLst/>
            <a:rect l="l" t="t" r="r" b="b"/>
            <a:pathLst>
              <a:path w="5593080">
                <a:moveTo>
                  <a:pt x="0" y="0"/>
                </a:moveTo>
                <a:lnTo>
                  <a:pt x="559252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73936" y="5956675"/>
            <a:ext cx="0" cy="2150745"/>
          </a:xfrm>
          <a:custGeom>
            <a:avLst/>
            <a:gdLst/>
            <a:ahLst/>
            <a:cxnLst/>
            <a:rect l="l" t="t" r="r" b="b"/>
            <a:pathLst>
              <a:path h="2150745">
                <a:moveTo>
                  <a:pt x="0" y="0"/>
                </a:moveTo>
                <a:lnTo>
                  <a:pt x="0" y="215075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1076" y="5999475"/>
            <a:ext cx="0" cy="2066925"/>
          </a:xfrm>
          <a:custGeom>
            <a:avLst/>
            <a:gdLst/>
            <a:ahLst/>
            <a:cxnLst/>
            <a:rect l="l" t="t" r="r" b="b"/>
            <a:pathLst>
              <a:path h="2066925">
                <a:moveTo>
                  <a:pt x="0" y="0"/>
                </a:moveTo>
                <a:lnTo>
                  <a:pt x="0" y="2066806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688210" y="1007089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˺˹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88210" y="1007089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˺˺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67459" y="1351493"/>
            <a:ext cx="30289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.</a:t>
            </a:r>
            <a:r>
              <a:rPr sz="1600" b="1" spc="-555" dirty="0">
                <a:latin typeface="Times New Roman"/>
                <a:cs typeface="Times New Roman"/>
              </a:rPr>
              <a:t>ΔيϠ</a:t>
            </a:r>
            <a:r>
              <a:rPr sz="1600" b="1" spc="-440" dirty="0">
                <a:latin typeface="Times New Roman"/>
                <a:cs typeface="Times New Roman"/>
              </a:rPr>
              <a:t>ك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310" dirty="0">
                <a:latin typeface="Times New Roman"/>
                <a:cs typeface="Times New Roman"/>
              </a:rPr>
              <a:t>سϠج</a:t>
            </a:r>
            <a:r>
              <a:rPr sz="1600" b="1" spc="-525" dirty="0">
                <a:latin typeface="Times New Roman"/>
                <a:cs typeface="Times New Roman"/>
              </a:rPr>
              <a:t>Ϥ</a:t>
            </a:r>
            <a:r>
              <a:rPr sz="1600" b="1" spc="-320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 </a:t>
            </a:r>
            <a:r>
              <a:rPr sz="1600" b="1" spc="35" dirty="0">
                <a:latin typeface="Times New Roman"/>
                <a:cs typeface="Times New Roman"/>
              </a:rPr>
              <a:t>نم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235" dirty="0">
                <a:latin typeface="Times New Roman"/>
                <a:cs typeface="Times New Roman"/>
              </a:rPr>
              <a:t>نيح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r>
              <a:rPr sz="1600" b="1" spc="-555" dirty="0">
                <a:latin typeface="Times New Roman"/>
                <a:cs typeface="Times New Roman"/>
              </a:rPr>
              <a:t>ت</a:t>
            </a:r>
            <a:r>
              <a:rPr sz="1600" b="1" spc="-515" dirty="0">
                <a:latin typeface="Times New Roman"/>
                <a:cs typeface="Times New Roman"/>
              </a:rPr>
              <a:t>ق</a:t>
            </a:r>
            <a:r>
              <a:rPr sz="1600" b="1" spc="-285" dirty="0">
                <a:latin typeface="Times New Roman"/>
                <a:cs typeface="Times New Roman"/>
              </a:rPr>
              <a:t>Ϥلا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ن</a:t>
            </a:r>
            <a:r>
              <a:rPr sz="1600" b="1" spc="-340" dirty="0">
                <a:latin typeface="Times New Roman"/>
                <a:cs typeface="Times New Roman"/>
              </a:rPr>
              <a:t>يϤكاحϤ</a:t>
            </a:r>
            <a:r>
              <a:rPr sz="1600" b="1" spc="-265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 </a:t>
            </a:r>
            <a:r>
              <a:rPr sz="1600" b="1" spc="-395" dirty="0">
                <a:latin typeface="Times New Roman"/>
                <a:cs typeface="Times New Roman"/>
              </a:rPr>
              <a:t>Δ</a:t>
            </a:r>
            <a:r>
              <a:rPr sz="1600" b="1" spc="-465" dirty="0">
                <a:latin typeface="Times New Roman"/>
                <a:cs typeface="Times New Roman"/>
              </a:rPr>
              <a:t>Ϥ</a:t>
            </a:r>
            <a:r>
              <a:rPr sz="1600" b="1" spc="-365" dirty="0">
                <a:latin typeface="Times New Roman"/>
                <a:cs typeface="Times New Roman"/>
              </a:rPr>
              <a:t>ئاق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85274" y="7314224"/>
            <a:ext cx="1190625" cy="1058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400" b="1" spc="-280" dirty="0">
                <a:latin typeface="Times New Roman"/>
                <a:cs typeface="Times New Roman"/>
              </a:rPr>
              <a:t>.Δي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305" dirty="0">
                <a:latin typeface="Times New Roman"/>
                <a:cs typeface="Times New Roman"/>
              </a:rPr>
              <a:t>ك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د</a:t>
            </a:r>
            <a:r>
              <a:rPr sz="1400" b="1" spc="-455" dirty="0">
                <a:latin typeface="Times New Roman"/>
                <a:cs typeface="Times New Roman"/>
              </a:rPr>
              <a:t>ي</a:t>
            </a:r>
            <a:r>
              <a:rPr sz="1400" b="1" spc="-505" dirty="0">
                <a:latin typeface="Times New Roman"/>
                <a:cs typeface="Times New Roman"/>
              </a:rPr>
              <a:t>Ϥ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ΔقΩا</a:t>
            </a:r>
            <a:r>
              <a:rPr sz="1400" b="1" spc="-590" dirty="0">
                <a:latin typeface="Times New Roman"/>
                <a:cs typeface="Times New Roman"/>
              </a:rPr>
              <a:t>ص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75"/>
              </a:spcBef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dirty="0">
                <a:latin typeface="Times New Roman"/>
                <a:cs typeface="Times New Roman"/>
              </a:rPr>
              <a:t>م</a:t>
            </a:r>
            <a:r>
              <a:rPr sz="1400" spc="20" dirty="0">
                <a:latin typeface="Times New Roman"/>
                <a:cs typeface="Times New Roman"/>
              </a:rPr>
              <a:t>ساا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spc="-385" dirty="0">
                <a:latin typeface="Times New Roman"/>
                <a:cs typeface="Times New Roman"/>
              </a:rPr>
              <a:t>عيق</a:t>
            </a:r>
            <a:r>
              <a:rPr sz="1400" dirty="0">
                <a:latin typeface="Times New Roman"/>
                <a:cs typeface="Times New Roman"/>
              </a:rPr>
              <a:t>و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6738" y="9220999"/>
            <a:ext cx="40862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latin typeface="Times New Roman"/>
                <a:cs typeface="Times New Roman"/>
              </a:rPr>
              <a:t>:يل</a:t>
            </a:r>
            <a:r>
              <a:rPr sz="1400" b="1" spc="-65" dirty="0">
                <a:latin typeface="Times New Roman"/>
                <a:cs typeface="Times New Roman"/>
              </a:rPr>
              <a:t>ا</a:t>
            </a:r>
            <a:r>
              <a:rPr sz="1400" b="1" spc="-285" dirty="0">
                <a:latin typeface="Times New Roman"/>
                <a:cs typeface="Times New Roman"/>
              </a:rPr>
              <a:t>تلا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60" dirty="0">
                <a:latin typeface="Times New Roman"/>
                <a:cs typeface="Times New Roman"/>
              </a:rPr>
              <a:t>قافر</a:t>
            </a:r>
            <a:r>
              <a:rPr sz="1400" b="1" dirty="0">
                <a:latin typeface="Times New Roman"/>
                <a:cs typeface="Times New Roman"/>
              </a:rPr>
              <a:t>إ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00" dirty="0">
                <a:latin typeface="Times New Roman"/>
                <a:cs typeface="Times New Roman"/>
              </a:rPr>
              <a:t>ى</a:t>
            </a:r>
            <a:r>
              <a:rPr sz="1400" b="1" spc="-475" dirty="0">
                <a:latin typeface="Times New Roman"/>
                <a:cs typeface="Times New Roman"/>
              </a:rPr>
              <a:t>Ϡ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70" dirty="0">
                <a:latin typeface="Times New Roman"/>
                <a:cs typeface="Times New Roman"/>
              </a:rPr>
              <a:t>ديكأت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14" dirty="0">
                <a:latin typeface="Times New Roman"/>
                <a:cs typeface="Times New Roman"/>
              </a:rPr>
              <a:t>وجرن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،</a:t>
            </a:r>
            <a:r>
              <a:rPr sz="1400" b="1" dirty="0">
                <a:latin typeface="Times New Roman"/>
                <a:cs typeface="Times New Roman"/>
              </a:rPr>
              <a:t>ق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625" dirty="0">
                <a:latin typeface="Times New Roman"/>
                <a:cs typeface="Times New Roman"/>
              </a:rPr>
              <a:t>ف</a:t>
            </a:r>
            <a:r>
              <a:rPr sz="1400" b="1" spc="-270" dirty="0">
                <a:latin typeface="Times New Roman"/>
                <a:cs typeface="Times New Roman"/>
              </a:rPr>
              <a:t>وت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15" dirty="0">
                <a:latin typeface="Times New Roman"/>
                <a:cs typeface="Times New Roman"/>
              </a:rPr>
              <a:t>ا</a:t>
            </a:r>
            <a:r>
              <a:rPr sz="1400" b="1" spc="-540" dirty="0">
                <a:latin typeface="Times New Roman"/>
                <a:cs typeface="Times New Roman"/>
              </a:rPr>
              <a:t>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90" dirty="0">
                <a:latin typeface="Times New Roman"/>
                <a:cs typeface="Times New Roman"/>
              </a:rPr>
              <a:t>مكل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54" dirty="0">
                <a:latin typeface="Times New Roman"/>
                <a:cs typeface="Times New Roman"/>
              </a:rPr>
              <a:t>ي</a:t>
            </a:r>
            <a:r>
              <a:rPr sz="1400" b="1" spc="-280" dirty="0">
                <a:latin typeface="Times New Roman"/>
                <a:cs typeface="Times New Roman"/>
              </a:rPr>
              <a:t>Ϥ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س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210" dirty="0">
                <a:latin typeface="Times New Roman"/>
                <a:cs typeface="Times New Roman"/>
              </a:rPr>
              <a:t>جϤلا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Ε</a:t>
            </a:r>
            <a:r>
              <a:rPr sz="1400" b="1" spc="-10" dirty="0">
                <a:latin typeface="Times New Roman"/>
                <a:cs typeface="Times New Roman"/>
              </a:rPr>
              <a:t>ا</a:t>
            </a:r>
            <a:r>
              <a:rPr sz="1400" b="1" spc="-500" dirty="0">
                <a:latin typeface="Times New Roman"/>
                <a:cs typeface="Times New Roman"/>
              </a:rPr>
              <a:t>ي</a:t>
            </a:r>
            <a:r>
              <a:rPr sz="1400" b="1" spc="-415" dirty="0">
                <a:latin typeface="Times New Roman"/>
                <a:cs typeface="Times New Roman"/>
              </a:rPr>
              <a:t>ن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540" dirty="0">
                <a:latin typeface="Times New Roman"/>
                <a:cs typeface="Times New Roman"/>
              </a:rPr>
              <a:t>ت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عم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0468" y="2466964"/>
          <a:ext cx="6733540" cy="361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138"/>
                <a:gridCol w="1031687"/>
                <a:gridCol w="1033652"/>
                <a:gridCol w="1031757"/>
                <a:gridCol w="966459"/>
                <a:gridCol w="809640"/>
                <a:gridCol w="1319783"/>
              </a:tblGrid>
              <a:tr h="313943">
                <a:tc row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ϥاونع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نϭ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تكاا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د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10820" marR="200025" indent="2730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هب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رلا هي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8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صΨ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7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7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467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375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699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˺˹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88210" y="1007089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6875" y="8774402"/>
            <a:ext cx="32321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65" dirty="0">
                <a:latin typeface="Simplified Arabic"/>
                <a:cs typeface="Simplified Arabic"/>
              </a:rPr>
              <a:t>.ة</a:t>
            </a:r>
            <a:r>
              <a:rPr sz="1400" b="1" spc="-105" dirty="0">
                <a:latin typeface="Simplified Arabic"/>
                <a:cs typeface="Simplified Arabic"/>
              </a:rPr>
              <a:t>ل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565" dirty="0">
                <a:latin typeface="Simplified Arabic"/>
                <a:cs typeface="Simplified Arabic"/>
              </a:rPr>
              <a:t>ت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430" dirty="0">
                <a:latin typeface="Simplified Arabic"/>
                <a:cs typeface="Simplified Arabic"/>
              </a:rPr>
              <a:t>هت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20" dirty="0">
                <a:latin typeface="Simplified Arabic"/>
                <a:cs typeface="Simplified Arabic"/>
              </a:rPr>
              <a:t>ƈايب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spc="-720" dirty="0">
                <a:latin typeface="Simplified Arabic"/>
                <a:cs typeface="Simplified Arabic"/>
              </a:rPr>
              <a:t>Ƃت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545" dirty="0">
                <a:latin typeface="Simplified Arabic"/>
                <a:cs typeface="Simplified Arabic"/>
              </a:rPr>
              <a:t>مƃ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30" dirty="0">
                <a:latin typeface="Simplified Arabic"/>
                <a:cs typeface="Simplified Arabic"/>
              </a:rPr>
              <a:t>را</a:t>
            </a:r>
            <a:r>
              <a:rPr sz="1400" b="1" spc="25" dirty="0">
                <a:latin typeface="Simplified Arabic"/>
                <a:cs typeface="Simplified Arabic"/>
              </a:rPr>
              <a:t>م</a:t>
            </a:r>
            <a:r>
              <a:rPr sz="1400" b="1" spc="-315" dirty="0">
                <a:latin typeface="Simplified Arabic"/>
                <a:cs typeface="Simplified Arabic"/>
              </a:rPr>
              <a:t>تسا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20" dirty="0">
                <a:latin typeface="Simplified Arabic"/>
                <a:cs typeface="Simplified Arabic"/>
              </a:rPr>
              <a:t>ق</a:t>
            </a:r>
            <a:r>
              <a:rPr sz="1400" b="1" spc="-540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ا:)ة</a:t>
            </a:r>
            <a:r>
              <a:rPr sz="1400" b="1" spc="45" dirty="0">
                <a:latin typeface="Simplified Arabic"/>
                <a:cs typeface="Simplified Arabic"/>
              </a:rPr>
              <a:t>ظ</a:t>
            </a:r>
            <a:r>
              <a:rPr sz="1400" b="1" spc="-65" dirty="0">
                <a:latin typeface="Simplified Arabic"/>
                <a:cs typeface="Simplified Arabic"/>
              </a:rPr>
              <a:t>وحلم(</a:t>
            </a:r>
            <a:endParaRPr sz="1400">
              <a:latin typeface="Simplified Arabic"/>
              <a:cs typeface="Simplified Arabic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41151" y="900049"/>
          <a:ext cx="5626735" cy="7511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2324"/>
                <a:gridCol w="686196"/>
                <a:gridCol w="771143"/>
              </a:tblGrid>
              <a:tr h="323331">
                <a:tc>
                  <a:txBody>
                    <a:bodyPr/>
                    <a:lstStyle/>
                    <a:p>
                      <a:pPr marL="98806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 </a:t>
                      </a:r>
                      <a:r>
                        <a:rPr sz="1400" i="1" spc="-105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ولط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يملع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جاتƊإا نم ى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Ɗ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أا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حƅا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افيتسا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ز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ة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افيتسا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203">
                <a:tc>
                  <a:txBody>
                    <a:bodyPr/>
                    <a:lstStyle/>
                    <a:p>
                      <a:pPr marL="161607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 مدقم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يم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جا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Ɗإا نم خسƊ سمخ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3335"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ةـ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ماجب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يملع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سلج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متعم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ةصصخمƅا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35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رامتس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بعت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R="4889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طقف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ةعمجم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5256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هـبلطب 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ـقتي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نأ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ـبق 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مل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لجم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ي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ـ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امم نم </a:t>
                      </a:r>
                      <a:r>
                        <a:rPr sz="1400" i="1" spc="-35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رامتس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22637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سلج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ى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إ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ملعƅ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ج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تƊ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490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2100" i="1" baseline="-11904" dirty="0">
                          <a:latin typeface="Simplified Arabic"/>
                          <a:cs typeface="Simplified Arabic"/>
                        </a:rPr>
                        <a:t>م</a:t>
                      </a:r>
                      <a:endParaRPr sz="2100" baseline="-11904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100" baseline="-11904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5">
                <a:tc>
                  <a:txBody>
                    <a:bodyPr/>
                    <a:lstStyle/>
                    <a:p>
                      <a:pPr marL="777875" marR="50800" indent="-573405">
                        <a:lnSpc>
                          <a:spcPct val="1379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1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لصفƅا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اه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امب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ةيƊ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ماƅا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فلƅ يس</a:t>
                      </a:r>
                      <a:r>
                        <a:rPr sz="1400" i="1" spc="-22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تƅا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عƅاب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يب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اس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دد</a:t>
                      </a:r>
                      <a:r>
                        <a:rPr sz="1400" i="1" spc="-20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345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135" dirty="0">
                          <a:latin typeface="Simplified Arabic"/>
                          <a:cs typeface="Simplified Arabic"/>
                        </a:rPr>
                        <a:t>ز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3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6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63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مƅ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رƄ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2100" i="1" spc="-412" baseline="-5952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اش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5"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Ƅأ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عب ي</a:t>
                      </a:r>
                      <a:r>
                        <a:rPr sz="1400" i="1" spc="-50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64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لصف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 يس</a:t>
                      </a:r>
                      <a:r>
                        <a:rPr sz="1400" i="1" spc="-24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تƅا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ب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ىلع 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قƅا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50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عي</a:t>
                      </a:r>
                      <a:r>
                        <a:rPr sz="1400" i="1" spc="-114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R="4826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ك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ƅذ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187">
                <a:tc>
                  <a:txBody>
                    <a:bodyPr/>
                    <a:lstStyle/>
                    <a:p>
                      <a:pPr marL="1588770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لط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عم </a:t>
                      </a:r>
                      <a:r>
                        <a:rPr sz="1400" i="1" spc="-65" dirty="0">
                          <a:latin typeface="Simplified Arabic"/>
                          <a:cs typeface="Simplified Arabic"/>
                        </a:rPr>
                        <a:t>Ƌ</a:t>
                      </a:r>
                      <a:r>
                        <a:rPr sz="1400" i="1" spc="-62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وتƄ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سجامƅا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marL="1189355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رتƅا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لط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عم رشƊلƅ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وب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قƅا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طخ </a:t>
                      </a:r>
                      <a:r>
                        <a:rPr sz="1400" i="1" spc="-105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وصأ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marL="1755139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رتƅا وأ نيي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تƅا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اطخ نم </a:t>
                      </a:r>
                      <a:r>
                        <a:rPr sz="1400" i="1" spc="-35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spc="-13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 قا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5">
                <a:tc>
                  <a:txBody>
                    <a:bodyPr/>
                    <a:lstStyle/>
                    <a:p>
                      <a:pPr marL="777875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نع</a:t>
                      </a:r>
                      <a:r>
                        <a:rPr sz="1400" i="1" spc="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لق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نأ ىلع(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نيمƄ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حم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اخƅا ج</a:t>
                      </a:r>
                      <a:r>
                        <a:rPr sz="1400" i="1" spc="-105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ةئ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عت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229425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.ةيل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يمع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 Ƌ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ام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و)</a:t>
                      </a:r>
                      <a:r>
                        <a:rPr sz="1400" i="1" spc="-355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رشع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075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قƅا يس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جم </a:t>
                      </a:r>
                      <a:r>
                        <a:rPr sz="1400" i="1" spc="-315" dirty="0">
                          <a:latin typeface="Simplified Arabic"/>
                          <a:cs typeface="Simplified Arabic"/>
                        </a:rPr>
                        <a:t>ه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ضحم يمل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جملƅ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هع</a:t>
                      </a:r>
                      <a:r>
                        <a:rPr sz="1400" i="1" spc="-250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Ɗع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رتƅا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لط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عم ق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22332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 اض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عأ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بق</a:t>
                      </a:r>
                      <a:r>
                        <a:rPr sz="1400" i="1" spc="-2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نم ني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-100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ةيلƄ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990"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هب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سقƅا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35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32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ةي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رتلƅ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مد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مƅا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وضعƅا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اطخ</a:t>
                      </a:r>
                      <a:r>
                        <a:rPr sz="1400" i="1" spc="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قا</a:t>
                      </a:r>
                      <a:r>
                        <a:rPr sz="1400" i="1" spc="-245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R="4889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i="1" spc="-114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وصخƅا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798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ث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حبƅ</a:t>
                      </a:r>
                      <a:r>
                        <a:rPr sz="1400" i="1" spc="-2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60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spc="-63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10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لƅ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ةعماجƅا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لي</a:t>
                      </a:r>
                      <a:r>
                        <a:rPr sz="1400" i="1" spc="-1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ىƅإ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-254" dirty="0">
                          <a:latin typeface="Simplified Arabic"/>
                          <a:cs typeface="Simplified Arabic"/>
                        </a:rPr>
                        <a:t>ف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ري ة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i="1" spc="-1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اب</a:t>
                      </a:r>
                      <a:r>
                        <a:rPr sz="1400" i="1" spc="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ب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اطخ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  <a:p>
                      <a:pPr marL="153416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i="1" spc="-114" dirty="0">
                          <a:latin typeface="Simplified Arabic"/>
                          <a:cs typeface="Simplified Arabic"/>
                        </a:rPr>
                        <a:t>ص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وصخƅا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ذ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هب يملع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لجم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ƅ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ا </a:t>
                      </a:r>
                      <a:r>
                        <a:rPr sz="1400" i="1" spc="-5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i="1" spc="-235" dirty="0">
                          <a:latin typeface="Simplified Arabic"/>
                          <a:cs typeface="Simplified Arabic"/>
                        </a:rPr>
                        <a:t>ئ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ر يم</a:t>
                      </a:r>
                      <a:r>
                        <a:rPr sz="1400" i="1" spc="-10" dirty="0">
                          <a:latin typeface="Simplified Arabic"/>
                          <a:cs typeface="Simplified Arabic"/>
                        </a:rPr>
                        <a:t>ل</a:t>
                      </a:r>
                      <a:r>
                        <a:rPr sz="1400" i="1" dirty="0">
                          <a:latin typeface="Simplified Arabic"/>
                          <a:cs typeface="Simplified Arabic"/>
                        </a:rPr>
                        <a:t>عƅا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8210" y="10070895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6572" y="968976"/>
            <a:ext cx="3219450" cy="220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0205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434" dirty="0">
                <a:latin typeface="Simplified Arabic"/>
                <a:cs typeface="Simplified Arabic"/>
              </a:rPr>
              <a:t>ه</a:t>
            </a:r>
            <a:r>
              <a:rPr sz="1400" b="1" spc="-43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35" dirty="0">
                <a:latin typeface="Simplified Arabic"/>
                <a:cs typeface="Simplified Arabic"/>
              </a:rPr>
              <a:t>مدقت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60" dirty="0">
                <a:latin typeface="Simplified Arabic"/>
                <a:cs typeface="Simplified Arabic"/>
              </a:rPr>
              <a:t>ق</a:t>
            </a:r>
            <a:r>
              <a:rPr sz="1400" b="1" spc="-280" dirty="0">
                <a:latin typeface="Simplified Arabic"/>
                <a:cs typeface="Simplified Arabic"/>
              </a:rPr>
              <a:t>ب</a:t>
            </a:r>
            <a:r>
              <a:rPr sz="1400" b="1" spc="-420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320" dirty="0">
                <a:latin typeface="Simplified Arabic"/>
                <a:cs typeface="Simplified Arabic"/>
              </a:rPr>
              <a:t>ي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5" dirty="0">
                <a:latin typeface="Simplified Arabic"/>
                <a:cs typeface="Simplified Arabic"/>
              </a:rPr>
              <a:t>ت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ن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00" dirty="0">
                <a:latin typeface="Simplified Arabic"/>
                <a:cs typeface="Simplified Arabic"/>
              </a:rPr>
              <a:t>تاƈ</a:t>
            </a:r>
            <a:r>
              <a:rPr sz="1400" b="1" spc="-110" dirty="0">
                <a:latin typeface="Simplified Arabic"/>
                <a:cs typeface="Simplified Arabic"/>
              </a:rPr>
              <a:t>ا</a:t>
            </a:r>
            <a:r>
              <a:rPr sz="1400" b="1" spc="-530" dirty="0">
                <a:latin typeface="Simplified Arabic"/>
                <a:cs typeface="Simplified Arabic"/>
              </a:rPr>
              <a:t>يب</a:t>
            </a:r>
            <a:endParaRPr sz="1400">
              <a:latin typeface="Simplified Arabic"/>
              <a:cs typeface="Simplified Arabic"/>
            </a:endParaRPr>
          </a:p>
          <a:p>
            <a:pPr marL="12700" marR="5080" indent="238125">
              <a:lnSpc>
                <a:spcPct val="137900"/>
              </a:lnSpc>
              <a:spcBef>
                <a:spcPts val="20"/>
              </a:spcBef>
              <a:tabLst>
                <a:tab pos="1272540" algn="l"/>
                <a:tab pos="1840864" algn="l"/>
                <a:tab pos="246126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80" dirty="0">
                <a:latin typeface="Simplified Arabic"/>
                <a:cs typeface="Simplified Arabic"/>
              </a:rPr>
              <a:t>هع</a:t>
            </a:r>
            <a:r>
              <a:rPr sz="1400" i="1" spc="15" dirty="0">
                <a:latin typeface="Simplified Arabic"/>
                <a:cs typeface="Simplified Arabic"/>
              </a:rPr>
              <a:t>ا</a:t>
            </a:r>
            <a:r>
              <a:rPr sz="1400" i="1" spc="-295" dirty="0">
                <a:latin typeface="Simplified Arabic"/>
                <a:cs typeface="Simplified Arabic"/>
              </a:rPr>
              <a:t>مت</a:t>
            </a:r>
            <a:r>
              <a:rPr sz="1400" i="1" spc="-229" dirty="0">
                <a:latin typeface="Simplified Arabic"/>
                <a:cs typeface="Simplified Arabic"/>
              </a:rPr>
              <a:t>جاب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70" dirty="0">
                <a:latin typeface="Simplified Arabic"/>
                <a:cs typeface="Simplified Arabic"/>
              </a:rPr>
              <a:t>ر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10" dirty="0">
                <a:latin typeface="Simplified Arabic"/>
                <a:cs typeface="Simplified Arabic"/>
              </a:rPr>
              <a:t>)</a:t>
            </a:r>
            <a:r>
              <a:rPr sz="1400" i="1" spc="5" dirty="0">
                <a:latin typeface="Simplified Arabic"/>
                <a:cs typeface="Simplified Arabic"/>
              </a:rPr>
              <a:t>1</a:t>
            </a:r>
            <a:r>
              <a:rPr sz="1400" i="1" dirty="0">
                <a:latin typeface="Simplified Arabic"/>
                <a:cs typeface="Simplified Arabic"/>
              </a:rPr>
              <a:t>( </a:t>
            </a:r>
            <a:r>
              <a:rPr sz="1400" i="1" spc="-365" dirty="0">
                <a:latin typeface="Simplified Arabic"/>
                <a:cs typeface="Simplified Arabic"/>
              </a:rPr>
              <a:t>قف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4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5" dirty="0">
                <a:latin typeface="Simplified Arabic"/>
                <a:cs typeface="Simplified Arabic"/>
              </a:rPr>
              <a:t>ر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2700" marR="5080" indent="238125">
              <a:lnSpc>
                <a:spcPct val="137900"/>
              </a:lnSpc>
              <a:spcBef>
                <a:spcPts val="10"/>
              </a:spcBef>
              <a:tabLst>
                <a:tab pos="1272540" algn="l"/>
                <a:tab pos="1784985" algn="l"/>
                <a:tab pos="246189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80" dirty="0">
                <a:latin typeface="Simplified Arabic"/>
                <a:cs typeface="Simplified Arabic"/>
              </a:rPr>
              <a:t>هع</a:t>
            </a:r>
            <a:r>
              <a:rPr sz="1400" i="1" spc="15" dirty="0">
                <a:latin typeface="Simplified Arabic"/>
                <a:cs typeface="Simplified Arabic"/>
              </a:rPr>
              <a:t>ا</a:t>
            </a:r>
            <a:r>
              <a:rPr sz="1400" i="1" spc="-295" dirty="0">
                <a:latin typeface="Simplified Arabic"/>
                <a:cs typeface="Simplified Arabic"/>
              </a:rPr>
              <a:t>مت</a:t>
            </a:r>
            <a:r>
              <a:rPr sz="1400" i="1" spc="-229" dirty="0">
                <a:latin typeface="Simplified Arabic"/>
                <a:cs typeface="Simplified Arabic"/>
              </a:rPr>
              <a:t>جاب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95" dirty="0">
                <a:latin typeface="Simplified Arabic"/>
                <a:cs typeface="Simplified Arabic"/>
              </a:rPr>
              <a:t>يملع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300" dirty="0">
                <a:latin typeface="Simplified Arabic"/>
                <a:cs typeface="Simplified Arabic"/>
              </a:rPr>
              <a:t>لجم</a:t>
            </a:r>
            <a:r>
              <a:rPr sz="1400" i="1" spc="-64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15" dirty="0">
                <a:latin typeface="Simplified Arabic"/>
                <a:cs typeface="Simplified Arabic"/>
              </a:rPr>
              <a:t>)</a:t>
            </a:r>
            <a:r>
              <a:rPr sz="1400" i="1" spc="5" dirty="0">
                <a:latin typeface="Simplified Arabic"/>
                <a:cs typeface="Simplified Arabic"/>
              </a:rPr>
              <a:t>2</a:t>
            </a:r>
            <a:r>
              <a:rPr sz="1400" i="1" dirty="0">
                <a:latin typeface="Simplified Arabic"/>
                <a:cs typeface="Simplified Arabic"/>
              </a:rPr>
              <a:t>( 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1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39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5" dirty="0">
                <a:latin typeface="Simplified Arabic"/>
                <a:cs typeface="Simplified Arabic"/>
              </a:rPr>
              <a:t>ر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9" dirty="0">
                <a:latin typeface="Simplified Arabic"/>
                <a:cs typeface="Simplified Arabic"/>
              </a:rPr>
              <a:t>قع</a:t>
            </a:r>
            <a:r>
              <a:rPr sz="1400" i="1" spc="-810" dirty="0">
                <a:latin typeface="Simplified Arabic"/>
                <a:cs typeface="Simplified Arabic"/>
              </a:rPr>
              <a:t>Ɗ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62125">
              <a:lnSpc>
                <a:spcPct val="100000"/>
              </a:lnSpc>
              <a:spcBef>
                <a:spcPts val="81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م</a:t>
            </a:r>
            <a:r>
              <a:rPr sz="1400" b="1" spc="-285" dirty="0">
                <a:latin typeface="Simplified Arabic"/>
                <a:cs typeface="Simplified Arabic"/>
              </a:rPr>
              <a:t>دق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220" dirty="0">
                <a:latin typeface="Simplified Arabic"/>
                <a:cs typeface="Simplified Arabic"/>
              </a:rPr>
              <a:t>تا</a:t>
            </a:r>
            <a:r>
              <a:rPr sz="1400" b="1" spc="-505" dirty="0">
                <a:latin typeface="Simplified Arabic"/>
                <a:cs typeface="Simplified Arabic"/>
              </a:rPr>
              <a:t>ه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120265">
              <a:lnSpc>
                <a:spcPct val="100000"/>
              </a:lnSpc>
              <a:spcBef>
                <a:spcPts val="650"/>
              </a:spcBef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100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spc="-459" dirty="0">
                <a:latin typeface="Simplified Arabic"/>
                <a:cs typeface="Simplified Arabic"/>
              </a:rPr>
              <a:t>وƃ</a:t>
            </a:r>
            <a:r>
              <a:rPr sz="1400" b="1" spc="-150" dirty="0">
                <a:latin typeface="Simplified Arabic"/>
                <a:cs typeface="Simplified Arabic"/>
              </a:rPr>
              <a:t>ا</a:t>
            </a:r>
            <a:r>
              <a:rPr sz="1400" b="1" spc="-635" dirty="0">
                <a:latin typeface="Simplified Arabic"/>
                <a:cs typeface="Simplified Arabic"/>
              </a:rPr>
              <a:t>Ƃبƃا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7802" y="1265784"/>
            <a:ext cx="1746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512" y="1265784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7347" y="1265784"/>
            <a:ext cx="837565" cy="108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  <a:p>
            <a:pPr marL="372110">
              <a:lnSpc>
                <a:spcPct val="100000"/>
              </a:lnSpc>
              <a:spcBef>
                <a:spcPts val="635"/>
              </a:spcBef>
              <a:tabLst>
                <a:tab pos="76708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75" dirty="0">
                <a:latin typeface="Simplified Arabic"/>
                <a:cs typeface="Simplified Arabic"/>
              </a:rPr>
              <a:t>س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endParaRPr sz="1400">
              <a:latin typeface="Simplified Arabic"/>
              <a:cs typeface="Simplified Arabic"/>
            </a:endParaRPr>
          </a:p>
          <a:p>
            <a:pPr marL="259079">
              <a:lnSpc>
                <a:spcPct val="100000"/>
              </a:lnSpc>
              <a:spcBef>
                <a:spcPts val="635"/>
              </a:spcBef>
              <a:tabLst>
                <a:tab pos="65468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1219" y="1559916"/>
            <a:ext cx="1416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.م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1414" y="1855572"/>
            <a:ext cx="1746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2060" y="1855572"/>
            <a:ext cx="14160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5" dirty="0">
                <a:latin typeface="Simplified Arabic"/>
                <a:cs typeface="Simplified Arabic"/>
              </a:rPr>
              <a:t>.م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80793" y="3244693"/>
            <a:ext cx="3665854" cy="1107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11300" algn="l"/>
                <a:tab pos="1647189" algn="l"/>
                <a:tab pos="2756535" algn="l"/>
                <a:tab pos="3570604" algn="l"/>
              </a:tabLst>
            </a:pPr>
            <a:r>
              <a:rPr sz="1400" u="sng" spc="95" dirty="0">
                <a:latin typeface="Times New Roman"/>
                <a:cs typeface="Times New Roman"/>
              </a:rPr>
              <a:t> </a:t>
            </a:r>
            <a:r>
              <a:rPr sz="1400" i="1" u="sng" spc="-10" dirty="0">
                <a:latin typeface="Simplified Arabic"/>
                <a:cs typeface="Simplified Arabic"/>
              </a:rPr>
              <a:t>:</a:t>
            </a:r>
            <a:r>
              <a:rPr sz="1400" i="1" u="sng" spc="-5" dirty="0">
                <a:latin typeface="Simplified Arabic"/>
                <a:cs typeface="Simplified Arabic"/>
              </a:rPr>
              <a:t>ةعما</a:t>
            </a:r>
            <a:r>
              <a:rPr sz="1400" i="1" u="sng" spc="-20" dirty="0">
                <a:latin typeface="Simplified Arabic"/>
                <a:cs typeface="Simplified Arabic"/>
              </a:rPr>
              <a:t>ج</a:t>
            </a:r>
            <a:r>
              <a:rPr sz="1400" i="1" u="sng" spc="-560" dirty="0">
                <a:latin typeface="Simplified Arabic"/>
                <a:cs typeface="Simplified Arabic"/>
              </a:rPr>
              <a:t>ƅا</a:t>
            </a:r>
            <a:r>
              <a:rPr sz="1400" u="sng" spc="85" dirty="0">
                <a:latin typeface="Times New Roman"/>
                <a:cs typeface="Times New Roman"/>
              </a:rPr>
              <a:t> </a:t>
            </a:r>
            <a:r>
              <a:rPr sz="1400" i="1" u="sng" dirty="0">
                <a:latin typeface="Simplified Arabic"/>
                <a:cs typeface="Simplified Arabic"/>
              </a:rPr>
              <a:t>م</a:t>
            </a:r>
            <a:r>
              <a:rPr sz="1400" i="1" u="sng" spc="-430" dirty="0">
                <a:latin typeface="Simplified Arabic"/>
                <a:cs typeface="Simplified Arabic"/>
              </a:rPr>
              <a:t>س</a:t>
            </a:r>
            <a:r>
              <a:rPr sz="1400" i="1" u="sng" dirty="0">
                <a:latin typeface="Simplified Arabic"/>
                <a:cs typeface="Simplified Arabic"/>
              </a:rPr>
              <a:t>ا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3020">
              <a:lnSpc>
                <a:spcPct val="100000"/>
              </a:lnSpc>
              <a:spcBef>
                <a:spcPts val="635"/>
              </a:spcBef>
              <a:tabLst>
                <a:tab pos="1052830" algn="l"/>
                <a:tab pos="3570604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لبƅا</a:t>
            </a:r>
            <a:r>
              <a:rPr sz="1400" i="1" dirty="0">
                <a:latin typeface="Simplified Arabic"/>
                <a:cs typeface="Simplified Arabic"/>
              </a:rPr>
              <a:t> /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40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ع</a:t>
            </a:r>
            <a:r>
              <a:rPr sz="1400" i="1" spc="-40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4290">
              <a:lnSpc>
                <a:spcPct val="100000"/>
              </a:lnSpc>
              <a:spcBef>
                <a:spcPts val="645"/>
              </a:spcBef>
              <a:tabLst>
                <a:tab pos="1186815" algn="l"/>
                <a:tab pos="1525270" algn="l"/>
                <a:tab pos="1863725" algn="l"/>
                <a:tab pos="3570604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60" dirty="0">
                <a:latin typeface="Simplified Arabic"/>
                <a:cs typeface="Simplified Arabic"/>
              </a:rPr>
              <a:t>:ة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29690">
              <a:lnSpc>
                <a:spcPct val="100000"/>
              </a:lnSpc>
              <a:spcBef>
                <a:spcPts val="635"/>
              </a:spcBef>
              <a:tabLst>
                <a:tab pos="2794635" algn="l"/>
                <a:tab pos="3570604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4509" y="3853919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56601" y="3853919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1365" y="3853919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87972" y="4694016"/>
            <a:ext cx="9867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25" dirty="0">
                <a:latin typeface="Simplified Arabic"/>
                <a:cs typeface="Simplified Arabic"/>
              </a:rPr>
              <a:t>ي</a:t>
            </a:r>
            <a:r>
              <a:rPr sz="1400" b="1" spc="-300" dirty="0">
                <a:latin typeface="Simplified Arabic"/>
                <a:cs typeface="Simplified Arabic"/>
              </a:rPr>
              <a:t>تسج</a:t>
            </a:r>
            <a:r>
              <a:rPr sz="1400" b="1" spc="-105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91393" y="4971386"/>
            <a:ext cx="4555490" cy="2267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857250" algn="l"/>
                <a:tab pos="2209800" algn="l"/>
                <a:tab pos="2435225" algn="l"/>
                <a:tab pos="3633470" algn="l"/>
                <a:tab pos="444754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u="sng" spc="-10" dirty="0">
                <a:latin typeface="Simplified Arabic"/>
                <a:cs typeface="Simplified Arabic"/>
              </a:rPr>
              <a:t>:</a:t>
            </a:r>
            <a:r>
              <a:rPr sz="1400" i="1" u="sng" spc="-155" dirty="0">
                <a:latin typeface="Simplified Arabic"/>
                <a:cs typeface="Simplified Arabic"/>
              </a:rPr>
              <a:t>ةعماج</a:t>
            </a:r>
            <a:r>
              <a:rPr sz="1400" i="1" u="sng" spc="-409" dirty="0">
                <a:latin typeface="Simplified Arabic"/>
                <a:cs typeface="Simplified Arabic"/>
              </a:rPr>
              <a:t>ƅ</a:t>
            </a:r>
            <a:r>
              <a:rPr sz="1400" i="1" u="sng" dirty="0">
                <a:latin typeface="Simplified Arabic"/>
                <a:cs typeface="Simplified Arabic"/>
              </a:rPr>
              <a:t>ا</a:t>
            </a:r>
            <a:r>
              <a:rPr sz="1400" u="sng" spc="90" dirty="0">
                <a:latin typeface="Times New Roman"/>
                <a:cs typeface="Times New Roman"/>
              </a:rPr>
              <a:t> </a:t>
            </a:r>
            <a:r>
              <a:rPr sz="1400" i="1" u="sng" spc="-145" dirty="0">
                <a:latin typeface="Simplified Arabic"/>
                <a:cs typeface="Simplified Arabic"/>
              </a:rPr>
              <a:t>مسا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  <a:tabLst>
                <a:tab pos="1285875" algn="l"/>
                <a:tab pos="38042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لبƅا</a:t>
            </a:r>
            <a:r>
              <a:rPr sz="1400" i="1" dirty="0">
                <a:latin typeface="Simplified Arabic"/>
                <a:cs typeface="Simplified Arabic"/>
              </a:rPr>
              <a:t> /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40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ع</a:t>
            </a:r>
            <a:r>
              <a:rPr sz="1400" i="1" spc="-40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8486" y="5580874"/>
            <a:ext cx="129413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">
              <a:lnSpc>
                <a:spcPct val="100000"/>
              </a:lnSpc>
              <a:tabLst>
                <a:tab pos="507365" algn="l"/>
                <a:tab pos="902335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204470" algn="l"/>
              </a:tabLst>
            </a:pPr>
            <a:r>
              <a:rPr sz="1400" dirty="0">
                <a:latin typeface="Times New Roman"/>
                <a:cs typeface="Times New Roman"/>
              </a:rPr>
              <a:t>[	]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spc="-135" dirty="0">
                <a:latin typeface="Simplified Arabic"/>
                <a:cs typeface="Simplified Arabic"/>
              </a:rPr>
              <a:t>ر</a:t>
            </a:r>
            <a:r>
              <a:rPr sz="1400" i="1" spc="-375" dirty="0">
                <a:latin typeface="Simplified Arabic"/>
                <a:cs typeface="Simplified Arabic"/>
              </a:rPr>
              <a:t>رقمƅ</a:t>
            </a:r>
            <a:r>
              <a:rPr sz="1400" i="1" spc="-21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87524" y="5580874"/>
            <a:ext cx="176847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">
              <a:lnSpc>
                <a:spcPct val="100000"/>
              </a:lnSpc>
              <a:tabLst>
                <a:tab pos="1179830" algn="l"/>
                <a:tab pos="1518285" algn="l"/>
              </a:tabLst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204470" algn="l"/>
                <a:tab pos="932815" algn="l"/>
                <a:tab pos="1125220" algn="l"/>
              </a:tabLst>
            </a:pPr>
            <a:r>
              <a:rPr sz="1400" dirty="0">
                <a:latin typeface="Times New Roman"/>
                <a:cs typeface="Times New Roman"/>
              </a:rPr>
              <a:t>[	]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0" dirty="0">
                <a:latin typeface="Simplified Arabic"/>
                <a:cs typeface="Simplified Arabic"/>
              </a:rPr>
              <a:t>حب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[	]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355" dirty="0">
                <a:latin typeface="Simplified Arabic"/>
                <a:cs typeface="Simplified Arabic"/>
              </a:rPr>
              <a:t>ا</a:t>
            </a:r>
            <a:r>
              <a:rPr sz="1400" i="1" spc="-135" dirty="0">
                <a:latin typeface="Simplified Arabic"/>
                <a:cs typeface="Simplified Arabic"/>
              </a:rPr>
              <a:t>ر</a:t>
            </a:r>
            <a:r>
              <a:rPr sz="1400" i="1" spc="-350" dirty="0">
                <a:latin typeface="Simplified Arabic"/>
                <a:cs typeface="Simplified Arabic"/>
              </a:rPr>
              <a:t>رقمƅاب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31683" y="5580874"/>
            <a:ext cx="158496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60" dirty="0">
                <a:latin typeface="Simplified Arabic"/>
                <a:cs typeface="Simplified Arabic"/>
              </a:rPr>
              <a:t>:ة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24765">
              <a:lnSpc>
                <a:spcPct val="100000"/>
              </a:lnSpc>
              <a:spcBef>
                <a:spcPts val="63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80" dirty="0">
                <a:latin typeface="Simplified Arabic"/>
                <a:cs typeface="Simplified Arabic"/>
              </a:rPr>
              <a:t>ريت</a:t>
            </a:r>
            <a:r>
              <a:rPr sz="1400" i="1" spc="-52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45" dirty="0">
                <a:latin typeface="Simplified Arabic"/>
                <a:cs typeface="Simplified Arabic"/>
              </a:rPr>
              <a:t>اظƊ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6248" y="6154073"/>
            <a:ext cx="369887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133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)د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ن</a:t>
            </a:r>
            <a:r>
              <a:rPr sz="1400" i="1" spc="-15" dirty="0">
                <a:latin typeface="Simplified Arabic"/>
                <a:cs typeface="Simplified Arabic"/>
              </a:rPr>
              <a:t>إ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75" dirty="0">
                <a:latin typeface="Simplified Arabic"/>
                <a:cs typeface="Simplified Arabic"/>
              </a:rPr>
              <a:t>ري</a:t>
            </a:r>
            <a:r>
              <a:rPr sz="1400" i="1" spc="-465" dirty="0">
                <a:latin typeface="Simplified Arabic"/>
                <a:cs typeface="Simplified Arabic"/>
              </a:rPr>
              <a:t>ت</a:t>
            </a:r>
            <a:r>
              <a:rPr sz="1400" i="1" spc="-43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04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7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31459" y="6448205"/>
            <a:ext cx="388556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1427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90" dirty="0">
                <a:latin typeface="Simplified Arabic"/>
                <a:cs typeface="Simplified Arabic"/>
              </a:rPr>
              <a:t>:ة</a:t>
            </a:r>
            <a:r>
              <a:rPr sz="1400" i="1" spc="-630" dirty="0">
                <a:latin typeface="Simplified Arabic"/>
                <a:cs typeface="Simplified Arabic"/>
              </a:rPr>
              <a:t>ƅ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655" dirty="0">
                <a:latin typeface="Simplified Arabic"/>
                <a:cs typeface="Simplified Arabic"/>
              </a:rPr>
              <a:t>س</a:t>
            </a:r>
            <a:r>
              <a:rPr sz="1400" i="1" spc="-370" dirty="0">
                <a:latin typeface="Simplified Arabic"/>
                <a:cs typeface="Simplified Arabic"/>
              </a:rPr>
              <a:t>ر</a:t>
            </a:r>
            <a:r>
              <a:rPr sz="1400" i="1" spc="-7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45" dirty="0">
                <a:latin typeface="Simplified Arabic"/>
                <a:cs typeface="Simplified Arabic"/>
              </a:rPr>
              <a:t>ف</a:t>
            </a:r>
            <a:r>
              <a:rPr sz="1400" i="1" spc="-130" dirty="0">
                <a:latin typeface="Simplified Arabic"/>
                <a:cs typeface="Simplified Arabic"/>
              </a:rPr>
              <a:t>رش</a:t>
            </a:r>
            <a:r>
              <a:rPr sz="1400" i="1" spc="-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1286510">
              <a:lnSpc>
                <a:spcPct val="100000"/>
              </a:lnSpc>
              <a:spcBef>
                <a:spcPts val="645"/>
              </a:spcBef>
              <a:tabLst>
                <a:tab pos="292925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00" dirty="0">
                <a:latin typeface="Simplified Arabic"/>
                <a:cs typeface="Simplified Arabic"/>
              </a:rPr>
              <a:t>اعـ</a:t>
            </a:r>
            <a:r>
              <a:rPr sz="1400" i="1" spc="-7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32163" y="7037993"/>
            <a:ext cx="428307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564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285" dirty="0">
                <a:latin typeface="Simplified Arabic"/>
                <a:cs typeface="Simplified Arabic"/>
              </a:rPr>
              <a:t>قي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81393" y="7602453"/>
            <a:ext cx="15932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)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114" dirty="0">
                <a:latin typeface="Simplified Arabic"/>
                <a:cs typeface="Simplified Arabic"/>
              </a:rPr>
              <a:t>م</a:t>
            </a:r>
            <a:r>
              <a:rPr sz="1400" b="1" spc="-475" dirty="0">
                <a:latin typeface="Simplified Arabic"/>
                <a:cs typeface="Simplified Arabic"/>
              </a:rPr>
              <a:t>زƃ</a:t>
            </a:r>
            <a:r>
              <a:rPr sz="1400" b="1" spc="-15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 </a:t>
            </a:r>
            <a:r>
              <a:rPr sz="1400" b="1" spc="-955" dirty="0">
                <a:latin typeface="Simplified Arabic"/>
                <a:cs typeface="Simplified Arabic"/>
              </a:rPr>
              <a:t>Ɖ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5" dirty="0">
                <a:latin typeface="Simplified Arabic"/>
                <a:cs typeface="Simplified Arabic"/>
              </a:rPr>
              <a:t> 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ت</a:t>
            </a:r>
            <a:r>
              <a:rPr sz="1400" b="1" spc="-565" dirty="0">
                <a:latin typeface="Simplified Arabic"/>
                <a:cs typeface="Simplified Arabic"/>
              </a:rPr>
              <a:t>Ƃد</a:t>
            </a:r>
            <a:r>
              <a:rPr sz="1400" b="1" spc="-85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5787" y="7879823"/>
            <a:ext cx="5093970" cy="169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532765" algn="l"/>
                <a:tab pos="127571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405" dirty="0">
                <a:latin typeface="Simplified Arabic"/>
                <a:cs typeface="Simplified Arabic"/>
              </a:rPr>
              <a:t>:ةيلƄƅا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444500" algn="l"/>
                <a:tab pos="283464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:)</a:t>
            </a:r>
            <a:r>
              <a:rPr sz="1400" i="1" spc="-10" dirty="0">
                <a:latin typeface="Simplified Arabic"/>
                <a:cs typeface="Simplified Arabic"/>
              </a:rPr>
              <a:t> د</a:t>
            </a:r>
            <a:r>
              <a:rPr sz="1400" i="1" spc="-555" dirty="0">
                <a:latin typeface="Simplified Arabic"/>
                <a:cs typeface="Simplified Arabic"/>
              </a:rPr>
              <a:t>لبƅا</a:t>
            </a:r>
            <a:r>
              <a:rPr sz="1400" i="1" dirty="0">
                <a:latin typeface="Simplified Arabic"/>
                <a:cs typeface="Simplified Arabic"/>
              </a:rPr>
              <a:t> /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/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ةƊ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)</a:t>
            </a:r>
            <a:r>
              <a:rPr sz="1400" i="1" spc="120" dirty="0">
                <a:latin typeface="Simplified Arabic"/>
                <a:cs typeface="Simplified Arabic"/>
              </a:rPr>
              <a:t>ة</a:t>
            </a:r>
            <a:r>
              <a:rPr sz="1400" i="1" spc="-215" dirty="0">
                <a:latin typeface="Simplified Arabic"/>
                <a:cs typeface="Simplified Arabic"/>
              </a:rPr>
              <a:t>عماجƅا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ع</a:t>
            </a:r>
            <a:r>
              <a:rPr sz="1400" i="1" spc="-40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455295" algn="l"/>
                <a:tab pos="681355" algn="l"/>
                <a:tab pos="962660" algn="l"/>
                <a:tab pos="2059939" algn="l"/>
                <a:tab pos="2454275" algn="l"/>
                <a:tab pos="2792730" algn="l"/>
                <a:tab pos="4499610" algn="l"/>
              </a:tabLst>
            </a:pPr>
            <a:r>
              <a:rPr sz="1400" i="1" dirty="0">
                <a:latin typeface="Simplified Arabic"/>
                <a:cs typeface="Simplified Arabic"/>
              </a:rPr>
              <a:t>م	/	/	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805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  <a:tabLst>
                <a:tab pos="2223135" algn="l"/>
                <a:tab pos="359219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5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7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04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7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  <a:tabLst>
                <a:tab pos="3378835" algn="l"/>
                <a:tab pos="49853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90" dirty="0">
                <a:latin typeface="Simplified Arabic"/>
                <a:cs typeface="Simplified Arabic"/>
              </a:rPr>
              <a:t>:ة</a:t>
            </a:r>
            <a:r>
              <a:rPr sz="1400" i="1" spc="-630" dirty="0">
                <a:latin typeface="Simplified Arabic"/>
                <a:cs typeface="Simplified Arabic"/>
              </a:rPr>
              <a:t>ƅ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655" dirty="0">
                <a:latin typeface="Simplified Arabic"/>
                <a:cs typeface="Simplified Arabic"/>
              </a:rPr>
              <a:t>س</a:t>
            </a:r>
            <a:r>
              <a:rPr sz="1400" i="1" spc="-370" dirty="0">
                <a:latin typeface="Simplified Arabic"/>
                <a:cs typeface="Simplified Arabic"/>
              </a:rPr>
              <a:t>ر</a:t>
            </a:r>
            <a:r>
              <a:rPr sz="1400" i="1" spc="-7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45" dirty="0">
                <a:latin typeface="Simplified Arabic"/>
                <a:cs typeface="Simplified Arabic"/>
              </a:rPr>
              <a:t>ف</a:t>
            </a:r>
            <a:r>
              <a:rPr sz="1400" i="1" spc="-130" dirty="0">
                <a:latin typeface="Simplified Arabic"/>
                <a:cs typeface="Simplified Arabic"/>
              </a:rPr>
              <a:t>رش</a:t>
            </a:r>
            <a:r>
              <a:rPr sz="1400" i="1" spc="-80" dirty="0">
                <a:latin typeface="Simplified Arabic"/>
                <a:cs typeface="Simplified Arabic"/>
              </a:rPr>
              <a:t>م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  <a:tabLst>
                <a:tab pos="3382010" algn="l"/>
                <a:tab pos="488061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204" dirty="0">
                <a:latin typeface="Simplified Arabic"/>
                <a:cs typeface="Simplified Arabic"/>
              </a:rPr>
              <a:t>قـ</a:t>
            </a:r>
            <a:r>
              <a:rPr sz="1400" i="1" spc="-5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25" dirty="0">
                <a:latin typeface="Simplified Arabic"/>
                <a:cs typeface="Simplified Arabic"/>
              </a:rPr>
              <a:t>اعƅا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9368" y="7882671"/>
            <a:ext cx="2533650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68400" algn="l"/>
                <a:tab pos="252031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:ةع</a:t>
            </a:r>
            <a:r>
              <a:rPr sz="1400" i="1" spc="-5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ا</a:t>
            </a:r>
            <a:r>
              <a:rPr sz="1400" i="1" spc="-30" dirty="0">
                <a:latin typeface="Simplified Arabic"/>
                <a:cs typeface="Simplified Arabic"/>
              </a:rPr>
              <a:t>ج</a:t>
            </a:r>
            <a:r>
              <a:rPr sz="1400" i="1" spc="-111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35312" y="3718358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06228" y="4313228"/>
            <a:ext cx="356235" cy="0"/>
          </a:xfrm>
          <a:custGeom>
            <a:avLst/>
            <a:gdLst/>
            <a:ahLst/>
            <a:cxnLst/>
            <a:rect l="l" t="t" r="r" b="b"/>
            <a:pathLst>
              <a:path w="356235">
                <a:moveTo>
                  <a:pt x="356008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9436" y="5446837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59456" y="6335840"/>
            <a:ext cx="890905" cy="0"/>
          </a:xfrm>
          <a:custGeom>
            <a:avLst/>
            <a:gdLst/>
            <a:ahLst/>
            <a:cxnLst/>
            <a:rect l="l" t="t" r="r" b="b"/>
            <a:pathLst>
              <a:path w="890905">
                <a:moveTo>
                  <a:pt x="890802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31486" y="6629972"/>
            <a:ext cx="534670" cy="0"/>
          </a:xfrm>
          <a:custGeom>
            <a:avLst/>
            <a:gdLst/>
            <a:ahLst/>
            <a:cxnLst/>
            <a:rect l="l" t="t" r="r" b="b"/>
            <a:pathLst>
              <a:path w="534669">
                <a:moveTo>
                  <a:pt x="534364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70474" y="6925628"/>
            <a:ext cx="622935" cy="0"/>
          </a:xfrm>
          <a:custGeom>
            <a:avLst/>
            <a:gdLst/>
            <a:ahLst/>
            <a:cxnLst/>
            <a:rect l="l" t="t" r="r" b="b"/>
            <a:pathLst>
              <a:path w="622935">
                <a:moveTo>
                  <a:pt x="622804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77704" y="7214679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05828" y="8064438"/>
            <a:ext cx="356235" cy="0"/>
          </a:xfrm>
          <a:custGeom>
            <a:avLst/>
            <a:gdLst/>
            <a:ahLst/>
            <a:cxnLst/>
            <a:rect l="l" t="t" r="r" b="b"/>
            <a:pathLst>
              <a:path w="356235">
                <a:moveTo>
                  <a:pt x="356032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93909" y="8059356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32605" y="8358571"/>
            <a:ext cx="892175" cy="0"/>
          </a:xfrm>
          <a:custGeom>
            <a:avLst/>
            <a:gdLst/>
            <a:ahLst/>
            <a:cxnLst/>
            <a:rect l="l" t="t" r="r" b="b"/>
            <a:pathLst>
              <a:path w="892175">
                <a:moveTo>
                  <a:pt x="891623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54733" y="8943277"/>
            <a:ext cx="0" cy="10160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9389" y="950690"/>
            <a:ext cx="5335270" cy="2247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2804" algn="l"/>
                <a:tab pos="4965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14" dirty="0">
                <a:latin typeface="Simplified Arabic"/>
                <a:cs typeface="Simplified Arabic"/>
              </a:rPr>
              <a:t>:مدق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95" dirty="0">
                <a:latin typeface="Simplified Arabic"/>
                <a:cs typeface="Simplified Arabic"/>
              </a:rPr>
              <a:t>ملƅ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80" dirty="0">
                <a:latin typeface="Simplified Arabic"/>
                <a:cs typeface="Simplified Arabic"/>
              </a:rPr>
              <a:t>قيق</a:t>
            </a:r>
            <a:r>
              <a:rPr sz="1400" i="1" spc="-17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440690" algn="ctr">
              <a:lnSpc>
                <a:spcPct val="100000"/>
              </a:lnSpc>
              <a:spcBef>
                <a:spcPts val="740"/>
              </a:spcBef>
            </a:pPr>
            <a:r>
              <a:rPr sz="2000" b="1" spc="-140" dirty="0">
                <a:latin typeface="Simplified Arabic"/>
                <a:cs typeface="Simplified Arabic"/>
              </a:rPr>
              <a:t>ي</a:t>
            </a:r>
            <a:r>
              <a:rPr sz="2000" b="1" spc="-720" dirty="0">
                <a:latin typeface="Simplified Arabic"/>
                <a:cs typeface="Simplified Arabic"/>
              </a:rPr>
              <a:t>ƈا</a:t>
            </a:r>
            <a:r>
              <a:rPr sz="2000" b="1" spc="-780" dirty="0">
                <a:latin typeface="Simplified Arabic"/>
                <a:cs typeface="Simplified Arabic"/>
              </a:rPr>
              <a:t>ث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439420" algn="ctr">
              <a:lnSpc>
                <a:spcPct val="100000"/>
              </a:lnSpc>
              <a:spcBef>
                <a:spcPts val="925"/>
              </a:spcBef>
            </a:pPr>
            <a:r>
              <a:rPr sz="2000" b="1" spc="5" dirty="0">
                <a:latin typeface="Simplified Arabic"/>
                <a:cs typeface="Simplified Arabic"/>
              </a:rPr>
              <a:t>)</a:t>
            </a:r>
            <a:r>
              <a:rPr sz="2000" b="1" spc="-140" dirty="0">
                <a:latin typeface="Simplified Arabic"/>
                <a:cs typeface="Simplified Arabic"/>
              </a:rPr>
              <a:t>ي</a:t>
            </a:r>
            <a:r>
              <a:rPr sz="2000" b="1" spc="-215" dirty="0">
                <a:latin typeface="Simplified Arabic"/>
                <a:cs typeface="Simplified Arabic"/>
              </a:rPr>
              <a:t>مل</a:t>
            </a:r>
            <a:r>
              <a:rPr sz="2000" b="1" spc="-295" dirty="0">
                <a:latin typeface="Simplified Arabic"/>
                <a:cs typeface="Simplified Arabic"/>
              </a:rPr>
              <a:t>ع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ج</a:t>
            </a:r>
            <a:r>
              <a:rPr sz="2000" b="1" spc="-515" dirty="0">
                <a:latin typeface="Simplified Arabic"/>
                <a:cs typeface="Simplified Arabic"/>
              </a:rPr>
              <a:t>ات</a:t>
            </a:r>
            <a:r>
              <a:rPr sz="2000" b="1" spc="-1070" dirty="0">
                <a:latin typeface="Simplified Arabic"/>
                <a:cs typeface="Simplified Arabic"/>
              </a:rPr>
              <a:t>ƈ</a:t>
            </a:r>
            <a:r>
              <a:rPr sz="2000" b="1" spc="175" dirty="0">
                <a:latin typeface="Simplified Arabic"/>
                <a:cs typeface="Simplified Arabic"/>
              </a:rPr>
              <a:t>إا(</a:t>
            </a:r>
            <a:endParaRPr sz="20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2463165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45" dirty="0">
                <a:latin typeface="Simplified Arabic"/>
                <a:cs typeface="Simplified Arabic"/>
              </a:rPr>
              <a:t>ام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54" dirty="0">
                <a:latin typeface="Simplified Arabic"/>
                <a:cs typeface="Simplified Arabic"/>
              </a:rPr>
              <a:t>ى</a:t>
            </a:r>
            <a:r>
              <a:rPr sz="1400" b="1" spc="-19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لمتش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640" dirty="0">
                <a:latin typeface="Simplified Arabic"/>
                <a:cs typeface="Simplified Arabic"/>
              </a:rPr>
              <a:t>تلƃ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40" dirty="0">
                <a:latin typeface="Simplified Arabic"/>
                <a:cs typeface="Simplified Arabic"/>
              </a:rPr>
              <a:t>مدقمƃا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855" dirty="0">
                <a:latin typeface="Simplified Arabic"/>
                <a:cs typeface="Simplified Arabic"/>
              </a:rPr>
              <a:t>ƈ</a:t>
            </a:r>
            <a:r>
              <a:rPr sz="1400" b="1" spc="185" dirty="0">
                <a:latin typeface="Simplified Arabic"/>
                <a:cs typeface="Simplified Arabic"/>
              </a:rPr>
              <a:t>إا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150">
              <a:latin typeface="Times New Roman"/>
              <a:cs typeface="Times New Roman"/>
            </a:endParaRPr>
          </a:p>
          <a:p>
            <a:pPr marL="1236345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*</a:t>
            </a:r>
            <a:r>
              <a:rPr sz="1400" b="1" spc="55" dirty="0">
                <a:latin typeface="Simplified Arabic"/>
                <a:cs typeface="Simplified Arabic"/>
              </a:rPr>
              <a:t>:ة</a:t>
            </a:r>
            <a:r>
              <a:rPr sz="1400" b="1" spc="50" dirty="0">
                <a:latin typeface="Simplified Arabic"/>
                <a:cs typeface="Simplified Arabic"/>
              </a:rPr>
              <a:t>م</a:t>
            </a:r>
            <a:r>
              <a:rPr sz="1400" b="1" spc="-365" dirty="0">
                <a:latin typeface="Simplified Arabic"/>
                <a:cs typeface="Simplified Arabic"/>
              </a:rPr>
              <a:t>Ƃح</a:t>
            </a:r>
            <a:r>
              <a:rPr sz="1400" b="1" spc="-26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34" dirty="0">
                <a:latin typeface="Simplified Arabic"/>
                <a:cs typeface="Simplified Arabic"/>
              </a:rPr>
              <a:t>ص</a:t>
            </a:r>
            <a:r>
              <a:rPr sz="1400" b="1" spc="-315" dirty="0">
                <a:latin typeface="Simplified Arabic"/>
                <a:cs typeface="Simplified Arabic"/>
              </a:rPr>
              <a:t>ص</a:t>
            </a:r>
            <a:r>
              <a:rPr sz="1400" b="1" spc="-175" dirty="0">
                <a:latin typeface="Simplified Arabic"/>
                <a:cs typeface="Simplified Arabic"/>
              </a:rPr>
              <a:t>خ</a:t>
            </a:r>
            <a:r>
              <a:rPr sz="1400" b="1" spc="-229" dirty="0">
                <a:latin typeface="Simplified Arabic"/>
                <a:cs typeface="Simplified Arabic"/>
              </a:rPr>
              <a:t>تم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تا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ود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-10" dirty="0">
                <a:latin typeface="Simplified Arabic"/>
                <a:cs typeface="Simplified Arabic"/>
              </a:rPr>
              <a:t>رو</a:t>
            </a:r>
            <a:r>
              <a:rPr sz="1400" b="1" spc="-434" dirty="0">
                <a:latin typeface="Simplified Arabic"/>
                <a:cs typeface="Simplified Arabic"/>
              </a:rPr>
              <a:t>ش</a:t>
            </a:r>
            <a:r>
              <a:rPr sz="1400" b="1" spc="-700" dirty="0">
                <a:latin typeface="Simplified Arabic"/>
                <a:cs typeface="Simplified Arabic"/>
              </a:rPr>
              <a:t>ƈ</a:t>
            </a:r>
            <a:r>
              <a:rPr sz="1400" b="1" spc="-34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300" dirty="0">
                <a:latin typeface="Simplified Arabic"/>
                <a:cs typeface="Simplified Arabic"/>
              </a:rPr>
              <a:t>Ƃحم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2417" y="6827880"/>
            <a:ext cx="5493385" cy="285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0645">
              <a:lnSpc>
                <a:spcPct val="100000"/>
              </a:lnSpc>
            </a:pP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365" dirty="0">
                <a:latin typeface="Simplified Arabic"/>
                <a:cs typeface="Simplified Arabic"/>
              </a:rPr>
              <a:t>Ƃح</a:t>
            </a:r>
            <a:r>
              <a:rPr sz="1400" b="1" spc="-26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20" dirty="0">
                <a:latin typeface="Simplified Arabic"/>
                <a:cs typeface="Simplified Arabic"/>
              </a:rPr>
              <a:t>ص</a:t>
            </a:r>
            <a:r>
              <a:rPr sz="1400" b="1" spc="-430" dirty="0">
                <a:latin typeface="Simplified Arabic"/>
                <a:cs typeface="Simplified Arabic"/>
              </a:rPr>
              <a:t>ص</a:t>
            </a:r>
            <a:r>
              <a:rPr sz="1400" b="1" spc="-180" dirty="0">
                <a:latin typeface="Simplified Arabic"/>
                <a:cs typeface="Simplified Arabic"/>
              </a:rPr>
              <a:t>ختم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9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تا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ود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480" dirty="0">
                <a:latin typeface="Simplified Arabic"/>
                <a:cs typeface="Simplified Arabic"/>
              </a:rPr>
              <a:t>رشƈ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1185" dirty="0">
                <a:latin typeface="Simplified Arabic"/>
                <a:cs typeface="Simplified Arabic"/>
              </a:rPr>
              <a:t>ƃ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ب</a:t>
            </a:r>
            <a:r>
              <a:rPr sz="1400" b="1" spc="-21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91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حم </a:t>
            </a:r>
            <a:r>
              <a:rPr sz="1400" b="1" spc="-95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5240">
              <a:lnSpc>
                <a:spcPct val="100000"/>
              </a:lnSpc>
              <a:spcBef>
                <a:spcPts val="63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5240">
              <a:lnSpc>
                <a:spcPct val="100000"/>
              </a:lnSpc>
              <a:spcBef>
                <a:spcPts val="63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335280" algn="r">
              <a:lnSpc>
                <a:spcPct val="100000"/>
              </a:lnSpc>
              <a:spcBef>
                <a:spcPts val="645"/>
              </a:spcBef>
              <a:tabLst>
                <a:tab pos="187325" algn="l"/>
              </a:tabLst>
            </a:pPr>
            <a:r>
              <a:rPr sz="1400" i="1" u="sng" dirty="0">
                <a:latin typeface="Simplified Arabic"/>
                <a:cs typeface="Simplified Arabic"/>
              </a:rPr>
              <a:t>_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63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5240">
              <a:lnSpc>
                <a:spcPct val="100000"/>
              </a:lnSpc>
              <a:spcBef>
                <a:spcPts val="645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240"/>
              </a:spcBef>
              <a:tabLst>
                <a:tab pos="509206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04797" y="3451658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86742" y="3750872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6742" y="4046528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1190" y="4340661"/>
            <a:ext cx="4823460" cy="0"/>
          </a:xfrm>
          <a:custGeom>
            <a:avLst/>
            <a:gdLst/>
            <a:ahLst/>
            <a:cxnLst/>
            <a:rect l="l" t="t" r="r" b="b"/>
            <a:pathLst>
              <a:path w="4823460">
                <a:moveTo>
                  <a:pt x="4822968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86742" y="4634793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6742" y="4930449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86742" y="5224843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86742" y="5520499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8337" y="5814631"/>
            <a:ext cx="1765935" cy="0"/>
          </a:xfrm>
          <a:custGeom>
            <a:avLst/>
            <a:gdLst/>
            <a:ahLst/>
            <a:cxnLst/>
            <a:rect l="l" t="t" r="r" b="b"/>
            <a:pathLst>
              <a:path w="1765935">
                <a:moveTo>
                  <a:pt x="1765821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6742" y="6108763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86742" y="6404420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86742" y="6698552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57416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83885" y="9352469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>
                <a:moveTo>
                  <a:pt x="0" y="0"/>
                </a:moveTo>
                <a:lnTo>
                  <a:pt x="50555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922" y="953538"/>
            <a:ext cx="5782945" cy="799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>
              <a:lnSpc>
                <a:spcPct val="100000"/>
              </a:lnSpc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37185">
              <a:lnSpc>
                <a:spcPct val="100000"/>
              </a:lnSpc>
              <a:spcBef>
                <a:spcPts val="620"/>
              </a:spcBef>
            </a:pP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-229" dirty="0">
                <a:latin typeface="Simplified Arabic"/>
                <a:cs typeface="Simplified Arabic"/>
              </a:rPr>
              <a:t>ؤم</a:t>
            </a:r>
            <a:r>
              <a:rPr sz="1400" b="1" spc="-57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ت</a:t>
            </a:r>
            <a:r>
              <a:rPr sz="1400" b="1" spc="135" dirty="0">
                <a:latin typeface="Simplified Arabic"/>
                <a:cs typeface="Simplified Arabic"/>
              </a:rPr>
              <a:t>ا</a:t>
            </a:r>
            <a:r>
              <a:rPr sz="1400" b="1" spc="15" dirty="0">
                <a:latin typeface="Simplified Arabic"/>
                <a:cs typeface="Simplified Arabic"/>
              </a:rPr>
              <a:t>وادم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330" dirty="0">
                <a:latin typeface="Simplified Arabic"/>
                <a:cs typeface="Simplified Arabic"/>
              </a:rPr>
              <a:t>هلمƂأب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-10" dirty="0">
                <a:latin typeface="Simplified Arabic"/>
                <a:cs typeface="Simplified Arabic"/>
              </a:rPr>
              <a:t>رو</a:t>
            </a:r>
            <a:r>
              <a:rPr sz="1400" b="1" spc="-720" dirty="0">
                <a:latin typeface="Simplified Arabic"/>
                <a:cs typeface="Simplified Arabic"/>
              </a:rPr>
              <a:t>شƈ</a:t>
            </a:r>
            <a:r>
              <a:rPr sz="1400" b="1" spc="-30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90" dirty="0">
                <a:latin typeface="Simplified Arabic"/>
                <a:cs typeface="Simplified Arabic"/>
              </a:rPr>
              <a:t>Ƃح</a:t>
            </a:r>
            <a:r>
              <a:rPr sz="1400" b="1" spc="-3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34" dirty="0">
                <a:latin typeface="Simplified Arabic"/>
                <a:cs typeface="Simplified Arabic"/>
              </a:rPr>
              <a:t>ص</a:t>
            </a:r>
            <a:r>
              <a:rPr sz="1400" b="1" spc="-315" dirty="0">
                <a:latin typeface="Simplified Arabic"/>
                <a:cs typeface="Simplified Arabic"/>
              </a:rPr>
              <a:t>ص</a:t>
            </a:r>
            <a:r>
              <a:rPr sz="1400" b="1" spc="-175" dirty="0">
                <a:latin typeface="Simplified Arabic"/>
                <a:cs typeface="Simplified Arabic"/>
              </a:rPr>
              <a:t>خ</a:t>
            </a:r>
            <a:r>
              <a:rPr sz="1400" b="1" spc="-229" dirty="0">
                <a:latin typeface="Simplified Arabic"/>
                <a:cs typeface="Simplified Arabic"/>
              </a:rPr>
              <a:t>تم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5" dirty="0">
                <a:latin typeface="Simplified Arabic"/>
                <a:cs typeface="Simplified Arabic"/>
              </a:rPr>
              <a:t>ت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645" dirty="0">
                <a:latin typeface="Simplified Arabic"/>
                <a:cs typeface="Simplified Arabic"/>
              </a:rPr>
              <a:t>ت</a:t>
            </a:r>
            <a:r>
              <a:rPr sz="1400" b="1" spc="35" dirty="0">
                <a:latin typeface="Simplified Arabic"/>
                <a:cs typeface="Simplified Arabic"/>
              </a:rPr>
              <a:t>ؤم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5" dirty="0">
                <a:latin typeface="Simplified Arabic"/>
                <a:cs typeface="Simplified Arabic"/>
              </a:rPr>
              <a:t>د</a:t>
            </a:r>
            <a:r>
              <a:rPr sz="1400" b="1" spc="-165" dirty="0">
                <a:latin typeface="Simplified Arabic"/>
                <a:cs typeface="Simplified Arabic"/>
              </a:rPr>
              <a:t>قم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spc="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spc="-45" dirty="0">
                <a:latin typeface="Simplified Arabic"/>
                <a:cs typeface="Simplified Arabic"/>
              </a:rPr>
              <a:t>ـج</a:t>
            </a:r>
            <a:endParaRPr sz="1400">
              <a:latin typeface="Simplified Arabic"/>
              <a:cs typeface="Simplified Arabic"/>
            </a:endParaRPr>
          </a:p>
          <a:p>
            <a:pPr marR="61594" algn="r">
              <a:lnSpc>
                <a:spcPct val="100000"/>
              </a:lnSpc>
              <a:spcBef>
                <a:spcPts val="645"/>
              </a:spcBef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ةد</a:t>
            </a:r>
            <a:r>
              <a:rPr sz="1400" b="1" spc="-22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15" dirty="0">
                <a:latin typeface="Simplified Arabic"/>
                <a:cs typeface="Simplified Arabic"/>
              </a:rPr>
              <a:t>اه</a:t>
            </a:r>
            <a:r>
              <a:rPr sz="1400" b="1" spc="-710" dirty="0">
                <a:latin typeface="Simplified Arabic"/>
                <a:cs typeface="Simplified Arabic"/>
              </a:rPr>
              <a:t>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25" dirty="0">
                <a:latin typeface="Simplified Arabic"/>
                <a:cs typeface="Simplified Arabic"/>
              </a:rPr>
              <a:t>)ر</a:t>
            </a:r>
            <a:r>
              <a:rPr sz="1400" b="1" spc="15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480" dirty="0">
                <a:latin typeface="Simplified Arabic"/>
                <a:cs typeface="Simplified Arabic"/>
              </a:rPr>
              <a:t>تƂ(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6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4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5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56870">
              <a:lnSpc>
                <a:spcPct val="100000"/>
              </a:lnSpc>
              <a:spcBef>
                <a:spcPts val="635"/>
              </a:spcBef>
              <a:tabLst>
                <a:tab pos="53790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25"/>
              </a:spcBef>
            </a:pPr>
            <a:r>
              <a:rPr sz="1400" b="1" dirty="0">
                <a:latin typeface="Simplified Arabic"/>
                <a:cs typeface="Simplified Arabic"/>
              </a:rPr>
              <a:t>ةد</a:t>
            </a:r>
            <a:r>
              <a:rPr sz="1400" b="1" spc="-22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15" dirty="0">
                <a:latin typeface="Simplified Arabic"/>
                <a:cs typeface="Simplified Arabic"/>
              </a:rPr>
              <a:t>اه</a:t>
            </a:r>
            <a:r>
              <a:rPr sz="1400" b="1" spc="-710" dirty="0">
                <a:latin typeface="Simplified Arabic"/>
                <a:cs typeface="Simplified Arabic"/>
              </a:rPr>
              <a:t>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20" dirty="0">
                <a:latin typeface="Simplified Arabic"/>
                <a:cs typeface="Simplified Arabic"/>
              </a:rPr>
              <a:t>ص</a:t>
            </a:r>
            <a:r>
              <a:rPr sz="1400" b="1" spc="-440" dirty="0">
                <a:latin typeface="Simplified Arabic"/>
                <a:cs typeface="Simplified Arabic"/>
              </a:rPr>
              <a:t>ص</a:t>
            </a:r>
            <a:r>
              <a:rPr sz="1400" b="1" spc="-210" dirty="0">
                <a:latin typeface="Simplified Arabic"/>
                <a:cs typeface="Simplified Arabic"/>
              </a:rPr>
              <a:t>خت</a:t>
            </a:r>
            <a:r>
              <a:rPr sz="1400" b="1" spc="-12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75" dirty="0">
                <a:latin typeface="Simplified Arabic"/>
                <a:cs typeface="Simplified Arabic"/>
              </a:rPr>
              <a:t>يع</a:t>
            </a:r>
            <a:r>
              <a:rPr sz="1400" b="1" spc="-165" dirty="0">
                <a:latin typeface="Simplified Arabic"/>
                <a:cs typeface="Simplified Arabic"/>
              </a:rPr>
              <a:t>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ج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345" dirty="0">
                <a:latin typeface="Simplified Arabic"/>
                <a:cs typeface="Simplified Arabic"/>
              </a:rPr>
              <a:t>وحبƃا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ز</a:t>
            </a:r>
            <a:r>
              <a:rPr sz="1400" b="1" spc="-925" dirty="0">
                <a:latin typeface="Simplified Arabic"/>
                <a:cs typeface="Simplified Arabic"/>
              </a:rPr>
              <a:t>Ƃ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ن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480" dirty="0">
                <a:latin typeface="Simplified Arabic"/>
                <a:cs typeface="Simplified Arabic"/>
              </a:rPr>
              <a:t>رشƈ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1185" dirty="0">
                <a:latin typeface="Simplified Arabic"/>
                <a:cs typeface="Simplified Arabic"/>
              </a:rPr>
              <a:t>ƃ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ب</a:t>
            </a:r>
            <a:r>
              <a:rPr sz="1400" b="1" spc="-165" dirty="0">
                <a:latin typeface="Simplified Arabic"/>
                <a:cs typeface="Simplified Arabic"/>
              </a:rPr>
              <a:t>قم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140" dirty="0">
                <a:latin typeface="Simplified Arabic"/>
                <a:cs typeface="Simplified Arabic"/>
              </a:rPr>
              <a:t>و</a:t>
            </a:r>
            <a:r>
              <a:rPr sz="1400" b="1" spc="-295" dirty="0">
                <a:latin typeface="Simplified Arabic"/>
                <a:cs typeface="Simplified Arabic"/>
              </a:rPr>
              <a:t>ش</a:t>
            </a:r>
            <a:r>
              <a:rPr sz="1400" b="1" spc="-480" dirty="0">
                <a:latin typeface="Simplified Arabic"/>
                <a:cs typeface="Simplified Arabic"/>
              </a:rPr>
              <a:t>ƈم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91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حم </a:t>
            </a:r>
            <a:r>
              <a:rPr sz="1400" b="1" spc="-95" dirty="0">
                <a:latin typeface="Simplified Arabic"/>
                <a:cs typeface="Simplified Arabic"/>
              </a:rPr>
              <a:t>ث</a:t>
            </a:r>
            <a:r>
              <a:rPr sz="1400" b="1" spc="-10" dirty="0">
                <a:latin typeface="Simplified Arabic"/>
                <a:cs typeface="Simplified Arabic"/>
              </a:rPr>
              <a:t>و</a:t>
            </a:r>
            <a:r>
              <a:rPr sz="1400" b="1" spc="-310" dirty="0">
                <a:latin typeface="Simplified Arabic"/>
                <a:cs typeface="Simplified Arabic"/>
              </a:rPr>
              <a:t>حب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endParaRPr sz="1400">
              <a:latin typeface="Simplified Arabic"/>
              <a:cs typeface="Simplified Arabic"/>
            </a:endParaRPr>
          </a:p>
          <a:p>
            <a:pPr marR="5715" algn="r">
              <a:lnSpc>
                <a:spcPct val="100000"/>
              </a:lnSpc>
              <a:spcBef>
                <a:spcPts val="64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6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124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4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585470" indent="-28067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04" dirty="0">
                <a:latin typeface="Simplified Arabic"/>
                <a:cs typeface="Simplified Arabic"/>
              </a:rPr>
              <a:t>ققحم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625" dirty="0">
                <a:latin typeface="Simplified Arabic"/>
                <a:cs typeface="Simplified Arabic"/>
              </a:rPr>
              <a:t>بتƂƃ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10" dirty="0">
                <a:latin typeface="Simplified Arabic"/>
                <a:cs typeface="Simplified Arabic"/>
              </a:rPr>
              <a:t>ع</a:t>
            </a:r>
            <a:r>
              <a:rPr sz="1400" b="1" spc="-114" dirty="0">
                <a:latin typeface="Simplified Arabic"/>
                <a:cs typeface="Simplified Arabic"/>
              </a:rPr>
              <a:t>ج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75" dirty="0">
                <a:latin typeface="Simplified Arabic"/>
                <a:cs typeface="Simplified Arabic"/>
              </a:rPr>
              <a:t>يع</a:t>
            </a:r>
            <a:r>
              <a:rPr sz="1400" b="1" spc="-165" dirty="0">
                <a:latin typeface="Simplified Arabic"/>
                <a:cs typeface="Simplified Arabic"/>
              </a:rPr>
              <a:t>م</a:t>
            </a:r>
            <a:r>
              <a:rPr sz="1400" b="1" spc="25" dirty="0">
                <a:latin typeface="Simplified Arabic"/>
                <a:cs typeface="Simplified Arabic"/>
              </a:rPr>
              <a:t>ا</a:t>
            </a:r>
            <a:r>
              <a:rPr sz="1400" b="1" spc="-80" dirty="0">
                <a:latin typeface="Simplified Arabic"/>
                <a:cs typeface="Simplified Arabic"/>
              </a:rPr>
              <a:t>ج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445" dirty="0">
                <a:latin typeface="Simplified Arabic"/>
                <a:cs typeface="Simplified Arabic"/>
              </a:rPr>
              <a:t>س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360" dirty="0">
                <a:latin typeface="Simplified Arabic"/>
                <a:cs typeface="Simplified Arabic"/>
              </a:rPr>
              <a:t>دƃا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505" dirty="0">
                <a:latin typeface="Simplified Arabic"/>
                <a:cs typeface="Simplified Arabic"/>
              </a:rPr>
              <a:t>بتƂƃا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25" dirty="0">
                <a:latin typeface="Simplified Arabic"/>
                <a:cs typeface="Simplified Arabic"/>
              </a:rPr>
              <a:t>ى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لمت</a:t>
            </a:r>
            <a:r>
              <a:rPr sz="1400" b="1" spc="-345" dirty="0">
                <a:latin typeface="Simplified Arabic"/>
                <a:cs typeface="Simplified Arabic"/>
              </a:rPr>
              <a:t>ش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0" dirty="0">
                <a:latin typeface="Simplified Arabic"/>
                <a:cs typeface="Simplified Arabic"/>
              </a:rPr>
              <a:t>Ƃحمƃا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505" dirty="0">
                <a:latin typeface="Simplified Arabic"/>
                <a:cs typeface="Simplified Arabic"/>
              </a:rPr>
              <a:t>بتƂƃا</a:t>
            </a:r>
            <a:r>
              <a:rPr sz="1400" b="1" spc="-3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spc="-15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  <a:p>
            <a:pPr marR="6985" algn="r">
              <a:lnSpc>
                <a:spcPct val="100000"/>
              </a:lnSpc>
              <a:spcBef>
                <a:spcPts val="645"/>
              </a:spcBef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ةد</a:t>
            </a:r>
            <a:r>
              <a:rPr sz="1400" b="1" spc="-22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70" dirty="0">
                <a:latin typeface="Simplified Arabic"/>
                <a:cs typeface="Simplified Arabic"/>
              </a:rPr>
              <a:t>هƈ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390" dirty="0">
                <a:latin typeface="Simplified Arabic"/>
                <a:cs typeface="Simplified Arabic"/>
              </a:rPr>
              <a:t>هلب</a:t>
            </a:r>
            <a:r>
              <a:rPr sz="1400" b="1" spc="-415" dirty="0">
                <a:latin typeface="Simplified Arabic"/>
                <a:cs typeface="Simplified Arabic"/>
              </a:rPr>
              <a:t>ق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405" dirty="0">
                <a:latin typeface="Simplified Arabic"/>
                <a:cs typeface="Simplified Arabic"/>
              </a:rPr>
              <a:t>ق</a:t>
            </a:r>
            <a:r>
              <a:rPr sz="1400" b="1" spc="-645" dirty="0">
                <a:latin typeface="Simplified Arabic"/>
                <a:cs typeface="Simplified Arabic"/>
              </a:rPr>
              <a:t>ي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275" dirty="0">
                <a:latin typeface="Simplified Arabic"/>
                <a:cs typeface="Simplified Arabic"/>
              </a:rPr>
              <a:t>طب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35" dirty="0">
                <a:latin typeface="Simplified Arabic"/>
                <a:cs typeface="Simplified Arabic"/>
              </a:rPr>
              <a:t>تم</a:t>
            </a:r>
            <a:r>
              <a:rPr sz="1400" b="1" spc="-490" dirty="0">
                <a:latin typeface="Simplified Arabic"/>
                <a:cs typeface="Simplified Arabic"/>
              </a:rPr>
              <a:t>Ƃح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55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05" dirty="0">
                <a:latin typeface="Simplified Arabic"/>
                <a:cs typeface="Simplified Arabic"/>
              </a:rPr>
              <a:t>ج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6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1240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304800">
              <a:lnSpc>
                <a:spcPct val="100000"/>
              </a:lnSpc>
              <a:spcBef>
                <a:spcPts val="635"/>
              </a:spcBef>
              <a:tabLst>
                <a:tab pos="538162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53340" algn="r">
              <a:lnSpc>
                <a:spcPct val="100000"/>
              </a:lnSpc>
              <a:spcBef>
                <a:spcPts val="1225"/>
              </a:spcBef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25" dirty="0">
                <a:latin typeface="Simplified Arabic"/>
                <a:cs typeface="Simplified Arabic"/>
              </a:rPr>
              <a:t>ـا ،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5" dirty="0">
                <a:latin typeface="Simplified Arabic"/>
                <a:cs typeface="Simplified Arabic"/>
              </a:rPr>
              <a:t>ـحبƅا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15" dirty="0">
                <a:latin typeface="Simplified Arabic"/>
                <a:cs typeface="Simplified Arabic"/>
              </a:rPr>
              <a:t>مـا</a:t>
            </a:r>
            <a:r>
              <a:rPr sz="1400" i="1" dirty="0">
                <a:latin typeface="Simplified Arabic"/>
                <a:cs typeface="Simplified Arabic"/>
              </a:rPr>
              <a:t> ،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365" dirty="0">
                <a:latin typeface="Simplified Arabic"/>
                <a:cs typeface="Simplified Arabic"/>
              </a:rPr>
              <a:t>ـحبƅا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30" dirty="0">
                <a:latin typeface="Simplified Arabic"/>
                <a:cs typeface="Simplified Arabic"/>
              </a:rPr>
              <a:t>ىـلع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70" dirty="0">
                <a:latin typeface="Simplified Arabic"/>
                <a:cs typeface="Simplified Arabic"/>
              </a:rPr>
              <a:t> ام</a:t>
            </a:r>
            <a:r>
              <a:rPr sz="1400" i="1" spc="5" dirty="0">
                <a:latin typeface="Simplified Arabic"/>
                <a:cs typeface="Simplified Arabic"/>
              </a:rPr>
              <a:t>ـ</a:t>
            </a:r>
            <a:r>
              <a:rPr sz="1400" i="1" spc="20" dirty="0">
                <a:latin typeface="Simplified Arabic"/>
                <a:cs typeface="Simplified Arabic"/>
              </a:rPr>
              <a:t>سأا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330" dirty="0">
                <a:latin typeface="Simplified Arabic"/>
                <a:cs typeface="Simplified Arabic"/>
              </a:rPr>
              <a:t>رت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90" dirty="0">
                <a:latin typeface="Simplified Arabic"/>
                <a:cs typeface="Simplified Arabic"/>
              </a:rPr>
              <a:t>ب</a:t>
            </a:r>
            <a:r>
              <a:rPr sz="1400" i="1" spc="-225" dirty="0">
                <a:latin typeface="Simplified Arabic"/>
                <a:cs typeface="Simplified Arabic"/>
              </a:rPr>
              <a:t>س</a:t>
            </a:r>
            <a:r>
              <a:rPr sz="1400" i="1" spc="-50" dirty="0">
                <a:latin typeface="Simplified Arabic"/>
                <a:cs typeface="Simplified Arabic"/>
              </a:rPr>
              <a:t>ح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725" dirty="0">
                <a:latin typeface="Simplified Arabic"/>
                <a:cs typeface="Simplified Arabic"/>
              </a:rPr>
              <a:t>هƅ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54" dirty="0">
                <a:latin typeface="Simplified Arabic"/>
                <a:cs typeface="Simplified Arabic"/>
              </a:rPr>
              <a:t>ن</a:t>
            </a:r>
            <a:r>
              <a:rPr sz="1400" i="1" spc="-300" dirty="0">
                <a:latin typeface="Simplified Arabic"/>
                <a:cs typeface="Simplified Arabic"/>
              </a:rPr>
              <a:t>ي</a:t>
            </a:r>
            <a:r>
              <a:rPr sz="1400" i="1" spc="-1100" dirty="0">
                <a:latin typeface="Simplified Arabic"/>
                <a:cs typeface="Simplified Arabic"/>
              </a:rPr>
              <a:t>Ƅ</a:t>
            </a:r>
            <a:r>
              <a:rPr sz="1400" i="1" spc="-235" dirty="0">
                <a:latin typeface="Simplified Arabic"/>
                <a:cs typeface="Simplified Arabic"/>
              </a:rPr>
              <a:t>راشم</a:t>
            </a:r>
            <a:r>
              <a:rPr sz="1400" i="1" spc="-515" dirty="0">
                <a:latin typeface="Simplified Arabic"/>
                <a:cs typeface="Simplified Arabic"/>
              </a:rPr>
              <a:t>ƅ</a:t>
            </a:r>
            <a:r>
              <a:rPr sz="1400" i="1" spc="-350" dirty="0">
                <a:latin typeface="Simplified Arabic"/>
                <a:cs typeface="Simplified Arabic"/>
              </a:rPr>
              <a:t>اف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dirty="0">
                <a:latin typeface="Simplified Arabic"/>
                <a:cs typeface="Simplified Arabic"/>
              </a:rPr>
              <a:t>ف</a:t>
            </a:r>
            <a:r>
              <a:rPr sz="1400" i="1" spc="-12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رƄذ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3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.*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9969" y="9039214"/>
            <a:ext cx="397764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دد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ع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50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رـ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415" dirty="0">
                <a:latin typeface="Simplified Arabic"/>
                <a:cs typeface="Simplified Arabic"/>
              </a:rPr>
              <a:t>س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50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،رـ</a:t>
            </a:r>
            <a:r>
              <a:rPr sz="1400" i="1" spc="-415" dirty="0">
                <a:latin typeface="Simplified Arabic"/>
                <a:cs typeface="Simplified Arabic"/>
              </a:rPr>
              <a:t>ش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 </a:t>
            </a:r>
            <a:r>
              <a:rPr sz="1400" i="1" spc="20" dirty="0">
                <a:latin typeface="Simplified Arabic"/>
                <a:cs typeface="Simplified Arabic"/>
              </a:rPr>
              <a:t>ا</a:t>
            </a:r>
            <a:r>
              <a:rPr sz="1400" i="1" spc="-8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240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490" dirty="0">
                <a:latin typeface="Simplified Arabic"/>
                <a:cs typeface="Simplified Arabic"/>
              </a:rPr>
              <a:t>هـƅ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ع</a:t>
            </a:r>
            <a:r>
              <a:rPr sz="1400" i="1" spc="-445" dirty="0">
                <a:latin typeface="Simplified Arabic"/>
                <a:cs typeface="Simplified Arabic"/>
              </a:rPr>
              <a:t>ب</a:t>
            </a:r>
            <a:r>
              <a:rPr sz="1400" i="1" spc="20" dirty="0">
                <a:latin typeface="Simplified Arabic"/>
                <a:cs typeface="Simplified Arabic"/>
              </a:rPr>
              <a:t>ا</a:t>
            </a:r>
            <a:r>
              <a:rPr sz="1400" i="1" spc="-85" dirty="0">
                <a:latin typeface="Simplified Arabic"/>
                <a:cs typeface="Simplified Arabic"/>
              </a:rPr>
              <a:t>ـ</a:t>
            </a:r>
            <a:r>
              <a:rPr sz="1400" i="1" spc="-450" dirty="0">
                <a:latin typeface="Simplified Arabic"/>
                <a:cs typeface="Simplified Arabic"/>
              </a:rPr>
              <a:t>ـتƅا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" dirty="0">
                <a:latin typeface="Simplified Arabic"/>
                <a:cs typeface="Simplified Arabic"/>
              </a:rPr>
              <a:t>ـ</a:t>
            </a:r>
            <a:r>
              <a:rPr sz="1400" i="1" spc="-380" dirty="0">
                <a:latin typeface="Simplified Arabic"/>
                <a:cs typeface="Simplified Arabic"/>
              </a:rPr>
              <a:t>ل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610" dirty="0">
                <a:latin typeface="Simplified Arabic"/>
                <a:cs typeface="Simplified Arabic"/>
              </a:rPr>
              <a:t>ƅاف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ش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 </a:t>
            </a:r>
            <a:r>
              <a:rPr sz="1400" i="1" spc="15" dirty="0">
                <a:latin typeface="Simplified Arabic"/>
                <a:cs typeface="Simplified Arabic"/>
              </a:rPr>
              <a:t>اـ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183130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650" dirty="0">
                <a:latin typeface="Simplified Arabic"/>
                <a:cs typeface="Simplified Arabic"/>
              </a:rPr>
              <a:t>شƊƅا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440" dirty="0">
                <a:latin typeface="Simplified Arabic"/>
                <a:cs typeface="Simplified Arabic"/>
              </a:rPr>
              <a:t>ق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باطخ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85" dirty="0">
                <a:latin typeface="Simplified Arabic"/>
                <a:cs typeface="Simplified Arabic"/>
              </a:rPr>
              <a:t>ر</a:t>
            </a:r>
            <a:r>
              <a:rPr sz="1400" i="1" spc="-580" dirty="0">
                <a:latin typeface="Simplified Arabic"/>
                <a:cs typeface="Simplified Arabic"/>
              </a:rPr>
              <a:t>Ƅ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6947" y="9039214"/>
            <a:ext cx="115506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125" dirty="0">
                <a:latin typeface="Simplified Arabic"/>
                <a:cs typeface="Simplified Arabic"/>
              </a:rPr>
              <a:t>ا</a:t>
            </a:r>
            <a:r>
              <a:rPr sz="1400" i="1" spc="5" dirty="0">
                <a:latin typeface="Simplified Arabic"/>
                <a:cs typeface="Simplified Arabic"/>
              </a:rPr>
              <a:t>و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450" dirty="0">
                <a:latin typeface="Simplified Arabic"/>
                <a:cs typeface="Simplified Arabic"/>
              </a:rPr>
              <a:t>ق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ن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90" dirty="0">
                <a:latin typeface="Simplified Arabic"/>
                <a:cs typeface="Simplified Arabic"/>
              </a:rPr>
              <a:t>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85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ا</a:t>
            </a:r>
            <a:r>
              <a:rPr sz="1400" i="1" spc="-10" dirty="0">
                <a:latin typeface="Simplified Arabic"/>
                <a:cs typeface="Simplified Arabic"/>
              </a:rPr>
              <a:t>ذ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spc="-490" dirty="0">
                <a:latin typeface="Simplified Arabic"/>
                <a:cs typeface="Simplified Arabic"/>
              </a:rPr>
              <a:t>و</a:t>
            </a:r>
            <a:r>
              <a:rPr sz="2100" i="1" baseline="-11904" dirty="0">
                <a:latin typeface="Simplified Arabic"/>
                <a:cs typeface="Simplified Arabic"/>
              </a:rPr>
              <a:t>م</a:t>
            </a:r>
            <a:endParaRPr sz="2100" baseline="-11904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65401" y="5265991"/>
            <a:ext cx="2125345" cy="0"/>
          </a:xfrm>
          <a:custGeom>
            <a:avLst/>
            <a:gdLst/>
            <a:ahLst/>
            <a:cxnLst/>
            <a:rect l="l" t="t" r="r" b="b"/>
            <a:pathLst>
              <a:path w="2125345">
                <a:moveTo>
                  <a:pt x="0" y="0"/>
                </a:moveTo>
                <a:lnTo>
                  <a:pt x="212505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7939" y="7729158"/>
            <a:ext cx="4912360" cy="0"/>
          </a:xfrm>
          <a:custGeom>
            <a:avLst/>
            <a:gdLst/>
            <a:ahLst/>
            <a:cxnLst/>
            <a:rect l="l" t="t" r="r" b="b"/>
            <a:pathLst>
              <a:path w="4912360">
                <a:moveTo>
                  <a:pt x="0" y="0"/>
                </a:moveTo>
                <a:lnTo>
                  <a:pt x="4911868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˽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5464" y="968976"/>
            <a:ext cx="5489575" cy="324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7325">
              <a:lnSpc>
                <a:spcPct val="100000"/>
              </a:lnSpc>
            </a:pPr>
            <a:r>
              <a:rPr sz="1400" b="1" spc="-10" dirty="0">
                <a:latin typeface="Simplified Arabic"/>
                <a:cs typeface="Simplified Arabic"/>
              </a:rPr>
              <a:t>:ي</a:t>
            </a:r>
            <a:r>
              <a:rPr sz="1400" b="1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هلبقي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160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90" dirty="0">
                <a:latin typeface="Simplified Arabic"/>
                <a:cs typeface="Simplified Arabic"/>
              </a:rPr>
              <a:t>تاهج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300" dirty="0">
                <a:latin typeface="Simplified Arabic"/>
                <a:cs typeface="Simplified Arabic"/>
              </a:rPr>
              <a:t>جسمƃا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ع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535" dirty="0">
                <a:latin typeface="Simplified Arabic"/>
                <a:cs typeface="Simplified Arabic"/>
              </a:rPr>
              <a:t>ت</a:t>
            </a:r>
            <a:r>
              <a:rPr sz="1400" b="1" spc="95" dirty="0">
                <a:latin typeface="Simplified Arabic"/>
                <a:cs typeface="Simplified Arabic"/>
              </a:rPr>
              <a:t>خاا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ت</a:t>
            </a:r>
            <a:r>
              <a:rPr sz="1400" b="1" spc="-10" dirty="0">
                <a:latin typeface="Simplified Arabic"/>
                <a:cs typeface="Simplified Arabic"/>
              </a:rPr>
              <a:t>ا</a:t>
            </a:r>
            <a:r>
              <a:rPr sz="1400" b="1" spc="-25" dirty="0">
                <a:latin typeface="Simplified Arabic"/>
                <a:cs typeface="Simplified Arabic"/>
              </a:rPr>
              <a:t>ء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31242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]</a:t>
            </a:r>
            <a:r>
              <a:rPr sz="1400" b="1" spc="-25" dirty="0">
                <a:latin typeface="Simplified Arabic"/>
                <a:cs typeface="Simplified Arabic"/>
              </a:rPr>
              <a:t>ةد</a:t>
            </a:r>
            <a:r>
              <a:rPr sz="1400" b="1" spc="-55" dirty="0">
                <a:latin typeface="Simplified Arabic"/>
                <a:cs typeface="Simplified Arabic"/>
              </a:rPr>
              <a:t>ح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ةد</a:t>
            </a:r>
            <a:r>
              <a:rPr sz="1400" b="1" spc="-235" dirty="0">
                <a:latin typeface="Simplified Arabic"/>
                <a:cs typeface="Simplified Arabic"/>
              </a:rPr>
              <a:t>ح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10" dirty="0">
                <a:latin typeface="Simplified Arabic"/>
                <a:cs typeface="Simplified Arabic"/>
              </a:rPr>
              <a:t>اهƈم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55" dirty="0">
                <a:latin typeface="Simplified Arabic"/>
                <a:cs typeface="Simplified Arabic"/>
              </a:rPr>
              <a:t>ق</a:t>
            </a:r>
            <a:r>
              <a:rPr sz="1400" b="1" spc="-47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[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،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04" dirty="0">
                <a:latin typeface="Simplified Arabic"/>
                <a:cs typeface="Simplified Arabic"/>
              </a:rPr>
              <a:t>س</a:t>
            </a:r>
            <a:r>
              <a:rPr sz="1400" b="1" spc="-114" dirty="0">
                <a:latin typeface="Simplified Arabic"/>
                <a:cs typeface="Simplified Arabic"/>
              </a:rPr>
              <a:t>ل</a:t>
            </a:r>
            <a:r>
              <a:rPr sz="1400" b="1" spc="-10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هلبقي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20" dirty="0">
                <a:latin typeface="Simplified Arabic"/>
                <a:cs typeface="Simplified Arabic"/>
              </a:rPr>
              <a:t>ق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10" dirty="0">
                <a:latin typeface="Simplified Arabic"/>
                <a:cs typeface="Simplified Arabic"/>
              </a:rPr>
              <a:t>ط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45" dirty="0">
                <a:latin typeface="Simplified Arabic"/>
                <a:cs typeface="Simplified Arabic"/>
              </a:rPr>
              <a:t>ت</a:t>
            </a:r>
            <a:r>
              <a:rPr sz="1400" b="1" spc="30" dirty="0">
                <a:latin typeface="Simplified Arabic"/>
                <a:cs typeface="Simplified Arabic"/>
              </a:rPr>
              <a:t>م</a:t>
            </a:r>
            <a:r>
              <a:rPr sz="1400" b="1" spc="-490" dirty="0">
                <a:latin typeface="Simplified Arabic"/>
                <a:cs typeface="Simplified Arabic"/>
              </a:rPr>
              <a:t>Ƃح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10" dirty="0">
                <a:latin typeface="Simplified Arabic"/>
                <a:cs typeface="Simplified Arabic"/>
              </a:rPr>
              <a:t>ي</a:t>
            </a:r>
            <a:r>
              <a:rPr sz="1400" b="1" spc="-550" dirty="0">
                <a:latin typeface="Simplified Arabic"/>
                <a:cs typeface="Simplified Arabic"/>
              </a:rPr>
              <a:t>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25" dirty="0">
                <a:latin typeface="Simplified Arabic"/>
                <a:cs typeface="Simplified Arabic"/>
              </a:rPr>
              <a:t>يع</a:t>
            </a:r>
            <a:r>
              <a:rPr sz="1400" b="1" spc="-90" dirty="0">
                <a:latin typeface="Simplified Arabic"/>
                <a:cs typeface="Simplified Arabic"/>
              </a:rPr>
              <a:t>ا</a:t>
            </a:r>
            <a:r>
              <a:rPr sz="1400" b="1" spc="-40" dirty="0">
                <a:latin typeface="Simplified Arabic"/>
                <a:cs typeface="Simplified Arabic"/>
              </a:rPr>
              <a:t>دبإا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75" dirty="0">
                <a:latin typeface="Simplified Arabic"/>
                <a:cs typeface="Simplified Arabic"/>
              </a:rPr>
              <a:t>لامعأا</a:t>
            </a:r>
            <a:r>
              <a:rPr sz="1400" b="1" spc="-2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ز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0888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646555">
              <a:lnSpc>
                <a:spcPct val="100000"/>
              </a:lnSpc>
              <a:spcBef>
                <a:spcPts val="1010"/>
              </a:spcBef>
              <a:tabLst>
                <a:tab pos="5410835" algn="l"/>
              </a:tabLst>
            </a:pPr>
            <a:r>
              <a:rPr sz="1400" b="1" spc="-20" dirty="0">
                <a:latin typeface="Simplified Arabic"/>
                <a:cs typeface="Simplified Arabic"/>
              </a:rPr>
              <a:t>.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40" dirty="0">
                <a:latin typeface="Simplified Arabic"/>
                <a:cs typeface="Simplified Arabic"/>
              </a:rPr>
              <a:t>مدقمƃا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865" dirty="0">
                <a:latin typeface="Simplified Arabic"/>
                <a:cs typeface="Simplified Arabic"/>
              </a:rPr>
              <a:t>ƈ</a:t>
            </a:r>
            <a:r>
              <a:rPr sz="1400" b="1" spc="185" dirty="0">
                <a:latin typeface="Simplified Arabic"/>
                <a:cs typeface="Simplified Arabic"/>
              </a:rPr>
              <a:t>إا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ن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20" dirty="0">
                <a:latin typeface="Simplified Arabic"/>
                <a:cs typeface="Simplified Arabic"/>
              </a:rPr>
              <a:t>ض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ةلتسم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dirty="0">
                <a:latin typeface="Simplified Arabic"/>
                <a:cs typeface="Simplified Arabic"/>
              </a:rPr>
              <a:t> يأ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r>
              <a:rPr sz="1400" b="1" spc="-225" dirty="0">
                <a:latin typeface="Simplified Arabic"/>
                <a:cs typeface="Simplified Arabic"/>
              </a:rPr>
              <a:t>ج</a:t>
            </a:r>
            <a:r>
              <a:rPr sz="1400" b="1" spc="-265" dirty="0">
                <a:latin typeface="Simplified Arabic"/>
                <a:cs typeface="Simplified Arabic"/>
              </a:rPr>
              <a:t>وي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37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0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Traditional Arabic"/>
                <a:cs typeface="Traditional Arabic"/>
              </a:rPr>
              <a:t>]	[</a:t>
            </a:r>
            <a:endParaRPr sz="1400">
              <a:latin typeface="Traditional Arabic"/>
              <a:cs typeface="Traditional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0224" y="5158371"/>
            <a:ext cx="5504815" cy="3154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9875" algn="ctr">
              <a:lnSpc>
                <a:spcPct val="100000"/>
              </a:lnSpc>
            </a:pPr>
            <a:r>
              <a:rPr sz="2000" b="1" spc="-680" dirty="0">
                <a:latin typeface="Simplified Arabic"/>
                <a:cs typeface="Simplified Arabic"/>
              </a:rPr>
              <a:t>ثƃ</a:t>
            </a:r>
            <a:r>
              <a:rPr sz="2000" b="1" spc="-190" dirty="0">
                <a:latin typeface="Simplified Arabic"/>
                <a:cs typeface="Simplified Arabic"/>
              </a:rPr>
              <a:t>ا</a:t>
            </a:r>
            <a:r>
              <a:rPr sz="2000" b="1" spc="-775" dirty="0">
                <a:latin typeface="Simplified Arabic"/>
                <a:cs typeface="Simplified Arabic"/>
              </a:rPr>
              <a:t>ثƃا</a:t>
            </a:r>
            <a:r>
              <a:rPr sz="2000" b="1" spc="-5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270510" algn="ctr">
              <a:lnSpc>
                <a:spcPct val="100000"/>
              </a:lnSpc>
              <a:spcBef>
                <a:spcPts val="925"/>
              </a:spcBef>
            </a:pPr>
            <a:r>
              <a:rPr sz="2000" b="1" spc="5" dirty="0">
                <a:latin typeface="Simplified Arabic"/>
                <a:cs typeface="Simplified Arabic"/>
              </a:rPr>
              <a:t>)</a:t>
            </a:r>
            <a:r>
              <a:rPr sz="2000" b="1" spc="-215" dirty="0">
                <a:latin typeface="Simplified Arabic"/>
                <a:cs typeface="Simplified Arabic"/>
              </a:rPr>
              <a:t>ة</a:t>
            </a:r>
            <a:r>
              <a:rPr sz="2000" b="1" spc="-409" dirty="0">
                <a:latin typeface="Simplified Arabic"/>
                <a:cs typeface="Simplified Arabic"/>
              </a:rPr>
              <a:t>ي</a:t>
            </a:r>
            <a:r>
              <a:rPr sz="2000" b="1" spc="-900" dirty="0">
                <a:latin typeface="Simplified Arabic"/>
                <a:cs typeface="Simplified Arabic"/>
              </a:rPr>
              <a:t>ق</a:t>
            </a:r>
            <a:r>
              <a:rPr sz="2000" b="1" spc="-305" dirty="0">
                <a:latin typeface="Simplified Arabic"/>
                <a:cs typeface="Simplified Arabic"/>
              </a:rPr>
              <a:t>ر</a:t>
            </a:r>
            <a:r>
              <a:rPr sz="2000" b="1" spc="-465" dirty="0">
                <a:latin typeface="Simplified Arabic"/>
                <a:cs typeface="Simplified Arabic"/>
              </a:rPr>
              <a:t>ت</a:t>
            </a:r>
            <a:r>
              <a:rPr sz="2000" b="1" spc="-990" dirty="0">
                <a:latin typeface="Simplified Arabic"/>
                <a:cs typeface="Simplified Arabic"/>
              </a:rPr>
              <a:t>لƃ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440" dirty="0">
                <a:latin typeface="Simplified Arabic"/>
                <a:cs typeface="Simplified Arabic"/>
              </a:rPr>
              <a:t>بستحي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535" dirty="0">
                <a:latin typeface="Simplified Arabic"/>
                <a:cs typeface="Simplified Arabic"/>
              </a:rPr>
              <a:t>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20" dirty="0">
                <a:latin typeface="Simplified Arabic"/>
                <a:cs typeface="Simplified Arabic"/>
              </a:rPr>
              <a:t>يملع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200" dirty="0">
                <a:latin typeface="Simplified Arabic"/>
                <a:cs typeface="Simplified Arabic"/>
              </a:rPr>
              <a:t>جا</a:t>
            </a:r>
            <a:r>
              <a:rPr sz="2000" b="1" spc="-335" dirty="0">
                <a:latin typeface="Simplified Arabic"/>
                <a:cs typeface="Simplified Arabic"/>
              </a:rPr>
              <a:t>ت</a:t>
            </a:r>
            <a:r>
              <a:rPr sz="2000" b="1" spc="-495" dirty="0">
                <a:latin typeface="Simplified Arabic"/>
                <a:cs typeface="Simplified Arabic"/>
              </a:rPr>
              <a:t>ƈإ(</a:t>
            </a:r>
            <a:endParaRPr sz="2000">
              <a:latin typeface="Simplified Arabic"/>
              <a:cs typeface="Simplified Arabic"/>
            </a:endParaRPr>
          </a:p>
          <a:p>
            <a:pPr marL="3365500">
              <a:lnSpc>
                <a:spcPct val="100000"/>
              </a:lnSpc>
              <a:spcBef>
                <a:spcPts val="1425"/>
              </a:spcBef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ل</a:t>
            </a:r>
            <a:r>
              <a:rPr sz="1400" i="1" spc="20" dirty="0">
                <a:latin typeface="Simplified Arabic"/>
                <a:cs typeface="Simplified Arabic"/>
              </a:rPr>
              <a:t>م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15" dirty="0">
                <a:latin typeface="Simplified Arabic"/>
                <a:cs typeface="Simplified Arabic"/>
              </a:rPr>
              <a:t>ش</a:t>
            </a:r>
            <a:r>
              <a:rPr sz="1400" i="1" spc="-66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250" dirty="0">
                <a:latin typeface="Simplified Arabic"/>
                <a:cs typeface="Simplified Arabic"/>
              </a:rPr>
              <a:t>هقا</a:t>
            </a:r>
            <a:r>
              <a:rPr sz="1400" i="1" spc="-975" dirty="0">
                <a:latin typeface="Simplified Arabic"/>
                <a:cs typeface="Simplified Arabic"/>
              </a:rPr>
              <a:t>ف</a:t>
            </a:r>
            <a:r>
              <a:rPr sz="1400" i="1" dirty="0">
                <a:latin typeface="Simplified Arabic"/>
                <a:cs typeface="Simplified Arabic"/>
              </a:rPr>
              <a:t>رإ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95" dirty="0">
                <a:latin typeface="Simplified Arabic"/>
                <a:cs typeface="Simplified Arabic"/>
              </a:rPr>
              <a:t>ن</a:t>
            </a:r>
            <a:r>
              <a:rPr sz="1400" i="1" spc="-10" dirty="0">
                <a:latin typeface="Simplified Arabic"/>
                <a:cs typeface="Simplified Arabic"/>
              </a:rPr>
              <a:t>و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360" dirty="0">
                <a:latin typeface="Simplified Arabic"/>
                <a:cs typeface="Simplified Arabic"/>
              </a:rPr>
              <a:t>Ƌ</a:t>
            </a:r>
            <a:r>
              <a:rPr sz="1400" i="1" spc="-345" dirty="0">
                <a:latin typeface="Simplified Arabic"/>
                <a:cs typeface="Simplified Arabic"/>
              </a:rPr>
              <a:t>رƄ</a:t>
            </a:r>
            <a:r>
              <a:rPr sz="1400" i="1" spc="-170" dirty="0">
                <a:latin typeface="Simplified Arabic"/>
                <a:cs typeface="Simplified Arabic"/>
              </a:rPr>
              <a:t>ذ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ى</a:t>
            </a:r>
            <a:r>
              <a:rPr sz="1400" i="1" spc="-465" dirty="0">
                <a:latin typeface="Simplified Arabic"/>
                <a:cs typeface="Simplified Arabic"/>
              </a:rPr>
              <a:t>ف</a:t>
            </a:r>
            <a:r>
              <a:rPr sz="1400" i="1" spc="-650" dirty="0">
                <a:latin typeface="Simplified Arabic"/>
                <a:cs typeface="Simplified Arabic"/>
              </a:rPr>
              <a:t>ت</a:t>
            </a:r>
            <a:r>
              <a:rPr sz="1400" i="1" spc="-705" dirty="0">
                <a:latin typeface="Simplified Arabic"/>
                <a:cs typeface="Simplified Arabic"/>
              </a:rPr>
              <a:t>Ƅي</a:t>
            </a:r>
            <a:endParaRPr sz="1400">
              <a:latin typeface="Simplified Arabic"/>
              <a:cs typeface="Simplified Arabic"/>
            </a:endParaRPr>
          </a:p>
          <a:p>
            <a:pPr marL="918844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تد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نإ 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:</a:t>
            </a:r>
            <a:r>
              <a:rPr sz="1400" b="1" spc="-955" dirty="0">
                <a:latin typeface="Simplified Arabic"/>
                <a:cs typeface="Simplified Arabic"/>
              </a:rPr>
              <a:t>Ɖ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وت</a:t>
            </a:r>
            <a:r>
              <a:rPr sz="1400" b="1" spc="-565" dirty="0">
                <a:latin typeface="Simplified Arabic"/>
                <a:cs typeface="Simplified Arabic"/>
              </a:rPr>
              <a:t>Ƃد</a:t>
            </a:r>
            <a:r>
              <a:rPr sz="1400" b="1" spc="-85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9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 </a:t>
            </a:r>
            <a:r>
              <a:rPr sz="1400" b="1" spc="-254" dirty="0">
                <a:latin typeface="Simplified Arabic"/>
                <a:cs typeface="Simplified Arabic"/>
              </a:rPr>
              <a:t>ى</a:t>
            </a:r>
            <a:r>
              <a:rPr sz="1400" b="1" spc="-19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لو</a:t>
            </a:r>
            <a:r>
              <a:rPr sz="1400" b="1" spc="-315" dirty="0">
                <a:latin typeface="Simplified Arabic"/>
                <a:cs typeface="Simplified Arabic"/>
              </a:rPr>
              <a:t>ص</a:t>
            </a:r>
            <a:r>
              <a:rPr sz="1400" b="1" spc="-175" dirty="0">
                <a:latin typeface="Simplified Arabic"/>
                <a:cs typeface="Simplified Arabic"/>
              </a:rPr>
              <a:t>ح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25" dirty="0">
                <a:latin typeface="Simplified Arabic"/>
                <a:cs typeface="Simplified Arabic"/>
              </a:rPr>
              <a:t>ل</a:t>
            </a:r>
            <a:r>
              <a:rPr sz="1400" b="1" spc="-330" dirty="0">
                <a:latin typeface="Simplified Arabic"/>
                <a:cs typeface="Simplified Arabic"/>
              </a:rPr>
              <a:t>ب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20" dirty="0">
                <a:latin typeface="Simplified Arabic"/>
                <a:cs typeface="Simplified Arabic"/>
              </a:rPr>
              <a:t>ا</a:t>
            </a:r>
            <a:r>
              <a:rPr sz="1400" b="1" spc="-620" dirty="0">
                <a:latin typeface="Simplified Arabic"/>
                <a:cs typeface="Simplified Arabic"/>
              </a:rPr>
              <a:t>ه</a:t>
            </a:r>
            <a:r>
              <a:rPr sz="1400" b="1" spc="-135" dirty="0">
                <a:latin typeface="Simplified Arabic"/>
                <a:cs typeface="Simplified Arabic"/>
              </a:rPr>
              <a:t>ر</a:t>
            </a:r>
            <a:r>
              <a:rPr sz="1400" b="1" spc="-290" dirty="0">
                <a:latin typeface="Simplified Arabic"/>
                <a:cs typeface="Simplified Arabic"/>
              </a:rPr>
              <a:t>ش</a:t>
            </a:r>
            <a:r>
              <a:rPr sz="1400" b="1" spc="-1025" dirty="0">
                <a:latin typeface="Simplified Arabic"/>
                <a:cs typeface="Simplified Arabic"/>
              </a:rPr>
              <a:t>ƈ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مت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735" dirty="0">
                <a:latin typeface="Simplified Arabic"/>
                <a:cs typeface="Simplified Arabic"/>
              </a:rPr>
              <a:t>ف</a:t>
            </a:r>
            <a:r>
              <a:rPr sz="1400" b="1" spc="-1070" dirty="0">
                <a:latin typeface="Simplified Arabic"/>
                <a:cs typeface="Simplified Arabic"/>
              </a:rPr>
              <a:t>ƃ</a:t>
            </a:r>
            <a:r>
              <a:rPr sz="1400" b="1" spc="40" dirty="0">
                <a:latin typeface="Simplified Arabic"/>
                <a:cs typeface="Simplified Arabic"/>
              </a:rPr>
              <a:t>ؤ</a:t>
            </a:r>
            <a:r>
              <a:rPr sz="1400" b="1" spc="-6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8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  <a:p>
            <a:pPr marR="259715" algn="ctr">
              <a:lnSpc>
                <a:spcPct val="100000"/>
              </a:lnSpc>
              <a:spcBef>
                <a:spcPts val="66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59715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259715" algn="ctr">
              <a:lnSpc>
                <a:spcPct val="100000"/>
              </a:lnSpc>
              <a:spcBef>
                <a:spcPts val="124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217170" algn="ctr">
              <a:lnSpc>
                <a:spcPct val="100000"/>
              </a:lnSpc>
              <a:spcBef>
                <a:spcPts val="1215"/>
              </a:spcBef>
            </a:pPr>
            <a:r>
              <a:rPr sz="1400" b="1" spc="-20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تد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و ن</a:t>
            </a:r>
            <a:r>
              <a:rPr sz="1400" b="1" spc="-10" dirty="0">
                <a:latin typeface="Simplified Arabic"/>
                <a:cs typeface="Simplified Arabic"/>
              </a:rPr>
              <a:t>إ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:قب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0" dirty="0">
                <a:latin typeface="Simplified Arabic"/>
                <a:cs typeface="Simplified Arabic"/>
              </a:rPr>
              <a:t>ي</a:t>
            </a:r>
            <a:r>
              <a:rPr sz="1400" b="1" spc="-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935" dirty="0">
                <a:latin typeface="Simplified Arabic"/>
                <a:cs typeface="Simplified Arabic"/>
              </a:rPr>
              <a:t>ƈ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 </a:t>
            </a:r>
            <a:r>
              <a:rPr sz="1400" b="1" spc="-935" dirty="0">
                <a:latin typeface="Simplified Arabic"/>
                <a:cs typeface="Simplified Arabic"/>
              </a:rPr>
              <a:t>Ɖ</a:t>
            </a:r>
            <a:r>
              <a:rPr sz="1400" b="1" spc="-330" dirty="0">
                <a:latin typeface="Simplified Arabic"/>
                <a:cs typeface="Simplified Arabic"/>
              </a:rPr>
              <a:t>ا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225" dirty="0">
                <a:latin typeface="Simplified Arabic"/>
                <a:cs typeface="Simplified Arabic"/>
              </a:rPr>
              <a:t>و</a:t>
            </a:r>
            <a:r>
              <a:rPr sz="1400" b="1" spc="-330" dirty="0">
                <a:latin typeface="Simplified Arabic"/>
                <a:cs typeface="Simplified Arabic"/>
              </a:rPr>
              <a:t>ت</a:t>
            </a:r>
            <a:r>
              <a:rPr sz="1400" b="1" spc="-565" dirty="0">
                <a:latin typeface="Simplified Arabic"/>
                <a:cs typeface="Simplified Arabic"/>
              </a:rPr>
              <a:t>Ƃد</a:t>
            </a:r>
            <a:r>
              <a:rPr sz="1400" b="1" spc="-85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وأ </a:t>
            </a:r>
            <a:r>
              <a:rPr sz="1400" b="1" spc="-335" dirty="0">
                <a:latin typeface="Simplified Arabic"/>
                <a:cs typeface="Simplified Arabic"/>
              </a:rPr>
              <a:t>ري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-210" dirty="0">
                <a:latin typeface="Simplified Arabic"/>
                <a:cs typeface="Simplified Arabic"/>
              </a:rPr>
              <a:t>سج</a:t>
            </a:r>
            <a:r>
              <a:rPr sz="1400" b="1" spc="-75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705" dirty="0">
                <a:latin typeface="Simplified Arabic"/>
                <a:cs typeface="Simplified Arabic"/>
              </a:rPr>
              <a:t>تƃ</a:t>
            </a:r>
            <a:r>
              <a:rPr sz="1400" b="1" spc="-200" dirty="0">
                <a:latin typeface="Simplified Arabic"/>
                <a:cs typeface="Simplified Arabic"/>
              </a:rPr>
              <a:t>ا</a:t>
            </a:r>
            <a:r>
              <a:rPr sz="1400" b="1" spc="-615" dirty="0">
                <a:latin typeface="Simplified Arabic"/>
                <a:cs typeface="Simplified Arabic"/>
              </a:rPr>
              <a:t>س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35" dirty="0">
                <a:latin typeface="Simplified Arabic"/>
                <a:cs typeface="Simplified Arabic"/>
              </a:rPr>
              <a:t>نم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00" dirty="0">
                <a:latin typeface="Simplified Arabic"/>
                <a:cs typeface="Simplified Arabic"/>
              </a:rPr>
              <a:t>ت</a:t>
            </a:r>
            <a:r>
              <a:rPr sz="1400" b="1" spc="-565" dirty="0">
                <a:latin typeface="Simplified Arabic"/>
                <a:cs typeface="Simplified Arabic"/>
              </a:rPr>
              <a:t>س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ث</a:t>
            </a:r>
            <a:r>
              <a:rPr sz="1400" b="1" spc="-204" dirty="0">
                <a:latin typeface="Simplified Arabic"/>
                <a:cs typeface="Simplified Arabic"/>
              </a:rPr>
              <a:t>وحب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36827" y="1725093"/>
            <a:ext cx="3653790" cy="0"/>
          </a:xfrm>
          <a:custGeom>
            <a:avLst/>
            <a:gdLst/>
            <a:ahLst/>
            <a:cxnLst/>
            <a:rect l="l" t="t" r="r" b="b"/>
            <a:pathLst>
              <a:path w="3653790">
                <a:moveTo>
                  <a:pt x="0" y="0"/>
                </a:moveTo>
                <a:lnTo>
                  <a:pt x="365336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65395" y="7390830"/>
            <a:ext cx="2125345" cy="0"/>
          </a:xfrm>
          <a:custGeom>
            <a:avLst/>
            <a:gdLst/>
            <a:ahLst/>
            <a:cxnLst/>
            <a:rect l="l" t="t" r="r" b="b"/>
            <a:pathLst>
              <a:path w="2125345">
                <a:moveTo>
                  <a:pt x="0" y="0"/>
                </a:moveTo>
                <a:lnTo>
                  <a:pt x="212505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68850" y="8570407"/>
            <a:ext cx="3350260" cy="0"/>
          </a:xfrm>
          <a:custGeom>
            <a:avLst/>
            <a:gdLst/>
            <a:ahLst/>
            <a:cxnLst/>
            <a:rect l="l" t="t" r="r" b="b"/>
            <a:pathLst>
              <a:path w="3350260">
                <a:moveTo>
                  <a:pt x="0" y="0"/>
                </a:moveTo>
                <a:lnTo>
                  <a:pt x="335025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5711" y="8866063"/>
            <a:ext cx="3883660" cy="0"/>
          </a:xfrm>
          <a:custGeom>
            <a:avLst/>
            <a:gdLst/>
            <a:ahLst/>
            <a:cxnLst/>
            <a:rect l="l" t="t" r="r" b="b"/>
            <a:pathLst>
              <a:path w="3883660">
                <a:moveTo>
                  <a:pt x="0" y="0"/>
                </a:moveTo>
                <a:lnTo>
                  <a:pt x="388308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91009" y="9160195"/>
            <a:ext cx="4326890" cy="0"/>
          </a:xfrm>
          <a:custGeom>
            <a:avLst/>
            <a:gdLst/>
            <a:ahLst/>
            <a:cxnLst/>
            <a:rect l="l" t="t" r="r" b="b"/>
            <a:pathLst>
              <a:path w="4326890">
                <a:moveTo>
                  <a:pt x="0" y="0"/>
                </a:moveTo>
                <a:lnTo>
                  <a:pt x="432687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46306" y="9456101"/>
            <a:ext cx="4771390" cy="0"/>
          </a:xfrm>
          <a:custGeom>
            <a:avLst/>
            <a:gdLst/>
            <a:ahLst/>
            <a:cxnLst/>
            <a:rect l="l" t="t" r="r" b="b"/>
            <a:pathLst>
              <a:path w="4771390">
                <a:moveTo>
                  <a:pt x="0" y="0"/>
                </a:moveTo>
                <a:lnTo>
                  <a:pt x="477125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˾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12008" y="968976"/>
            <a:ext cx="17818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5" dirty="0">
                <a:latin typeface="Simplified Arabic"/>
                <a:cs typeface="Simplified Arabic"/>
              </a:rPr>
              <a:t>:ة</a:t>
            </a:r>
            <a:r>
              <a:rPr sz="1400" b="1" spc="50" dirty="0">
                <a:latin typeface="Simplified Arabic"/>
                <a:cs typeface="Simplified Arabic"/>
              </a:rPr>
              <a:t>م</a:t>
            </a:r>
            <a:r>
              <a:rPr sz="1400" b="1" spc="-300" dirty="0">
                <a:latin typeface="Simplified Arabic"/>
                <a:cs typeface="Simplified Arabic"/>
              </a:rPr>
              <a:t>Ƃحم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270" dirty="0">
                <a:latin typeface="Simplified Arabic"/>
                <a:cs typeface="Simplified Arabic"/>
              </a:rPr>
              <a:t>يغ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320" dirty="0">
                <a:latin typeface="Simplified Arabic"/>
                <a:cs typeface="Simplified Arabic"/>
              </a:rPr>
              <a:t>ى</a:t>
            </a:r>
            <a:r>
              <a:rPr sz="1400" b="1" spc="-30" dirty="0">
                <a:latin typeface="Simplified Arabic"/>
                <a:cs typeface="Simplified Arabic"/>
              </a:rPr>
              <a:t>رخأ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ل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عأ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_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40" dirty="0">
                <a:latin typeface="Simplified Arabic"/>
                <a:cs typeface="Simplified Arabic"/>
              </a:rPr>
              <a:t>ـج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3233" y="2212561"/>
            <a:ext cx="5572125" cy="7383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15900" algn="ctr">
              <a:lnSpc>
                <a:spcPct val="100000"/>
              </a:lnSpc>
            </a:pPr>
            <a:r>
              <a:rPr sz="1400" b="1" spc="-155" dirty="0">
                <a:latin typeface="Simplified Arabic"/>
                <a:cs typeface="Simplified Arabic"/>
              </a:rPr>
              <a:t>نيم</a:t>
            </a:r>
            <a:r>
              <a:rPr sz="1400" b="1" spc="-285" dirty="0">
                <a:latin typeface="Simplified Arabic"/>
                <a:cs typeface="Simplified Arabic"/>
              </a:rPr>
              <a:t>دق</a:t>
            </a:r>
            <a:r>
              <a:rPr sz="1400" b="1" spc="-395" dirty="0">
                <a:latin typeface="Simplified Arabic"/>
                <a:cs typeface="Simplified Arabic"/>
              </a:rPr>
              <a:t>ت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70" dirty="0">
                <a:latin typeface="Simplified Arabic"/>
                <a:cs typeface="Simplified Arabic"/>
              </a:rPr>
              <a:t>لب</a:t>
            </a:r>
            <a:r>
              <a:rPr sz="1400" b="1" spc="-440" dirty="0">
                <a:latin typeface="Simplified Arabic"/>
                <a:cs typeface="Simplified Arabic"/>
              </a:rPr>
              <a:t>ق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35" dirty="0">
                <a:latin typeface="Simplified Arabic"/>
                <a:cs typeface="Simplified Arabic"/>
              </a:rPr>
              <a:t>نم</a:t>
            </a:r>
            <a:r>
              <a:rPr sz="1400" b="1" dirty="0">
                <a:latin typeface="Simplified Arabic"/>
                <a:cs typeface="Simplified Arabic"/>
              </a:rPr>
              <a:t> أمي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25" dirty="0">
                <a:latin typeface="Simplified Arabic"/>
                <a:cs typeface="Simplified Arabic"/>
              </a:rPr>
              <a:t>دƈب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ا</a:t>
            </a:r>
            <a:r>
              <a:rPr sz="1400" b="1" spc="-85" dirty="0">
                <a:latin typeface="Simplified Arabic"/>
                <a:cs typeface="Simplified Arabic"/>
              </a:rPr>
              <a:t>ذه(</a:t>
            </a:r>
            <a:r>
              <a:rPr sz="1400" b="1" spc="-70" dirty="0">
                <a:latin typeface="Simplified Arabic"/>
                <a:cs typeface="Simplified Arabic"/>
              </a:rPr>
              <a:t>: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r>
              <a:rPr sz="1400" b="1" spc="-10" dirty="0">
                <a:latin typeface="Simplified Arabic"/>
                <a:cs typeface="Simplified Arabic"/>
              </a:rPr>
              <a:t>ع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سم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185" dirty="0">
                <a:latin typeface="Simplified Arabic"/>
                <a:cs typeface="Simplified Arabic"/>
              </a:rPr>
              <a:t>ذاتسأ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35" dirty="0">
                <a:latin typeface="Simplified Arabic"/>
                <a:cs typeface="Simplified Arabic"/>
              </a:rPr>
              <a:t>ف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335" dirty="0">
                <a:latin typeface="Simplified Arabic"/>
                <a:cs typeface="Simplified Arabic"/>
              </a:rPr>
              <a:t>ظ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225" dirty="0">
                <a:latin typeface="Simplified Arabic"/>
                <a:cs typeface="Simplified Arabic"/>
              </a:rPr>
              <a:t>لغش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ء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940" dirty="0">
                <a:latin typeface="Simplified Arabic"/>
                <a:cs typeface="Simplified Arabic"/>
              </a:rPr>
              <a:t>ƈ</a:t>
            </a:r>
            <a:r>
              <a:rPr sz="1400" b="1" spc="-605" dirty="0">
                <a:latin typeface="Simplified Arabic"/>
                <a:cs typeface="Simplified Arabic"/>
              </a:rPr>
              <a:t>ث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رو</a:t>
            </a:r>
            <a:r>
              <a:rPr sz="1400" b="1" spc="-434" dirty="0">
                <a:latin typeface="Simplified Arabic"/>
                <a:cs typeface="Simplified Arabic"/>
              </a:rPr>
              <a:t>ش</a:t>
            </a:r>
            <a:r>
              <a:rPr sz="1400" b="1" spc="-700" dirty="0">
                <a:latin typeface="Simplified Arabic"/>
                <a:cs typeface="Simplified Arabic"/>
              </a:rPr>
              <a:t>ƈ</a:t>
            </a:r>
            <a:r>
              <a:rPr sz="1400" b="1" spc="-25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ج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610" dirty="0">
                <a:latin typeface="Simplified Arabic"/>
                <a:cs typeface="Simplified Arabic"/>
              </a:rPr>
              <a:t>ت</a:t>
            </a:r>
            <a:r>
              <a:rPr sz="1400" b="1" spc="-855" dirty="0">
                <a:latin typeface="Simplified Arabic"/>
                <a:cs typeface="Simplified Arabic"/>
              </a:rPr>
              <a:t>ƈ</a:t>
            </a:r>
            <a:r>
              <a:rPr sz="1400" b="1" spc="185" dirty="0">
                <a:latin typeface="Simplified Arabic"/>
                <a:cs typeface="Simplified Arabic"/>
              </a:rPr>
              <a:t>إا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د</a:t>
            </a:r>
            <a:endParaRPr sz="1400">
              <a:latin typeface="Simplified Arabic"/>
              <a:cs typeface="Simplified Arabic"/>
            </a:endParaRPr>
          </a:p>
          <a:p>
            <a:pPr marR="228600" algn="r">
              <a:lnSpc>
                <a:spcPct val="100000"/>
              </a:lnSpc>
              <a:spcBef>
                <a:spcPts val="64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)</a:t>
            </a:r>
            <a:r>
              <a:rPr sz="1400" b="1" spc="10" dirty="0">
                <a:latin typeface="Simplified Arabic"/>
                <a:cs typeface="Simplified Arabic"/>
              </a:rPr>
              <a:t>ذ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315" dirty="0">
                <a:latin typeface="Simplified Arabic"/>
                <a:cs typeface="Simplified Arabic"/>
              </a:rPr>
              <a:t>تسأ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305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رد  </a:t>
            </a:r>
            <a:r>
              <a:rPr sz="1400" b="1" spc="-135" dirty="0">
                <a:latin typeface="Simplified Arabic"/>
                <a:cs typeface="Simplified Arabic"/>
              </a:rPr>
              <a:t>ى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إ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ي</a:t>
            </a:r>
            <a:r>
              <a:rPr sz="1400" b="1" spc="-630" dirty="0">
                <a:latin typeface="Simplified Arabic"/>
                <a:cs typeface="Simplified Arabic"/>
              </a:rPr>
              <a:t>ق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ت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150">
              <a:latin typeface="Times New Roman"/>
              <a:cs typeface="Times New Roman"/>
            </a:endParaRPr>
          </a:p>
          <a:p>
            <a:pPr marR="193040" algn="ctr">
              <a:lnSpc>
                <a:spcPct val="100000"/>
              </a:lnSpc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193040" algn="ctr">
              <a:lnSpc>
                <a:spcPct val="100000"/>
              </a:lnSpc>
              <a:spcBef>
                <a:spcPts val="124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205740" algn="ctr">
              <a:lnSpc>
                <a:spcPct val="100000"/>
              </a:lnSpc>
              <a:spcBef>
                <a:spcPts val="745"/>
              </a:spcBef>
            </a:pPr>
            <a:r>
              <a:rPr sz="2000" b="1" spc="-150" dirty="0">
                <a:latin typeface="Simplified Arabic"/>
                <a:cs typeface="Simplified Arabic"/>
              </a:rPr>
              <a:t>ع</a:t>
            </a:r>
            <a:r>
              <a:rPr sz="2000" b="1" spc="-800" dirty="0">
                <a:latin typeface="Simplified Arabic"/>
                <a:cs typeface="Simplified Arabic"/>
              </a:rPr>
              <a:t>ب</a:t>
            </a:r>
            <a:r>
              <a:rPr sz="2000" b="1" spc="-840" dirty="0">
                <a:latin typeface="Simplified Arabic"/>
                <a:cs typeface="Simplified Arabic"/>
              </a:rPr>
              <a:t>ر</a:t>
            </a:r>
            <a:r>
              <a:rPr sz="2000" b="1" dirty="0">
                <a:latin typeface="Simplified Arabic"/>
                <a:cs typeface="Simplified Arabic"/>
              </a:rPr>
              <a:t>ا</a:t>
            </a:r>
            <a:r>
              <a:rPr sz="2000" b="1" spc="-229" dirty="0">
                <a:latin typeface="Simplified Arabic"/>
                <a:cs typeface="Simplified Arabic"/>
              </a:rPr>
              <a:t> 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spc="-10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L="1254125">
              <a:lnSpc>
                <a:spcPct val="100000"/>
              </a:lnSpc>
              <a:spcBef>
                <a:spcPts val="815"/>
              </a:spcBef>
            </a:pPr>
            <a:r>
              <a:rPr sz="1400" b="1" spc="-315" dirty="0">
                <a:latin typeface="Simplified Arabic"/>
                <a:cs typeface="Simplified Arabic"/>
              </a:rPr>
              <a:t>)ةƈ</a:t>
            </a:r>
            <a:r>
              <a:rPr sz="1400" b="1" spc="-705" dirty="0">
                <a:latin typeface="Simplified Arabic"/>
                <a:cs typeface="Simplified Arabic"/>
              </a:rPr>
              <a:t>س</a:t>
            </a:r>
            <a:r>
              <a:rPr sz="1400" b="1" spc="-79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ر</a:t>
            </a:r>
            <a:r>
              <a:rPr sz="1400" b="1" spc="-600" dirty="0">
                <a:latin typeface="Simplified Arabic"/>
                <a:cs typeface="Simplified Arabic"/>
              </a:rPr>
              <a:t>هشƃ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100" dirty="0">
                <a:latin typeface="Simplified Arabic"/>
                <a:cs typeface="Simplified Arabic"/>
              </a:rPr>
              <a:t>م</a:t>
            </a:r>
            <a:r>
              <a:rPr sz="1400" b="1" spc="-265" dirty="0">
                <a:latin typeface="Simplified Arabic"/>
                <a:cs typeface="Simplified Arabic"/>
              </a:rPr>
              <a:t>وي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5" dirty="0">
                <a:latin typeface="Simplified Arabic"/>
                <a:cs typeface="Simplified Arabic"/>
              </a:rPr>
              <a:t>خ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204" dirty="0">
                <a:latin typeface="Simplified Arabic"/>
                <a:cs typeface="Simplified Arabic"/>
              </a:rPr>
              <a:t>ا</a:t>
            </a:r>
            <a:r>
              <a:rPr sz="1400" b="1" spc="-270" dirty="0">
                <a:latin typeface="Simplified Arabic"/>
                <a:cs typeface="Simplified Arabic"/>
              </a:rPr>
              <a:t>وت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85" dirty="0">
                <a:latin typeface="Simplified Arabic"/>
                <a:cs typeface="Simplified Arabic"/>
              </a:rPr>
              <a:t>رƂذت(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رادإا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70" dirty="0">
                <a:latin typeface="Simplified Arabic"/>
                <a:cs typeface="Simplified Arabic"/>
              </a:rPr>
              <a:t>ها</a:t>
            </a:r>
            <a:r>
              <a:rPr sz="1400" b="1" spc="-345" dirty="0">
                <a:latin typeface="Simplified Arabic"/>
                <a:cs typeface="Simplified Arabic"/>
              </a:rPr>
              <a:t>س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95" dirty="0">
                <a:latin typeface="Simplified Arabic"/>
                <a:cs typeface="Simplified Arabic"/>
              </a:rPr>
              <a:t>ي</a:t>
            </a:r>
            <a:r>
              <a:rPr sz="1400" b="1" spc="-570" dirty="0">
                <a:latin typeface="Simplified Arabic"/>
                <a:cs typeface="Simplified Arabic"/>
              </a:rPr>
              <a:t>في</a:t>
            </a:r>
            <a:r>
              <a:rPr sz="1400" b="1" spc="-100" dirty="0">
                <a:latin typeface="Simplified Arabic"/>
                <a:cs typeface="Simplified Arabic"/>
              </a:rPr>
              <a:t>ظ</a:t>
            </a:r>
            <a:r>
              <a:rPr sz="1400" b="1" spc="-360" dirty="0">
                <a:latin typeface="Simplified Arabic"/>
                <a:cs typeface="Simplified Arabic"/>
              </a:rPr>
              <a:t>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5" dirty="0">
                <a:latin typeface="Simplified Arabic"/>
                <a:cs typeface="Simplified Arabic"/>
              </a:rPr>
              <a:t>خ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-320" dirty="0">
                <a:latin typeface="Simplified Arabic"/>
                <a:cs typeface="Simplified Arabic"/>
              </a:rPr>
              <a:t>راتƃا</a:t>
            </a:r>
            <a:endParaRPr sz="1400">
              <a:latin typeface="Simplified Arabic"/>
              <a:cs typeface="Simplified Arabic"/>
            </a:endParaRPr>
          </a:p>
          <a:p>
            <a:pPr marR="233679" algn="r">
              <a:lnSpc>
                <a:spcPct val="100000"/>
              </a:lnSpc>
              <a:spcBef>
                <a:spcPts val="650"/>
              </a:spcBef>
            </a:pP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i="1" spc="-310" dirty="0">
                <a:latin typeface="Simplified Arabic"/>
                <a:cs typeface="Simplified Arabic"/>
              </a:rPr>
              <a:t>ا</a:t>
            </a:r>
            <a:r>
              <a:rPr sz="2100" i="1" spc="-172" baseline="-5952" dirty="0">
                <a:latin typeface="Simplified Arabic"/>
                <a:cs typeface="Simplified Arabic"/>
              </a:rPr>
              <a:t> 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136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ز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م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00" dirty="0">
                <a:latin typeface="Simplified Arabic"/>
                <a:cs typeface="Simplified Arabic"/>
              </a:rPr>
              <a:t>:يف</a:t>
            </a:r>
            <a:r>
              <a:rPr sz="1400" b="1" spc="-330" dirty="0">
                <a:latin typeface="Simplified Arabic"/>
                <a:cs typeface="Simplified Arabic"/>
              </a:rPr>
              <a:t>ي</a:t>
            </a:r>
            <a:r>
              <a:rPr sz="1400" b="1" spc="-100" dirty="0">
                <a:latin typeface="Simplified Arabic"/>
                <a:cs typeface="Simplified Arabic"/>
              </a:rPr>
              <a:t>ظ</a:t>
            </a:r>
            <a:r>
              <a:rPr sz="1400" b="1" spc="-360" dirty="0">
                <a:latin typeface="Simplified Arabic"/>
                <a:cs typeface="Simplified Arabic"/>
              </a:rPr>
              <a:t>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5" dirty="0">
                <a:latin typeface="Simplified Arabic"/>
                <a:cs typeface="Simplified Arabic"/>
              </a:rPr>
              <a:t>خ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-320" dirty="0">
                <a:latin typeface="Simplified Arabic"/>
                <a:cs typeface="Simplified Arabic"/>
              </a:rPr>
              <a:t>راتƃا</a:t>
            </a:r>
            <a:r>
              <a:rPr sz="1400" b="1" spc="114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1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6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233679" algn="r">
              <a:lnSpc>
                <a:spcPct val="100000"/>
              </a:lnSpc>
              <a:spcBef>
                <a:spcPts val="1000"/>
              </a:spcBef>
            </a:pPr>
            <a:r>
              <a:rPr sz="1400" i="1" spc="-5" dirty="0">
                <a:latin typeface="Simplified Arabic"/>
                <a:cs typeface="Simplified Arabic"/>
              </a:rPr>
              <a:t>)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0" dirty="0">
                <a:latin typeface="Simplified Arabic"/>
                <a:cs typeface="Simplified Arabic"/>
              </a:rPr>
              <a:t>ق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220" dirty="0">
                <a:latin typeface="Simplified Arabic"/>
                <a:cs typeface="Simplified Arabic"/>
              </a:rPr>
              <a:t>غ</a:t>
            </a:r>
            <a:r>
              <a:rPr sz="1400" i="1" spc="-415" dirty="0">
                <a:latin typeface="Simplified Arabic"/>
                <a:cs typeface="Simplified Arabic"/>
              </a:rPr>
              <a:t>ش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و</a:t>
            </a:r>
            <a:r>
              <a:rPr sz="1400" i="1" dirty="0">
                <a:latin typeface="Simplified Arabic"/>
                <a:cs typeface="Simplified Arabic"/>
              </a:rPr>
              <a:t>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425" dirty="0">
                <a:latin typeface="Simplified Arabic"/>
                <a:cs typeface="Simplified Arabic"/>
              </a:rPr>
              <a:t>ل</a:t>
            </a:r>
            <a:r>
              <a:rPr sz="1400" i="1" spc="-220" dirty="0">
                <a:latin typeface="Simplified Arabic"/>
                <a:cs typeface="Simplified Arabic"/>
              </a:rPr>
              <a:t>غ</a:t>
            </a:r>
            <a:r>
              <a:rPr sz="1400" i="1" spc="-420" dirty="0">
                <a:latin typeface="Simplified Arabic"/>
                <a:cs typeface="Simplified Arabic"/>
              </a:rPr>
              <a:t>ش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ب</a:t>
            </a:r>
            <a:r>
              <a:rPr sz="1400" i="1" spc="-355" dirty="0">
                <a:latin typeface="Simplified Arabic"/>
                <a:cs typeface="Simplified Arabic"/>
              </a:rPr>
              <a:t>ص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 ر</a:t>
            </a:r>
            <a:r>
              <a:rPr sz="1400" i="1" spc="-55" dirty="0">
                <a:latin typeface="Simplified Arabic"/>
                <a:cs typeface="Simplified Arabic"/>
              </a:rPr>
              <a:t>خ</a:t>
            </a:r>
            <a:r>
              <a:rPr sz="1400" i="1" dirty="0">
                <a:latin typeface="Simplified Arabic"/>
                <a:cs typeface="Simplified Arabic"/>
              </a:rPr>
              <a:t>آ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ن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15" dirty="0">
                <a:latin typeface="Simplified Arabic"/>
                <a:cs typeface="Simplified Arabic"/>
              </a:rPr>
              <a:t> 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ا</a:t>
            </a:r>
            <a:r>
              <a:rPr sz="1400" i="1" spc="12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136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ز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1060" dirty="0">
                <a:latin typeface="Simplified Arabic"/>
                <a:cs typeface="Simplified Arabic"/>
              </a:rPr>
              <a:t>Ɗ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315" dirty="0">
                <a:latin typeface="Simplified Arabic"/>
                <a:cs typeface="Simplified Arabic"/>
              </a:rPr>
              <a:t>ه</a:t>
            </a:r>
            <a:r>
              <a:rPr sz="1400" i="1" spc="-655" dirty="0">
                <a:latin typeface="Simplified Arabic"/>
                <a:cs typeface="Simplified Arabic"/>
              </a:rPr>
              <a:t>ب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894" dirty="0">
                <a:latin typeface="Simplified Arabic"/>
                <a:cs typeface="Simplified Arabic"/>
              </a:rPr>
              <a:t>ت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5" dirty="0">
                <a:latin typeface="Simplified Arabic"/>
                <a:cs typeface="Simplified Arabic"/>
              </a:rPr>
              <a:t> م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رادإا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80" dirty="0">
                <a:latin typeface="Simplified Arabic"/>
                <a:cs typeface="Simplified Arabic"/>
              </a:rPr>
              <a:t>بص</a:t>
            </a:r>
            <a:r>
              <a:rPr sz="1400" b="1" spc="-60" dirty="0">
                <a:latin typeface="Simplified Arabic"/>
                <a:cs typeface="Simplified Arabic"/>
              </a:rPr>
              <a:t>ا</a:t>
            </a:r>
            <a:r>
              <a:rPr sz="1400" b="1" spc="-700" dirty="0">
                <a:latin typeface="Simplified Arabic"/>
                <a:cs typeface="Simplified Arabic"/>
              </a:rPr>
              <a:t>ƈ</a:t>
            </a:r>
            <a:r>
              <a:rPr sz="1400" b="1" spc="-25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120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2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60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193040" algn="ctr">
              <a:lnSpc>
                <a:spcPct val="100000"/>
              </a:lnSpc>
              <a:spcBef>
                <a:spcPts val="122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4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R="193040" algn="ctr">
              <a:lnSpc>
                <a:spcPct val="100000"/>
              </a:lnSpc>
              <a:spcBef>
                <a:spcPts val="635"/>
              </a:spcBef>
              <a:tabLst>
                <a:tab pos="5076190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8159" y="1430961"/>
            <a:ext cx="1482090" cy="0"/>
          </a:xfrm>
          <a:custGeom>
            <a:avLst/>
            <a:gdLst/>
            <a:ahLst/>
            <a:cxnLst/>
            <a:rect l="l" t="t" r="r" b="b"/>
            <a:pathLst>
              <a:path w="1482089">
                <a:moveTo>
                  <a:pt x="0" y="0"/>
                </a:moveTo>
                <a:lnTo>
                  <a:pt x="148189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51900" y="1725093"/>
            <a:ext cx="1838325" cy="0"/>
          </a:xfrm>
          <a:custGeom>
            <a:avLst/>
            <a:gdLst/>
            <a:ahLst/>
            <a:cxnLst/>
            <a:rect l="l" t="t" r="r" b="b"/>
            <a:pathLst>
              <a:path w="1838325">
                <a:moveTo>
                  <a:pt x="0" y="0"/>
                </a:moveTo>
                <a:lnTo>
                  <a:pt x="183779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14980" y="2970202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87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14980" y="4150161"/>
            <a:ext cx="1675764" cy="0"/>
          </a:xfrm>
          <a:custGeom>
            <a:avLst/>
            <a:gdLst/>
            <a:ahLst/>
            <a:cxnLst/>
            <a:rect l="l" t="t" r="r" b="b"/>
            <a:pathLst>
              <a:path w="1675764">
                <a:moveTo>
                  <a:pt x="0" y="0"/>
                </a:moveTo>
                <a:lnTo>
                  <a:pt x="167547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46911" y="8672514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327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˿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041" y="968603"/>
            <a:ext cx="5256530" cy="138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115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تد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نإ(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:</a:t>
            </a:r>
            <a:r>
              <a:rPr sz="1400" b="1" spc="-215" dirty="0">
                <a:latin typeface="Simplified Arabic"/>
                <a:cs typeface="Simplified Arabic"/>
              </a:rPr>
              <a:t>ز</a:t>
            </a:r>
            <a:r>
              <a:rPr sz="1400" b="1" spc="-315" dirty="0">
                <a:latin typeface="Simplified Arabic"/>
                <a:cs typeface="Simplified Arabic"/>
              </a:rPr>
              <a:t>ئ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spc="-390" dirty="0">
                <a:latin typeface="Simplified Arabic"/>
                <a:cs typeface="Simplified Arabic"/>
              </a:rPr>
              <a:t>وجƃ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330" dirty="0">
                <a:latin typeface="Simplified Arabic"/>
                <a:cs typeface="Simplified Arabic"/>
              </a:rPr>
              <a:t>حƈم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120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3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5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tabLst>
                <a:tab pos="491553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tabLst>
                <a:tab pos="490918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  <a:p>
            <a:pPr marL="18415">
              <a:lnSpc>
                <a:spcPct val="100000"/>
              </a:lnSpc>
              <a:spcBef>
                <a:spcPts val="635"/>
              </a:spcBef>
              <a:tabLst>
                <a:tab pos="4915535" algn="l"/>
              </a:tabLst>
            </a:pP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dirty="0">
                <a:latin typeface="Simplified Arabic"/>
                <a:cs typeface="Simplified Arabic"/>
              </a:rPr>
              <a:t>_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9237" y="3112899"/>
            <a:ext cx="4928235" cy="168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89255" algn="ctr">
              <a:lnSpc>
                <a:spcPct val="100000"/>
              </a:lnSpc>
            </a:pPr>
            <a:r>
              <a:rPr sz="2000" b="1" spc="60" dirty="0">
                <a:latin typeface="Simplified Arabic"/>
                <a:cs typeface="Simplified Arabic"/>
              </a:rPr>
              <a:t>سم</a:t>
            </a:r>
            <a:r>
              <a:rPr sz="2000" b="1" spc="10" dirty="0">
                <a:latin typeface="Simplified Arabic"/>
                <a:cs typeface="Simplified Arabic"/>
              </a:rPr>
              <a:t>ا</a:t>
            </a:r>
            <a:r>
              <a:rPr sz="2000" b="1" spc="-555" dirty="0">
                <a:latin typeface="Simplified Arabic"/>
                <a:cs typeface="Simplified Arabic"/>
              </a:rPr>
              <a:t>خƃا</a:t>
            </a:r>
            <a:r>
              <a:rPr sz="2000" b="1" spc="-10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L="1655445">
              <a:lnSpc>
                <a:spcPct val="100000"/>
              </a:lnSpc>
              <a:spcBef>
                <a:spcPts val="1465"/>
              </a:spcBef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325" dirty="0">
                <a:latin typeface="Simplified Arabic"/>
                <a:cs typeface="Simplified Arabic"/>
              </a:rPr>
              <a:t>ى</a:t>
            </a:r>
            <a:r>
              <a:rPr sz="1400" b="1" spc="75" dirty="0">
                <a:latin typeface="Simplified Arabic"/>
                <a:cs typeface="Simplified Arabic"/>
              </a:rPr>
              <a:t>رخأا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10" dirty="0">
                <a:latin typeface="Simplified Arabic"/>
                <a:cs typeface="Simplified Arabic"/>
              </a:rPr>
              <a:t>ط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635" dirty="0">
                <a:latin typeface="Simplified Arabic"/>
                <a:cs typeface="Simplified Arabic"/>
              </a:rPr>
              <a:t>شƈƃا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70" dirty="0">
                <a:latin typeface="Simplified Arabic"/>
                <a:cs typeface="Simplified Arabic"/>
              </a:rPr>
              <a:t>ه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210" dirty="0">
                <a:latin typeface="Simplified Arabic"/>
                <a:cs typeface="Simplified Arabic"/>
              </a:rPr>
              <a:t>أ</a:t>
            </a:r>
            <a:r>
              <a:rPr sz="1400" b="1" dirty="0">
                <a:latin typeface="Simplified Arabic"/>
                <a:cs typeface="Simplified Arabic"/>
              </a:rPr>
              <a:t>و ت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spc="-345" dirty="0">
                <a:latin typeface="Simplified Arabic"/>
                <a:cs typeface="Simplified Arabic"/>
              </a:rPr>
              <a:t>ودƈ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25" dirty="0">
                <a:latin typeface="Simplified Arabic"/>
                <a:cs typeface="Simplified Arabic"/>
              </a:rPr>
              <a:t>ت</a:t>
            </a:r>
            <a:r>
              <a:rPr sz="1400" b="1" spc="-59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640" dirty="0">
                <a:latin typeface="Simplified Arabic"/>
                <a:cs typeface="Simplified Arabic"/>
              </a:rPr>
              <a:t>ف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1095" dirty="0">
                <a:latin typeface="Simplified Arabic"/>
                <a:cs typeface="Simplified Arabic"/>
              </a:rPr>
              <a:t>Ƃ</a:t>
            </a:r>
            <a:r>
              <a:rPr sz="1400" b="1" spc="-235" dirty="0">
                <a:latin typeface="Simplified Arabic"/>
                <a:cs typeface="Simplified Arabic"/>
              </a:rPr>
              <a:t>راشمƃا</a:t>
            </a:r>
            <a:endParaRPr sz="1400">
              <a:latin typeface="Simplified Arabic"/>
              <a:cs typeface="Simplified Arabic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400" i="1" dirty="0">
                <a:latin typeface="Simplified Arabic"/>
                <a:cs typeface="Simplified Arabic"/>
              </a:rPr>
              <a:t>نأ </a:t>
            </a:r>
            <a:r>
              <a:rPr sz="1400" i="1" spc="-175" dirty="0">
                <a:latin typeface="Simplified Arabic"/>
                <a:cs typeface="Simplified Arabic"/>
              </a:rPr>
              <a:t>ىلع ،</a:t>
            </a:r>
            <a:r>
              <a:rPr sz="1400" i="1" spc="-10" dirty="0">
                <a:latin typeface="Simplified Arabic"/>
                <a:cs typeface="Simplified Arabic"/>
              </a:rPr>
              <a:t>)</a:t>
            </a:r>
            <a:r>
              <a:rPr sz="1400" i="1" spc="-450" dirty="0">
                <a:latin typeface="Simplified Arabic"/>
                <a:cs typeface="Simplified Arabic"/>
              </a:rPr>
              <a:t>ي</a:t>
            </a:r>
            <a:r>
              <a:rPr sz="1400" i="1" spc="-695" dirty="0">
                <a:latin typeface="Simplified Arabic"/>
                <a:cs typeface="Simplified Arabic"/>
              </a:rPr>
              <a:t>Ɗ</a:t>
            </a:r>
            <a:r>
              <a:rPr sz="1400" i="1" spc="40" dirty="0">
                <a:latin typeface="Simplified Arabic"/>
                <a:cs typeface="Simplified Arabic"/>
              </a:rPr>
              <a:t>ا</a:t>
            </a:r>
            <a:r>
              <a:rPr sz="1400" i="1" spc="45" dirty="0">
                <a:latin typeface="Simplified Arabic"/>
                <a:cs typeface="Simplified Arabic"/>
              </a:rPr>
              <a:t>ا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95" dirty="0">
                <a:latin typeface="Simplified Arabic"/>
                <a:cs typeface="Simplified Arabic"/>
              </a:rPr>
              <a:t>سقƅا(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50" dirty="0">
                <a:latin typeface="Simplified Arabic"/>
                <a:cs typeface="Simplified Arabic"/>
              </a:rPr>
              <a:t>ت</a:t>
            </a:r>
            <a:r>
              <a:rPr sz="1400" i="1" spc="-285" dirty="0">
                <a:latin typeface="Simplified Arabic"/>
                <a:cs typeface="Simplified Arabic"/>
              </a:rPr>
              <a:t>رƄذ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95" dirty="0">
                <a:latin typeface="Simplified Arabic"/>
                <a:cs typeface="Simplified Arabic"/>
              </a:rPr>
              <a:t>ريغ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ةي</a:t>
            </a:r>
            <a:r>
              <a:rPr sz="1400" i="1" spc="-175" dirty="0">
                <a:latin typeface="Simplified Arabic"/>
                <a:cs typeface="Simplified Arabic"/>
              </a:rPr>
              <a:t>مل</a:t>
            </a:r>
            <a:r>
              <a:rPr sz="1400" i="1" spc="-235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15" dirty="0">
                <a:latin typeface="Simplified Arabic"/>
                <a:cs typeface="Simplified Arabic"/>
              </a:rPr>
              <a:t> </a:t>
            </a:r>
            <a:r>
              <a:rPr sz="1400" i="1" spc="-70" dirty="0">
                <a:latin typeface="Simplified Arabic"/>
                <a:cs typeface="Simplified Arabic"/>
              </a:rPr>
              <a:t>ت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90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1095" dirty="0">
                <a:latin typeface="Simplified Arabic"/>
                <a:cs typeface="Simplified Arabic"/>
              </a:rPr>
              <a:t>Ƅ</a:t>
            </a:r>
            <a:r>
              <a:rPr sz="1400" i="1" spc="-235" dirty="0">
                <a:latin typeface="Simplified Arabic"/>
                <a:cs typeface="Simplified Arabic"/>
              </a:rPr>
              <a:t>راشم</a:t>
            </a:r>
            <a:r>
              <a:rPr sz="1400" i="1" spc="-51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195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)</a:t>
            </a:r>
            <a:r>
              <a:rPr sz="1400" i="1" dirty="0">
                <a:latin typeface="Simplified Arabic"/>
                <a:cs typeface="Simplified Arabic"/>
              </a:rPr>
              <a:t>1</a:t>
            </a:r>
            <a:endParaRPr sz="1400">
              <a:latin typeface="Simplified Arabic"/>
              <a:cs typeface="Simplified Arabic"/>
            </a:endParaRPr>
          </a:p>
          <a:p>
            <a:pPr marR="237490" algn="r">
              <a:lnSpc>
                <a:spcPct val="100000"/>
              </a:lnSpc>
              <a:spcBef>
                <a:spcPts val="645"/>
              </a:spcBef>
            </a:pPr>
            <a:r>
              <a:rPr sz="1400" i="1" spc="-320" dirty="0">
                <a:latin typeface="Simplified Arabic"/>
                <a:cs typeface="Simplified Arabic"/>
              </a:rPr>
              <a:t>:اهيف </a:t>
            </a:r>
            <a:r>
              <a:rPr sz="1400" i="1" spc="-280" dirty="0">
                <a:latin typeface="Simplified Arabic"/>
                <a:cs typeface="Simplified Arabic"/>
              </a:rPr>
              <a:t>مدقت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ةمها</a:t>
            </a:r>
            <a:r>
              <a:rPr sz="1400" i="1" spc="-165" dirty="0">
                <a:latin typeface="Simplified Arabic"/>
                <a:cs typeface="Simplified Arabic"/>
              </a:rPr>
              <a:t>سم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95" dirty="0">
                <a:latin typeface="Simplified Arabic"/>
                <a:cs typeface="Simplified Arabic"/>
              </a:rPr>
              <a:t>ةيف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9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،د</a:t>
            </a:r>
            <a:r>
              <a:rPr sz="1400" i="1" spc="-210" dirty="0">
                <a:latin typeface="Simplified Arabic"/>
                <a:cs typeface="Simplified Arabic"/>
              </a:rPr>
              <a:t>اق</a:t>
            </a:r>
            <a:r>
              <a:rPr sz="1400" i="1" spc="-640" dirty="0">
                <a:latin typeface="Simplified Arabic"/>
                <a:cs typeface="Simplified Arabic"/>
              </a:rPr>
              <a:t>عƊ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15" dirty="0">
                <a:latin typeface="Simplified Arabic"/>
                <a:cs typeface="Simplified Arabic"/>
              </a:rPr>
              <a:t>نا</a:t>
            </a:r>
            <a:r>
              <a:rPr sz="1400" i="1" spc="-575" dirty="0">
                <a:latin typeface="Simplified Arabic"/>
                <a:cs typeface="Simplified Arabic"/>
              </a:rPr>
              <a:t>Ƅ</a:t>
            </a:r>
            <a:r>
              <a:rPr sz="1400" i="1" spc="-29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160" dirty="0">
                <a:latin typeface="Simplified Arabic"/>
                <a:cs typeface="Simplified Arabic"/>
              </a:rPr>
              <a:t>را</a:t>
            </a:r>
            <a:r>
              <a:rPr sz="1400" i="1" spc="-41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،</a:t>
            </a:r>
            <a:r>
              <a:rPr sz="1400" i="1" spc="-204" dirty="0">
                <a:latin typeface="Simplified Arabic"/>
                <a:cs typeface="Simplified Arabic"/>
              </a:rPr>
              <a:t>ة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وأ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spc="-190" dirty="0">
                <a:latin typeface="Simplified Arabic"/>
                <a:cs typeface="Simplified Arabic"/>
              </a:rPr>
              <a:t>م</a:t>
            </a:r>
            <a:r>
              <a:rPr sz="1400" i="1" spc="-495" dirty="0">
                <a:latin typeface="Simplified Arabic"/>
                <a:cs typeface="Simplified Arabic"/>
              </a:rPr>
              <a:t>ت</a:t>
            </a:r>
            <a:r>
              <a:rPr sz="1400" i="1" dirty="0">
                <a:latin typeface="Simplified Arabic"/>
                <a:cs typeface="Simplified Arabic"/>
              </a:rPr>
              <a:t>ؤ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رƄ</a:t>
            </a:r>
            <a:r>
              <a:rPr sz="1400" i="1" spc="-170" dirty="0">
                <a:latin typeface="Simplified Arabic"/>
                <a:cs typeface="Simplified Arabic"/>
              </a:rPr>
              <a:t>ذ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R="222885" algn="r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30" dirty="0">
                <a:latin typeface="Simplified Arabic"/>
                <a:cs typeface="Simplified Arabic"/>
              </a:rPr>
              <a:t>ت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635" dirty="0">
                <a:latin typeface="Simplified Arabic"/>
                <a:cs typeface="Simplified Arabic"/>
              </a:rPr>
              <a:t>ت</a:t>
            </a:r>
            <a:r>
              <a:rPr sz="1400" b="1" spc="40" dirty="0">
                <a:latin typeface="Simplified Arabic"/>
                <a:cs typeface="Simplified Arabic"/>
              </a:rPr>
              <a:t>ؤم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3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02377" y="6510887"/>
            <a:ext cx="7531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:ت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spc="-345" dirty="0">
                <a:latin typeface="Simplified Arabic"/>
                <a:cs typeface="Simplified Arabic"/>
              </a:rPr>
              <a:t>ودƈ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27237" y="7690845"/>
            <a:ext cx="15906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325" dirty="0">
                <a:latin typeface="Simplified Arabic"/>
                <a:cs typeface="Simplified Arabic"/>
              </a:rPr>
              <a:t>ى</a:t>
            </a:r>
            <a:r>
              <a:rPr sz="1400" b="1" spc="75" dirty="0">
                <a:latin typeface="Simplified Arabic"/>
                <a:cs typeface="Simplified Arabic"/>
              </a:rPr>
              <a:t>رخأا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10" dirty="0">
                <a:latin typeface="Simplified Arabic"/>
                <a:cs typeface="Simplified Arabic"/>
              </a:rPr>
              <a:t>ط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635" dirty="0">
                <a:latin typeface="Simplified Arabic"/>
                <a:cs typeface="Simplified Arabic"/>
              </a:rPr>
              <a:t>شƈƃا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70" dirty="0">
                <a:latin typeface="Simplified Arabic"/>
                <a:cs typeface="Simplified Arabic"/>
              </a:rPr>
              <a:t>ه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وأ</a:t>
            </a:r>
            <a:r>
              <a:rPr sz="1400" b="1" spc="120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2</a:t>
            </a:r>
            <a:endParaRPr sz="1400">
              <a:latin typeface="Simplified Arabic"/>
              <a:cs typeface="Simplified Arabic"/>
            </a:endParaRPr>
          </a:p>
          <a:p>
            <a:pPr marL="96520" algn="ctr">
              <a:lnSpc>
                <a:spcPct val="100000"/>
              </a:lnSpc>
              <a:spcBef>
                <a:spcPts val="645"/>
              </a:spcBef>
            </a:pPr>
            <a:r>
              <a:rPr sz="1400" b="1" spc="-145" dirty="0">
                <a:latin typeface="Simplified Arabic"/>
                <a:cs typeface="Simplified Arabic"/>
              </a:rPr>
              <a:t>:ةي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75" dirty="0">
                <a:latin typeface="Simplified Arabic"/>
                <a:cs typeface="Simplified Arabic"/>
              </a:rPr>
              <a:t>يع</a:t>
            </a:r>
            <a:r>
              <a:rPr sz="1400" b="1" spc="-165" dirty="0">
                <a:latin typeface="Simplified Arabic"/>
                <a:cs typeface="Simplified Arabic"/>
              </a:rPr>
              <a:t>م</a:t>
            </a:r>
            <a:r>
              <a:rPr sz="1400" b="1" spc="-420" dirty="0">
                <a:latin typeface="Simplified Arabic"/>
                <a:cs typeface="Simplified Arabic"/>
              </a:rPr>
              <a:t>ج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 </a:t>
            </a:r>
            <a:r>
              <a:rPr sz="1400" b="1" spc="-19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3898" y="9461985"/>
            <a:ext cx="7512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ن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spc="-185" dirty="0">
                <a:latin typeface="Simplified Arabic"/>
                <a:cs typeface="Simplified Arabic"/>
              </a:rPr>
              <a:t>ل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59888" y="1430961"/>
            <a:ext cx="1855470" cy="0"/>
          </a:xfrm>
          <a:custGeom>
            <a:avLst/>
            <a:gdLst/>
            <a:ahLst/>
            <a:cxnLst/>
            <a:rect l="l" t="t" r="r" b="b"/>
            <a:pathLst>
              <a:path w="1855470">
                <a:moveTo>
                  <a:pt x="0" y="0"/>
                </a:moveTo>
                <a:lnTo>
                  <a:pt x="185530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0895" y="2609014"/>
            <a:ext cx="2934335" cy="0"/>
          </a:xfrm>
          <a:custGeom>
            <a:avLst/>
            <a:gdLst/>
            <a:ahLst/>
            <a:cxnLst/>
            <a:rect l="l" t="t" r="r" b="b"/>
            <a:pathLst>
              <a:path w="2934335">
                <a:moveTo>
                  <a:pt x="0" y="0"/>
                </a:moveTo>
                <a:lnTo>
                  <a:pt x="29340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51359" y="5055417"/>
            <a:ext cx="2844165" cy="0"/>
          </a:xfrm>
          <a:custGeom>
            <a:avLst/>
            <a:gdLst/>
            <a:ahLst/>
            <a:cxnLst/>
            <a:rect l="l" t="t" r="r" b="b"/>
            <a:pathLst>
              <a:path w="2844165">
                <a:moveTo>
                  <a:pt x="0" y="0"/>
                </a:moveTo>
                <a:lnTo>
                  <a:pt x="284411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81611" y="5351335"/>
            <a:ext cx="3114040" cy="0"/>
          </a:xfrm>
          <a:custGeom>
            <a:avLst/>
            <a:gdLst/>
            <a:ahLst/>
            <a:cxnLst/>
            <a:rect l="l" t="t" r="r" b="b"/>
            <a:pathLst>
              <a:path w="3114040">
                <a:moveTo>
                  <a:pt x="0" y="0"/>
                </a:moveTo>
                <a:lnTo>
                  <a:pt x="311386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11862" y="5645467"/>
            <a:ext cx="3383915" cy="0"/>
          </a:xfrm>
          <a:custGeom>
            <a:avLst/>
            <a:gdLst/>
            <a:ahLst/>
            <a:cxnLst/>
            <a:rect l="l" t="t" r="r" b="b"/>
            <a:pathLst>
              <a:path w="3383915">
                <a:moveTo>
                  <a:pt x="0" y="0"/>
                </a:moveTo>
                <a:lnTo>
                  <a:pt x="338361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42110" y="5939599"/>
            <a:ext cx="3653790" cy="0"/>
          </a:xfrm>
          <a:custGeom>
            <a:avLst/>
            <a:gdLst/>
            <a:ahLst/>
            <a:cxnLst/>
            <a:rect l="l" t="t" r="r" b="b"/>
            <a:pathLst>
              <a:path w="3653790">
                <a:moveTo>
                  <a:pt x="0" y="0"/>
                </a:moveTo>
                <a:lnTo>
                  <a:pt x="365363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72358" y="6235255"/>
            <a:ext cx="3923029" cy="0"/>
          </a:xfrm>
          <a:custGeom>
            <a:avLst/>
            <a:gdLst/>
            <a:ahLst/>
            <a:cxnLst/>
            <a:rect l="l" t="t" r="r" b="b"/>
            <a:pathLst>
              <a:path w="3923029">
                <a:moveTo>
                  <a:pt x="0" y="0"/>
                </a:moveTo>
                <a:lnTo>
                  <a:pt x="39227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91687" y="6972872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77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2774" y="7267385"/>
            <a:ext cx="4373245" cy="0"/>
          </a:xfrm>
          <a:custGeom>
            <a:avLst/>
            <a:gdLst/>
            <a:ahLst/>
            <a:cxnLst/>
            <a:rect l="l" t="t" r="r" b="b"/>
            <a:pathLst>
              <a:path w="4373245">
                <a:moveTo>
                  <a:pt x="0" y="0"/>
                </a:moveTo>
                <a:lnTo>
                  <a:pt x="4372692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32015" y="7563042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44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06898" y="8448486"/>
            <a:ext cx="1945639" cy="0"/>
          </a:xfrm>
          <a:custGeom>
            <a:avLst/>
            <a:gdLst/>
            <a:ahLst/>
            <a:cxnLst/>
            <a:rect l="l" t="t" r="r" b="b"/>
            <a:pathLst>
              <a:path w="1945639">
                <a:moveTo>
                  <a:pt x="0" y="0"/>
                </a:moveTo>
                <a:lnTo>
                  <a:pt x="194521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7149" y="8742619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>
                <a:moveTo>
                  <a:pt x="0" y="0"/>
                </a:moveTo>
                <a:lnTo>
                  <a:pt x="2214702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67401" y="9038275"/>
            <a:ext cx="2485390" cy="0"/>
          </a:xfrm>
          <a:custGeom>
            <a:avLst/>
            <a:gdLst/>
            <a:ahLst/>
            <a:cxnLst/>
            <a:rect l="l" t="t" r="r" b="b"/>
            <a:pathLst>
              <a:path w="2485390">
                <a:moveTo>
                  <a:pt x="2485087" y="0"/>
                </a:moveTo>
                <a:lnTo>
                  <a:pt x="0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97653" y="9332657"/>
            <a:ext cx="2754630" cy="0"/>
          </a:xfrm>
          <a:custGeom>
            <a:avLst/>
            <a:gdLst/>
            <a:ahLst/>
            <a:cxnLst/>
            <a:rect l="l" t="t" r="r" b="b"/>
            <a:pathLst>
              <a:path w="2754629">
                <a:moveTo>
                  <a:pt x="0" y="0"/>
                </a:moveTo>
                <a:lnTo>
                  <a:pt x="275419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̀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893" y="2715481"/>
            <a:ext cx="9461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س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13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3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98630" y="5369410"/>
            <a:ext cx="181927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0" dirty="0">
                <a:latin typeface="Simplified Arabic"/>
                <a:cs typeface="Simplified Arabic"/>
              </a:rPr>
              <a:t>:عم</a:t>
            </a:r>
            <a:r>
              <a:rPr sz="1400" b="1" spc="-190" dirty="0">
                <a:latin typeface="Simplified Arabic"/>
                <a:cs typeface="Simplified Arabic"/>
              </a:rPr>
              <a:t>ت</a:t>
            </a:r>
            <a:r>
              <a:rPr sz="1400" b="1" spc="-365" dirty="0">
                <a:latin typeface="Simplified Arabic"/>
                <a:cs typeface="Simplified Arabic"/>
              </a:rPr>
              <a:t>جمƃ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105" dirty="0">
                <a:latin typeface="Simplified Arabic"/>
                <a:cs typeface="Simplified Arabic"/>
              </a:rPr>
              <a:t>ة</a:t>
            </a:r>
            <a:r>
              <a:rPr sz="1400" b="1" spc="-210" dirty="0">
                <a:latin typeface="Simplified Arabic"/>
                <a:cs typeface="Simplified Arabic"/>
              </a:rPr>
              <a:t>عماج</a:t>
            </a:r>
            <a:r>
              <a:rPr sz="1400" b="1" spc="-50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" dirty="0">
                <a:latin typeface="Simplified Arabic"/>
                <a:cs typeface="Simplified Arabic"/>
              </a:rPr>
              <a:t>دخ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3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4</a:t>
            </a:r>
            <a:endParaRPr sz="1400">
              <a:latin typeface="Simplified Arabic"/>
              <a:cs typeface="Simplified Arabic"/>
            </a:endParaRPr>
          </a:p>
          <a:p>
            <a:pPr marL="487680">
              <a:lnSpc>
                <a:spcPct val="100000"/>
              </a:lnSpc>
              <a:spcBef>
                <a:spcPts val="645"/>
              </a:spcBef>
            </a:pPr>
            <a:r>
              <a:rPr sz="1400" b="1" spc="-25" dirty="0">
                <a:latin typeface="Simplified Arabic"/>
                <a:cs typeface="Simplified Arabic"/>
              </a:rPr>
              <a:t>:ةعم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ج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" dirty="0">
                <a:latin typeface="Simplified Arabic"/>
                <a:cs typeface="Simplified Arabic"/>
              </a:rPr>
              <a:t>دخ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6591" y="7730469"/>
            <a:ext cx="1225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0" dirty="0">
                <a:latin typeface="Simplified Arabic"/>
                <a:cs typeface="Simplified Arabic"/>
              </a:rPr>
              <a:t>:عم</a:t>
            </a:r>
            <a:r>
              <a:rPr sz="1400" b="1" spc="-190" dirty="0">
                <a:latin typeface="Simplified Arabic"/>
                <a:cs typeface="Simplified Arabic"/>
              </a:rPr>
              <a:t>ت</a:t>
            </a:r>
            <a:r>
              <a:rPr sz="1400" b="1" spc="-275" dirty="0">
                <a:latin typeface="Simplified Arabic"/>
                <a:cs typeface="Simplified Arabic"/>
              </a:rPr>
              <a:t>جمƃا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40" dirty="0">
                <a:latin typeface="Simplified Arabic"/>
                <a:cs typeface="Simplified Arabic"/>
              </a:rPr>
              <a:t>دخ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87575" y="1135305"/>
            <a:ext cx="2664460" cy="0"/>
          </a:xfrm>
          <a:custGeom>
            <a:avLst/>
            <a:gdLst/>
            <a:ahLst/>
            <a:cxnLst/>
            <a:rect l="l" t="t" r="r" b="b"/>
            <a:pathLst>
              <a:path w="2664460">
                <a:moveTo>
                  <a:pt x="0" y="0"/>
                </a:moveTo>
                <a:lnTo>
                  <a:pt x="266428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37995" y="1429437"/>
            <a:ext cx="3114040" cy="0"/>
          </a:xfrm>
          <a:custGeom>
            <a:avLst/>
            <a:gdLst/>
            <a:ahLst/>
            <a:cxnLst/>
            <a:rect l="l" t="t" r="r" b="b"/>
            <a:pathLst>
              <a:path w="3114040">
                <a:moveTo>
                  <a:pt x="0" y="0"/>
                </a:moveTo>
                <a:lnTo>
                  <a:pt x="311386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8079" y="1725093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77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8327" y="2019225"/>
            <a:ext cx="3474085" cy="0"/>
          </a:xfrm>
          <a:custGeom>
            <a:avLst/>
            <a:gdLst/>
            <a:ahLst/>
            <a:cxnLst/>
            <a:rect l="l" t="t" r="r" b="b"/>
            <a:pathLst>
              <a:path w="3474085">
                <a:moveTo>
                  <a:pt x="0" y="0"/>
                </a:moveTo>
                <a:lnTo>
                  <a:pt x="34735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8575" y="2313358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289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87572" y="3177848"/>
            <a:ext cx="2665095" cy="0"/>
          </a:xfrm>
          <a:custGeom>
            <a:avLst/>
            <a:gdLst/>
            <a:ahLst/>
            <a:cxnLst/>
            <a:rect l="l" t="t" r="r" b="b"/>
            <a:pathLst>
              <a:path w="2665095">
                <a:moveTo>
                  <a:pt x="0" y="0"/>
                </a:moveTo>
                <a:lnTo>
                  <a:pt x="2664544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7824" y="3471979"/>
            <a:ext cx="2934335" cy="0"/>
          </a:xfrm>
          <a:custGeom>
            <a:avLst/>
            <a:gdLst/>
            <a:ahLst/>
            <a:cxnLst/>
            <a:rect l="l" t="t" r="r" b="b"/>
            <a:pathLst>
              <a:path w="2934335">
                <a:moveTo>
                  <a:pt x="0" y="0"/>
                </a:moveTo>
                <a:lnTo>
                  <a:pt x="29340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48076" y="3766112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779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78324" y="4061768"/>
            <a:ext cx="3474085" cy="0"/>
          </a:xfrm>
          <a:custGeom>
            <a:avLst/>
            <a:gdLst/>
            <a:ahLst/>
            <a:cxnLst/>
            <a:rect l="l" t="t" r="r" b="b"/>
            <a:pathLst>
              <a:path w="3474085">
                <a:moveTo>
                  <a:pt x="0" y="0"/>
                </a:moveTo>
                <a:lnTo>
                  <a:pt x="347353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8572" y="4355900"/>
            <a:ext cx="3742690" cy="0"/>
          </a:xfrm>
          <a:custGeom>
            <a:avLst/>
            <a:gdLst/>
            <a:ahLst/>
            <a:cxnLst/>
            <a:rect l="l" t="t" r="r" b="b"/>
            <a:pathLst>
              <a:path w="3742690">
                <a:moveTo>
                  <a:pt x="0" y="0"/>
                </a:moveTo>
                <a:lnTo>
                  <a:pt x="374231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38820" y="4651557"/>
            <a:ext cx="4013200" cy="0"/>
          </a:xfrm>
          <a:custGeom>
            <a:avLst/>
            <a:gdLst/>
            <a:ahLst/>
            <a:cxnLst/>
            <a:rect l="l" t="t" r="r" b="b"/>
            <a:pathLst>
              <a:path w="4013200">
                <a:moveTo>
                  <a:pt x="0" y="0"/>
                </a:moveTo>
                <a:lnTo>
                  <a:pt x="401264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69068" y="4945689"/>
            <a:ext cx="4282440" cy="0"/>
          </a:xfrm>
          <a:custGeom>
            <a:avLst/>
            <a:gdLst/>
            <a:ahLst/>
            <a:cxnLst/>
            <a:rect l="l" t="t" r="r" b="b"/>
            <a:pathLst>
              <a:path w="4282440">
                <a:moveTo>
                  <a:pt x="0" y="0"/>
                </a:moveTo>
                <a:lnTo>
                  <a:pt x="428239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27893" y="6127051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394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58145" y="6421184"/>
            <a:ext cx="3293745" cy="0"/>
          </a:xfrm>
          <a:custGeom>
            <a:avLst/>
            <a:gdLst/>
            <a:ahLst/>
            <a:cxnLst/>
            <a:rect l="l" t="t" r="r" b="b"/>
            <a:pathLst>
              <a:path w="3293745">
                <a:moveTo>
                  <a:pt x="0" y="0"/>
                </a:moveTo>
                <a:lnTo>
                  <a:pt x="329369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88393" y="6716840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44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18641" y="7010972"/>
            <a:ext cx="3832860" cy="0"/>
          </a:xfrm>
          <a:custGeom>
            <a:avLst/>
            <a:gdLst/>
            <a:ahLst/>
            <a:cxnLst/>
            <a:rect l="l" t="t" r="r" b="b"/>
            <a:pathLst>
              <a:path w="3832860">
                <a:moveTo>
                  <a:pt x="0" y="0"/>
                </a:moveTo>
                <a:lnTo>
                  <a:pt x="3832815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48889" y="7305485"/>
            <a:ext cx="4103370" cy="0"/>
          </a:xfrm>
          <a:custGeom>
            <a:avLst/>
            <a:gdLst/>
            <a:ahLst/>
            <a:cxnLst/>
            <a:rect l="l" t="t" r="r" b="b"/>
            <a:pathLst>
              <a:path w="4103370">
                <a:moveTo>
                  <a:pt x="0" y="0"/>
                </a:moveTo>
                <a:lnTo>
                  <a:pt x="410321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7818" y="8192454"/>
            <a:ext cx="3024505" cy="0"/>
          </a:xfrm>
          <a:custGeom>
            <a:avLst/>
            <a:gdLst/>
            <a:ahLst/>
            <a:cxnLst/>
            <a:rect l="l" t="t" r="r" b="b"/>
            <a:pathLst>
              <a:path w="3024504">
                <a:moveTo>
                  <a:pt x="0" y="0"/>
                </a:moveTo>
                <a:lnTo>
                  <a:pt x="3024011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7982" y="8486586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843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98475" y="8780719"/>
            <a:ext cx="4553585" cy="0"/>
          </a:xfrm>
          <a:custGeom>
            <a:avLst/>
            <a:gdLst/>
            <a:ahLst/>
            <a:cxnLst/>
            <a:rect l="l" t="t" r="r" b="b"/>
            <a:pathLst>
              <a:path w="4553585">
                <a:moveTo>
                  <a:pt x="0" y="0"/>
                </a:moveTo>
                <a:lnTo>
                  <a:pt x="4553346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88314" y="9076375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507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08478" y="9370757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2958" y="0"/>
                </a:lnTo>
              </a:path>
            </a:pathLst>
          </a:custGeom>
          <a:ln w="101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́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727834" y="1007089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32862" y="1006349"/>
            <a:ext cx="5166995" cy="189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785" algn="ctr">
              <a:lnSpc>
                <a:spcPct val="100000"/>
              </a:lnSpc>
            </a:pPr>
            <a:r>
              <a:rPr sz="2000" b="1" spc="-15" dirty="0">
                <a:latin typeface="Simplified Arabic"/>
                <a:cs typeface="Simplified Arabic"/>
              </a:rPr>
              <a:t>س</a:t>
            </a:r>
            <a:r>
              <a:rPr sz="2000" b="1" spc="-420" dirty="0">
                <a:latin typeface="Simplified Arabic"/>
                <a:cs typeface="Simplified Arabic"/>
              </a:rPr>
              <a:t>داسƃا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545" dirty="0">
                <a:latin typeface="Simplified Arabic"/>
                <a:cs typeface="Simplified Arabic"/>
              </a:rPr>
              <a:t>مسقƃا</a:t>
            </a:r>
            <a:endParaRPr sz="2000">
              <a:latin typeface="Simplified Arabic"/>
              <a:cs typeface="Simplified Arabic"/>
            </a:endParaRPr>
          </a:p>
          <a:p>
            <a:pPr marR="57150" algn="ctr">
              <a:lnSpc>
                <a:spcPct val="100000"/>
              </a:lnSpc>
              <a:spcBef>
                <a:spcPts val="919"/>
              </a:spcBef>
            </a:pPr>
            <a:r>
              <a:rPr sz="2000" b="1" spc="-45" dirty="0">
                <a:latin typeface="Simplified Arabic"/>
                <a:cs typeface="Simplified Arabic"/>
              </a:rPr>
              <a:t>)</a:t>
            </a:r>
            <a:r>
              <a:rPr sz="2000" b="1" spc="-105" dirty="0">
                <a:latin typeface="Simplified Arabic"/>
                <a:cs typeface="Simplified Arabic"/>
              </a:rPr>
              <a:t>ي</a:t>
            </a:r>
            <a:r>
              <a:rPr sz="2000" b="1" spc="-595" dirty="0">
                <a:latin typeface="Simplified Arabic"/>
                <a:cs typeface="Simplified Arabic"/>
              </a:rPr>
              <a:t>س</a:t>
            </a:r>
            <a:r>
              <a:rPr sz="2000" b="1" spc="-905" dirty="0">
                <a:latin typeface="Simplified Arabic"/>
                <a:cs typeface="Simplified Arabic"/>
              </a:rPr>
              <a:t>ي</a:t>
            </a:r>
            <a:r>
              <a:rPr sz="2000" b="1" spc="5" dirty="0">
                <a:latin typeface="Simplified Arabic"/>
                <a:cs typeface="Simplified Arabic"/>
              </a:rPr>
              <a:t>ر</a:t>
            </a:r>
            <a:r>
              <a:rPr sz="2000" b="1" spc="-265" dirty="0">
                <a:latin typeface="Simplified Arabic"/>
                <a:cs typeface="Simplified Arabic"/>
              </a:rPr>
              <a:t>د</a:t>
            </a:r>
            <a:r>
              <a:rPr sz="2000" b="1" spc="-505" dirty="0">
                <a:latin typeface="Simplified Arabic"/>
                <a:cs typeface="Simplified Arabic"/>
              </a:rPr>
              <a:t>ت</a:t>
            </a:r>
            <a:r>
              <a:rPr sz="2000" b="1" spc="-770" dirty="0">
                <a:latin typeface="Simplified Arabic"/>
                <a:cs typeface="Simplified Arabic"/>
              </a:rPr>
              <a:t>ƃا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ء</a:t>
            </a:r>
            <a:r>
              <a:rPr sz="2000" b="1" spc="-210" dirty="0">
                <a:latin typeface="Simplified Arabic"/>
                <a:cs typeface="Simplified Arabic"/>
              </a:rPr>
              <a:t>ب</a:t>
            </a:r>
            <a:r>
              <a:rPr sz="2000" b="1" spc="-185" dirty="0">
                <a:latin typeface="Simplified Arabic"/>
                <a:cs typeface="Simplified Arabic"/>
              </a:rPr>
              <a:t>ع</a:t>
            </a:r>
            <a:r>
              <a:rPr sz="2000" b="1" spc="-515" dirty="0">
                <a:latin typeface="Simplified Arabic"/>
                <a:cs typeface="Simplified Arabic"/>
              </a:rPr>
              <a:t>ƃا(</a:t>
            </a:r>
            <a:endParaRPr sz="20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2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058410" algn="l"/>
              </a:tabLst>
            </a:pPr>
            <a:r>
              <a:rPr sz="1400" i="1" spc="-300" dirty="0">
                <a:latin typeface="Simplified Arabic"/>
                <a:cs typeface="Simplified Arabic"/>
              </a:rPr>
              <a:t>هـ</a:t>
            </a:r>
            <a:r>
              <a:rPr sz="1400" i="1" spc="-880" dirty="0">
                <a:latin typeface="Simplified Arabic"/>
                <a:cs typeface="Simplified Arabic"/>
              </a:rPr>
              <a:t>ƅ</a:t>
            </a:r>
            <a:r>
              <a:rPr sz="1400" i="1" spc="170" dirty="0">
                <a:latin typeface="Simplified Arabic"/>
                <a:cs typeface="Simplified Arabic"/>
              </a:rPr>
              <a:t> خ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70" dirty="0">
                <a:latin typeface="Simplified Arabic"/>
                <a:cs typeface="Simplified Arabic"/>
              </a:rPr>
              <a:t>ـقت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10" dirty="0">
                <a:latin typeface="Simplified Arabic"/>
                <a:cs typeface="Simplified Arabic"/>
              </a:rPr>
              <a:t>هذ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" dirty="0">
                <a:latin typeface="Simplified Arabic"/>
                <a:cs typeface="Simplified Arabic"/>
              </a:rPr>
              <a:t>يـ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4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ل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صفƅا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2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430" dirty="0">
                <a:latin typeface="Simplified Arabic"/>
                <a:cs typeface="Simplified Arabic"/>
              </a:rPr>
              <a:t>هي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40" dirty="0">
                <a:latin typeface="Simplified Arabic"/>
                <a:cs typeface="Simplified Arabic"/>
              </a:rPr>
              <a:t>اـمب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60" dirty="0">
                <a:latin typeface="Simplified Arabic"/>
                <a:cs typeface="Simplified Arabic"/>
              </a:rPr>
              <a:t>ةق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265" dirty="0">
                <a:latin typeface="Simplified Arabic"/>
                <a:cs typeface="Simplified Arabic"/>
              </a:rPr>
              <a:t>اـس</a:t>
            </a:r>
            <a:r>
              <a:rPr sz="1400" i="1" spc="-7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70" dirty="0">
                <a:latin typeface="Simplified Arabic"/>
                <a:cs typeface="Simplified Arabic"/>
              </a:rPr>
              <a:t>عـ</a:t>
            </a:r>
            <a:r>
              <a:rPr sz="1400" i="1" spc="-900" dirty="0">
                <a:latin typeface="Simplified Arabic"/>
                <a:cs typeface="Simplified Arabic"/>
              </a:rPr>
              <a:t>ب</a:t>
            </a:r>
            <a:r>
              <a:rPr sz="1400" i="1" spc="155" dirty="0">
                <a:latin typeface="Simplified Arabic"/>
                <a:cs typeface="Simplified Arabic"/>
              </a:rPr>
              <a:t>رأا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60" dirty="0">
                <a:latin typeface="Simplified Arabic"/>
                <a:cs typeface="Simplified Arabic"/>
              </a:rPr>
              <a:t>يـس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40" dirty="0">
                <a:latin typeface="Simplified Arabic"/>
                <a:cs typeface="Simplified Arabic"/>
              </a:rPr>
              <a:t> </a:t>
            </a:r>
            <a:r>
              <a:rPr sz="1400" i="1" spc="75" dirty="0">
                <a:latin typeface="Simplified Arabic"/>
                <a:cs typeface="Simplified Arabic"/>
              </a:rPr>
              <a:t>ب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رƄ</a:t>
            </a:r>
            <a:r>
              <a:rPr sz="1400" i="1" spc="-170" dirty="0">
                <a:latin typeface="Simplified Arabic"/>
                <a:cs typeface="Simplified Arabic"/>
              </a:rPr>
              <a:t>ذ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400" i="1" spc="-365" dirty="0">
                <a:latin typeface="Simplified Arabic"/>
                <a:cs typeface="Simplified Arabic"/>
              </a:rPr>
              <a:t>هـتق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35" dirty="0">
                <a:latin typeface="Simplified Arabic"/>
                <a:cs typeface="Simplified Arabic"/>
              </a:rPr>
              <a:t>اط</a:t>
            </a:r>
            <a:r>
              <a:rPr sz="1400" i="1" spc="-70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60" dirty="0">
                <a:latin typeface="Simplified Arabic"/>
                <a:cs typeface="Simplified Arabic"/>
              </a:rPr>
              <a:t>يـس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350" dirty="0">
                <a:latin typeface="Simplified Arabic"/>
                <a:cs typeface="Simplified Arabic"/>
              </a:rPr>
              <a:t>اـƊ</a:t>
            </a:r>
            <a:r>
              <a:rPr sz="1400" i="1" spc="-130" dirty="0">
                <a:latin typeface="Simplified Arabic"/>
                <a:cs typeface="Simplified Arabic"/>
              </a:rPr>
              <a:t>ا</a:t>
            </a:r>
            <a:r>
              <a:rPr sz="1400" i="1" spc="-390" dirty="0">
                <a:latin typeface="Simplified Arabic"/>
                <a:cs typeface="Simplified Arabic"/>
              </a:rPr>
              <a:t>ي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ةحـص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</a:t>
            </a:r>
            <a:r>
              <a:rPr sz="1400" i="1" spc="40" dirty="0">
                <a:latin typeface="Simplified Arabic"/>
                <a:cs typeface="Simplified Arabic"/>
              </a:rPr>
              <a:t>ـم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530" dirty="0">
                <a:latin typeface="Simplified Arabic"/>
                <a:cs typeface="Simplified Arabic"/>
              </a:rPr>
              <a:t>قƅا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س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90" dirty="0">
                <a:latin typeface="Simplified Arabic"/>
                <a:cs typeface="Simplified Arabic"/>
              </a:rPr>
              <a:t>ئ</a:t>
            </a:r>
            <a:r>
              <a:rPr sz="1400" i="1" dirty="0">
                <a:latin typeface="Simplified Arabic"/>
                <a:cs typeface="Simplified Arabic"/>
              </a:rPr>
              <a:t>ر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65" dirty="0">
                <a:latin typeface="Simplified Arabic"/>
                <a:cs typeface="Simplified Arabic"/>
              </a:rPr>
              <a:t>Ƅأ</a:t>
            </a:r>
            <a:r>
              <a:rPr sz="1400" i="1" spc="-545" dirty="0">
                <a:latin typeface="Simplified Arabic"/>
                <a:cs typeface="Simplified Arabic"/>
              </a:rPr>
              <a:t>ت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نأ </a:t>
            </a:r>
            <a:r>
              <a:rPr sz="1400" i="1" spc="-135" dirty="0">
                <a:latin typeface="Simplified Arabic"/>
                <a:cs typeface="Simplified Arabic"/>
              </a:rPr>
              <a:t>ىلع(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35" dirty="0">
                <a:latin typeface="Simplified Arabic"/>
                <a:cs typeface="Simplified Arabic"/>
              </a:rPr>
              <a:t>ة</a:t>
            </a:r>
            <a:r>
              <a:rPr sz="1400" i="1" spc="-290" dirty="0">
                <a:latin typeface="Simplified Arabic"/>
                <a:cs typeface="Simplified Arabic"/>
              </a:rPr>
              <a:t>ي</a:t>
            </a:r>
            <a:r>
              <a:rPr sz="1400" i="1" spc="-665" dirty="0">
                <a:latin typeface="Simplified Arabic"/>
                <a:cs typeface="Simplified Arabic"/>
              </a:rPr>
              <a:t>ق</a:t>
            </a:r>
            <a:r>
              <a:rPr sz="1400" i="1" spc="-550" dirty="0">
                <a:latin typeface="Simplified Arabic"/>
                <a:cs typeface="Simplified Arabic"/>
              </a:rPr>
              <a:t>رتلƅ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ح</a:t>
            </a:r>
            <a:r>
              <a:rPr sz="1400" i="1" spc="-660" dirty="0">
                <a:latin typeface="Simplified Arabic"/>
                <a:cs typeface="Simplified Arabic"/>
              </a:rPr>
              <a:t>ش</a:t>
            </a:r>
            <a:r>
              <a:rPr sz="1400" i="1" spc="-240" dirty="0">
                <a:latin typeface="Simplified Arabic"/>
                <a:cs typeface="Simplified Arabic"/>
              </a:rPr>
              <a:t>رم</a:t>
            </a:r>
            <a:r>
              <a:rPr sz="1400" i="1" spc="-58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570230">
              <a:lnSpc>
                <a:spcPct val="100000"/>
              </a:lnSpc>
              <a:spcBef>
                <a:spcPts val="645"/>
              </a:spcBef>
            </a:pP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)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55" dirty="0">
                <a:latin typeface="Simplified Arabic"/>
                <a:cs typeface="Simplified Arabic"/>
              </a:rPr>
              <a:t>صفƅا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95" dirty="0">
                <a:latin typeface="Simplified Arabic"/>
                <a:cs typeface="Simplified Arabic"/>
              </a:rPr>
              <a:t>نمض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409" dirty="0">
                <a:latin typeface="Simplified Arabic"/>
                <a:cs typeface="Simplified Arabic"/>
              </a:rPr>
              <a:t>يف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95" dirty="0">
                <a:latin typeface="Simplified Arabic"/>
                <a:cs typeface="Simplified Arabic"/>
              </a:rPr>
              <a:t>صƅا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45" dirty="0">
                <a:latin typeface="Simplified Arabic"/>
                <a:cs typeface="Simplified Arabic"/>
              </a:rPr>
              <a:t>لصفƅا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5" dirty="0">
                <a:latin typeface="Simplified Arabic"/>
                <a:cs typeface="Simplified Arabic"/>
              </a:rPr>
              <a:t>لخد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 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-370" dirty="0">
                <a:latin typeface="Simplified Arabic"/>
                <a:cs typeface="Simplified Arabic"/>
              </a:rPr>
              <a:t>لصف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34" dirty="0">
                <a:latin typeface="Simplified Arabic"/>
                <a:cs typeface="Simplified Arabic"/>
              </a:rPr>
              <a:t>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05" dirty="0">
                <a:latin typeface="Simplified Arabic"/>
                <a:cs typeface="Simplified Arabic"/>
              </a:rPr>
              <a:t>ريشأ</a:t>
            </a:r>
            <a:r>
              <a:rPr sz="1400" i="1" spc="-39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" dirty="0">
                <a:latin typeface="Simplified Arabic"/>
                <a:cs typeface="Simplified Arabic"/>
              </a:rPr>
              <a:t>عم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00" dirty="0">
                <a:latin typeface="Simplified Arabic"/>
                <a:cs typeface="Simplified Arabic"/>
              </a:rPr>
              <a:t>،عق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3855" y="3267178"/>
            <a:ext cx="1187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2656" y="3267178"/>
            <a:ext cx="82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/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5051" y="3250588"/>
            <a:ext cx="2870835" cy="22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24430" algn="l"/>
              </a:tabLst>
            </a:pP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430" dirty="0">
                <a:latin typeface="Simplified Arabic"/>
                <a:cs typeface="Simplified Arabic"/>
              </a:rPr>
              <a:t>اعلƅ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445" dirty="0">
                <a:latin typeface="Simplified Arabic"/>
                <a:cs typeface="Simplified Arabic"/>
              </a:rPr>
              <a:t>لصفƅا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949" y="5093193"/>
            <a:ext cx="57829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55" dirty="0">
                <a:latin typeface="Simplified Arabic"/>
                <a:cs typeface="Simplified Arabic"/>
              </a:rPr>
              <a:t>)ة</a:t>
            </a:r>
            <a:r>
              <a:rPr sz="1400" i="1" dirty="0">
                <a:latin typeface="Simplified Arabic"/>
                <a:cs typeface="Simplified Arabic"/>
              </a:rPr>
              <a:t>ــ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40" dirty="0">
                <a:latin typeface="Simplified Arabic"/>
                <a:cs typeface="Simplified Arabic"/>
              </a:rPr>
              <a:t>ـي</a:t>
            </a:r>
            <a:r>
              <a:rPr sz="1400" i="1" spc="-950" dirty="0">
                <a:latin typeface="Simplified Arabic"/>
                <a:cs typeface="Simplified Arabic"/>
              </a:rPr>
              <a:t>Ɗ</a:t>
            </a:r>
            <a:r>
              <a:rPr sz="1400" i="1" spc="55" dirty="0">
                <a:latin typeface="Simplified Arabic"/>
                <a:cs typeface="Simplified Arabic"/>
              </a:rPr>
              <a:t>ام</a:t>
            </a:r>
            <a:r>
              <a:rPr sz="1400" i="1" spc="45" dirty="0">
                <a:latin typeface="Simplified Arabic"/>
                <a:cs typeface="Simplified Arabic"/>
              </a:rPr>
              <a:t>ا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520" dirty="0">
                <a:latin typeface="Simplified Arabic"/>
                <a:cs typeface="Simplified Arabic"/>
              </a:rPr>
              <a:t>ـصفƅ</a:t>
            </a:r>
            <a:r>
              <a:rPr sz="1400" i="1" spc="-155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45" dirty="0">
                <a:latin typeface="Simplified Arabic"/>
                <a:cs typeface="Simplified Arabic"/>
              </a:rPr>
              <a:t>عــ</a:t>
            </a:r>
            <a:r>
              <a:rPr sz="1400" i="1" spc="-6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900" dirty="0">
                <a:latin typeface="Simplified Arabic"/>
                <a:cs typeface="Simplified Arabic"/>
              </a:rPr>
              <a:t>ب</a:t>
            </a:r>
            <a:r>
              <a:rPr sz="1400" i="1" spc="155" dirty="0">
                <a:latin typeface="Simplified Arabic"/>
                <a:cs typeface="Simplified Arabic"/>
              </a:rPr>
              <a:t>رأا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ةـ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80" dirty="0">
                <a:latin typeface="Simplified Arabic"/>
                <a:cs typeface="Simplified Arabic"/>
              </a:rPr>
              <a:t>ـي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550" dirty="0">
                <a:latin typeface="Simplified Arabic"/>
                <a:cs typeface="Simplified Arabic"/>
              </a:rPr>
              <a:t>رتلƅ</a:t>
            </a:r>
            <a:r>
              <a:rPr sz="1400" i="1" dirty="0">
                <a:latin typeface="Simplified Arabic"/>
                <a:cs typeface="Simplified Arabic"/>
              </a:rPr>
              <a:t> مد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45" dirty="0">
                <a:latin typeface="Simplified Arabic"/>
                <a:cs typeface="Simplified Arabic"/>
              </a:rPr>
              <a:t>ـ</a:t>
            </a:r>
            <a:r>
              <a:rPr sz="1400" i="1" spc="-370" dirty="0">
                <a:latin typeface="Simplified Arabic"/>
                <a:cs typeface="Simplified Arabic"/>
              </a:rPr>
              <a:t>ـقت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س</a:t>
            </a:r>
            <a:r>
              <a:rPr sz="1400" i="1" spc="-79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450" dirty="0">
                <a:latin typeface="Simplified Arabic"/>
                <a:cs typeface="Simplified Arabic"/>
              </a:rPr>
              <a:t>ـتƅا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ةـ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95" dirty="0">
                <a:latin typeface="Simplified Arabic"/>
                <a:cs typeface="Simplified Arabic"/>
              </a:rPr>
              <a:t>ـئ</a:t>
            </a:r>
            <a:r>
              <a:rPr sz="1400" i="1" spc="-525" dirty="0">
                <a:latin typeface="Simplified Arabic"/>
                <a:cs typeface="Simplified Arabic"/>
              </a:rPr>
              <a:t>ي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و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385" dirty="0">
                <a:latin typeface="Simplified Arabic"/>
                <a:cs typeface="Simplified Arabic"/>
              </a:rPr>
              <a:t>ض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112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65" dirty="0">
                <a:latin typeface="Simplified Arabic"/>
                <a:cs typeface="Simplified Arabic"/>
              </a:rPr>
              <a:t>ي</a:t>
            </a:r>
            <a:r>
              <a:rPr sz="1400" i="1" spc="-2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ــ</a:t>
            </a:r>
            <a:r>
              <a:rPr sz="1400" i="1" spc="-390" dirty="0">
                <a:latin typeface="Simplified Arabic"/>
                <a:cs typeface="Simplified Arabic"/>
              </a:rPr>
              <a:t>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40" dirty="0">
                <a:latin typeface="Simplified Arabic"/>
                <a:cs typeface="Simplified Arabic"/>
              </a:rPr>
              <a:t>ـ</a:t>
            </a:r>
            <a:r>
              <a:rPr sz="1400" i="1" spc="-25" dirty="0">
                <a:latin typeface="Simplified Arabic"/>
                <a:cs typeface="Simplified Arabic"/>
              </a:rPr>
              <a:t>ـ</a:t>
            </a:r>
            <a:r>
              <a:rPr sz="1400" i="1" spc="-200" dirty="0">
                <a:latin typeface="Simplified Arabic"/>
                <a:cs typeface="Simplified Arabic"/>
              </a:rPr>
              <a:t>ع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ط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4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52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2402" y="5388850"/>
            <a:ext cx="517207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endParaRPr sz="1400">
              <a:latin typeface="Simplified Arabic"/>
              <a:cs typeface="Simplified Arabic"/>
            </a:endParaRPr>
          </a:p>
          <a:p>
            <a:pPr marL="24765">
              <a:lnSpc>
                <a:spcPct val="100000"/>
              </a:lnSpc>
              <a:spcBef>
                <a:spcPts val="635"/>
              </a:spcBef>
            </a:pPr>
            <a:r>
              <a:rPr sz="1400" i="1" spc="-5" dirty="0">
                <a:latin typeface="Simplified Arabic"/>
                <a:cs typeface="Simplified Arabic"/>
              </a:rPr>
              <a:t>.......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60" dirty="0">
                <a:latin typeface="Simplified Arabic"/>
                <a:cs typeface="Simplified Arabic"/>
              </a:rPr>
              <a:t>:</a:t>
            </a:r>
            <a:r>
              <a:rPr sz="1400" i="1" spc="55" dirty="0">
                <a:latin typeface="Simplified Arabic"/>
                <a:cs typeface="Simplified Arabic"/>
              </a:rPr>
              <a:t>ة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685" dirty="0">
                <a:latin typeface="Simplified Arabic"/>
                <a:cs typeface="Simplified Arabic"/>
              </a:rPr>
              <a:t>ق</a:t>
            </a:r>
            <a:r>
              <a:rPr sz="1400" i="1" spc="-275" dirty="0">
                <a:latin typeface="Simplified Arabic"/>
                <a:cs typeface="Simplified Arabic"/>
              </a:rPr>
              <a:t>ر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25" dirty="0">
                <a:latin typeface="Simplified Arabic"/>
                <a:cs typeface="Simplified Arabic"/>
              </a:rPr>
              <a:t>ل</a:t>
            </a:r>
            <a:r>
              <a:rPr sz="1400" i="1" spc="-102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40" dirty="0">
                <a:latin typeface="Simplified Arabic"/>
                <a:cs typeface="Simplified Arabic"/>
              </a:rPr>
              <a:t>ه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175" dirty="0">
                <a:latin typeface="Simplified Arabic"/>
                <a:cs typeface="Simplified Arabic"/>
              </a:rPr>
              <a:t>د</a:t>
            </a:r>
            <a:r>
              <a:rPr sz="1400" i="1" spc="-290" dirty="0">
                <a:latin typeface="Simplified Arabic"/>
                <a:cs typeface="Simplified Arabic"/>
              </a:rPr>
              <a:t>ق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455" dirty="0">
                <a:latin typeface="Simplified Arabic"/>
                <a:cs typeface="Simplified Arabic"/>
              </a:rPr>
              <a:t>مƅ</a:t>
            </a:r>
            <a:r>
              <a:rPr sz="1400" i="1" spc="-140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ل</a:t>
            </a:r>
            <a:r>
              <a:rPr sz="1400" i="1" spc="-655" dirty="0">
                <a:latin typeface="Simplified Arabic"/>
                <a:cs typeface="Simplified Arabic"/>
              </a:rPr>
              <a:t>ص</a:t>
            </a:r>
            <a:r>
              <a:rPr sz="1400" i="1" spc="-459" dirty="0">
                <a:latin typeface="Simplified Arabic"/>
                <a:cs typeface="Simplified Arabic"/>
              </a:rPr>
              <a:t>ف</a:t>
            </a:r>
            <a:r>
              <a:rPr sz="1400" i="1" spc="-525" dirty="0">
                <a:latin typeface="Simplified Arabic"/>
                <a:cs typeface="Simplified Arabic"/>
              </a:rPr>
              <a:t>ل</a:t>
            </a:r>
            <a:r>
              <a:rPr sz="1400" i="1" spc="-1025" dirty="0">
                <a:latin typeface="Simplified Arabic"/>
                <a:cs typeface="Simplified Arabic"/>
              </a:rPr>
              <a:t>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515" dirty="0">
                <a:latin typeface="Simplified Arabic"/>
                <a:cs typeface="Simplified Arabic"/>
              </a:rPr>
              <a:t>س</a:t>
            </a:r>
            <a:r>
              <a:rPr sz="1400" i="1" spc="-360" dirty="0">
                <a:latin typeface="Simplified Arabic"/>
                <a:cs typeface="Simplified Arabic"/>
              </a:rPr>
              <a:t>ق</a:t>
            </a:r>
            <a:r>
              <a:rPr sz="1400" i="1" spc="-930" dirty="0">
                <a:latin typeface="Simplified Arabic"/>
                <a:cs typeface="Simplified Arabic"/>
              </a:rPr>
              <a:t>ƅ</a:t>
            </a:r>
            <a:r>
              <a:rPr sz="1400" i="1" spc="-195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75" dirty="0">
                <a:latin typeface="Simplified Arabic"/>
                <a:cs typeface="Simplified Arabic"/>
              </a:rPr>
              <a:t>ي</a:t>
            </a:r>
            <a:r>
              <a:rPr sz="1400" i="1" spc="-730" dirty="0">
                <a:latin typeface="Simplified Arabic"/>
                <a:cs typeface="Simplified Arabic"/>
              </a:rPr>
              <a:t>ف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spc="2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15" dirty="0">
                <a:latin typeface="Simplified Arabic"/>
                <a:cs typeface="Simplified Arabic"/>
              </a:rPr>
              <a:t>ةئ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235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5" dirty="0">
                <a:latin typeface="Simplified Arabic"/>
                <a:cs typeface="Simplified Arabic"/>
              </a:rPr>
              <a:t> اض</a:t>
            </a:r>
            <a:r>
              <a:rPr sz="1400" i="1" spc="-50" dirty="0">
                <a:latin typeface="Simplified Arabic"/>
                <a:cs typeface="Simplified Arabic"/>
              </a:rPr>
              <a:t>ع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250" dirty="0">
                <a:latin typeface="Simplified Arabic"/>
                <a:cs typeface="Simplified Arabic"/>
              </a:rPr>
              <a:t>يس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445" dirty="0">
                <a:latin typeface="Simplified Arabic"/>
                <a:cs typeface="Simplified Arabic"/>
              </a:rPr>
              <a:t>عƅا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ط</a:t>
            </a:r>
            <a:r>
              <a:rPr sz="1400" i="1" spc="-345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5725" y="5388850"/>
            <a:ext cx="45529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35" dirty="0">
                <a:latin typeface="Simplified Arabic"/>
                <a:cs typeface="Simplified Arabic"/>
              </a:rPr>
              <a:t>ة</a:t>
            </a:r>
            <a:r>
              <a:rPr sz="1400" i="1" spc="70" dirty="0">
                <a:latin typeface="Simplified Arabic"/>
                <a:cs typeface="Simplified Arabic"/>
              </a:rPr>
              <a:t>ع</a:t>
            </a:r>
            <a:r>
              <a:rPr sz="1400" i="1" spc="-190" dirty="0">
                <a:latin typeface="Simplified Arabic"/>
                <a:cs typeface="Simplified Arabic"/>
              </a:rPr>
              <a:t>اس</a:t>
            </a:r>
            <a:endParaRPr sz="1400">
              <a:latin typeface="Simplified Arabic"/>
              <a:cs typeface="Simplified Arabic"/>
            </a:endParaRPr>
          </a:p>
          <a:p>
            <a:pPr marL="144780">
              <a:lnSpc>
                <a:spcPct val="100000"/>
              </a:lnSpc>
              <a:spcBef>
                <a:spcPts val="635"/>
              </a:spcBef>
            </a:pPr>
            <a:r>
              <a:rPr sz="1400" i="1" spc="35" dirty="0">
                <a:latin typeface="Simplified Arabic"/>
                <a:cs typeface="Simplified Arabic"/>
              </a:rPr>
              <a:t>ة</a:t>
            </a:r>
            <a:r>
              <a:rPr sz="1400" i="1" spc="70" dirty="0">
                <a:latin typeface="Simplified Arabic"/>
                <a:cs typeface="Simplified Arabic"/>
              </a:rPr>
              <a:t>ع</a:t>
            </a:r>
            <a:r>
              <a:rPr sz="1400" i="1" spc="-190" dirty="0">
                <a:latin typeface="Simplified Arabic"/>
                <a:cs typeface="Simplified Arabic"/>
              </a:rPr>
              <a:t>اس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0778" y="6272770"/>
            <a:ext cx="1431925" cy="108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9425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ب</a:t>
            </a:r>
            <a:r>
              <a:rPr sz="1400" i="1" spc="-405" dirty="0">
                <a:latin typeface="Simplified Arabic"/>
                <a:cs typeface="Simplified Arabic"/>
              </a:rPr>
              <a:t>لط</a:t>
            </a:r>
            <a:r>
              <a:rPr sz="1400" i="1" spc="-75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95" dirty="0">
                <a:latin typeface="Simplified Arabic"/>
                <a:cs typeface="Simplified Arabic"/>
              </a:rPr>
              <a:t>مدقم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45" dirty="0">
                <a:latin typeface="Simplified Arabic"/>
                <a:cs typeface="Simplified Arabic"/>
              </a:rPr>
              <a:t>مسا</a:t>
            </a:r>
            <a:endParaRPr sz="1400">
              <a:latin typeface="Simplified Arabic"/>
              <a:cs typeface="Simplified Arabic"/>
            </a:endParaRPr>
          </a:p>
          <a:p>
            <a:pPr marL="560070">
              <a:lnSpc>
                <a:spcPct val="100000"/>
              </a:lnSpc>
              <a:spcBef>
                <a:spcPts val="645"/>
              </a:spcBef>
            </a:pPr>
            <a:r>
              <a:rPr sz="1400" i="1" spc="-305" dirty="0">
                <a:latin typeface="Simplified Arabic"/>
                <a:cs typeface="Simplified Arabic"/>
              </a:rPr>
              <a:t>:هعي</a:t>
            </a:r>
            <a:r>
              <a:rPr sz="1400" i="1" spc="-434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endParaRPr sz="1400">
              <a:latin typeface="Simplified Arabic"/>
              <a:cs typeface="Simplified Arabic"/>
            </a:endParaRPr>
          </a:p>
          <a:p>
            <a:pPr marL="502284">
              <a:lnSpc>
                <a:spcPct val="100000"/>
              </a:lnSpc>
              <a:spcBef>
                <a:spcPts val="635"/>
              </a:spcBef>
            </a:pP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ل</a:t>
            </a:r>
            <a:r>
              <a:rPr sz="1400" i="1" spc="-320" dirty="0">
                <a:latin typeface="Simplified Arabic"/>
                <a:cs typeface="Simplified Arabic"/>
              </a:rPr>
              <a:t>اص</a:t>
            </a:r>
            <a:r>
              <a:rPr sz="1400" i="1" spc="-345" dirty="0">
                <a:latin typeface="Simplified Arabic"/>
                <a:cs typeface="Simplified Arabic"/>
              </a:rPr>
              <a:t>ت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ف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105" dirty="0">
                <a:latin typeface="Simplified Arabic"/>
                <a:cs typeface="Simplified Arabic"/>
              </a:rPr>
              <a:t>اه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294005" algn="l"/>
                <a:tab pos="576580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4283" y="7157072"/>
            <a:ext cx="857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7626" y="7157072"/>
            <a:ext cx="12338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  <a:tab pos="633095" algn="l"/>
              </a:tabLst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،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82299" y="3787145"/>
          <a:ext cx="5567045" cy="964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5883"/>
                <a:gridCol w="1845816"/>
                <a:gridCol w="1845960"/>
              </a:tblGrid>
              <a:tr h="315467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400" b="1" spc="-340" dirty="0">
                          <a:latin typeface="Simplified Arabic"/>
                          <a:cs typeface="Simplified Arabic"/>
                        </a:rPr>
                        <a:t>ة</a:t>
                      </a:r>
                      <a:r>
                        <a:rPr sz="1400" b="1" spc="-45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رقم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5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ع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>
                        <a:lnSpc>
                          <a:spcPct val="100000"/>
                        </a:lnSpc>
                      </a:pPr>
                      <a:r>
                        <a:rPr sz="1400" b="1" spc="-6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ق</a:t>
                      </a:r>
                      <a:r>
                        <a:rPr sz="1400" b="1" spc="5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ز</a:t>
                      </a:r>
                      <a:r>
                        <a:rPr sz="1400" b="1" spc="-200" dirty="0">
                          <a:latin typeface="Simplified Arabic"/>
                          <a:cs typeface="Simplified Arabic"/>
                        </a:rPr>
                        <a:t>م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ر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sz="1400" b="1" spc="-60" dirty="0">
                          <a:latin typeface="Simplified Arabic"/>
                          <a:cs typeface="Simplified Arabic"/>
                        </a:rPr>
                        <a:t>ر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رقم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مسا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705">
                <a:tc>
                  <a:txBody>
                    <a:bodyPr/>
                    <a:lstStyle/>
                    <a:p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10" dirty="0">
                          <a:latin typeface="Simplified Arabic"/>
                          <a:cs typeface="Simplified Arabic"/>
                        </a:rPr>
                        <a:t>ت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س</a:t>
                      </a:r>
                      <a:r>
                        <a:rPr sz="1400" b="1" spc="-10" dirty="0">
                          <a:latin typeface="Simplified Arabic"/>
                          <a:cs typeface="Simplified Arabic"/>
                        </a:rPr>
                        <a:t>ƃ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ا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د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ع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 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ي</a:t>
                      </a:r>
                      <a:r>
                        <a:rPr sz="1400" b="1" spc="-5" dirty="0">
                          <a:latin typeface="Simplified Arabic"/>
                          <a:cs typeface="Simplified Arabic"/>
                        </a:rPr>
                        <a:t>ƃا</a:t>
                      </a:r>
                      <a:r>
                        <a:rPr sz="1400" b="1" dirty="0">
                          <a:latin typeface="Simplified Arabic"/>
                          <a:cs typeface="Simplified Arabic"/>
                        </a:rPr>
                        <a:t>مجإ</a:t>
                      </a:r>
                      <a:endParaRPr sz="1400">
                        <a:latin typeface="Simplified Arabic"/>
                        <a:cs typeface="Simplified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766</Words>
  <Application>Microsoft Office PowerPoint</Application>
  <PresentationFormat>Benutzerdefiniert</PresentationFormat>
  <Paragraphs>327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2015-04-12T19:49:50Z</dcterms:created>
  <dcterms:modified xsi:type="dcterms:W3CDTF">2015-04-12T17:49:54Z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