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73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7029" y="1626230"/>
            <a:ext cx="6923405" cy="25400"/>
          </a:xfrm>
          <a:custGeom>
            <a:avLst/>
            <a:gdLst/>
            <a:ahLst/>
            <a:cxnLst/>
            <a:rect l="l" t="t" r="r" b="b"/>
            <a:pathLst>
              <a:path w="6923405" h="25400">
                <a:moveTo>
                  <a:pt x="0" y="25389"/>
                </a:moveTo>
                <a:lnTo>
                  <a:pt x="6923409" y="25389"/>
                </a:lnTo>
                <a:lnTo>
                  <a:pt x="6923409" y="0"/>
                </a:lnTo>
                <a:lnTo>
                  <a:pt x="0" y="0"/>
                </a:lnTo>
                <a:lnTo>
                  <a:pt x="0" y="2538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4325" y="319399"/>
            <a:ext cx="6923405" cy="1306830"/>
          </a:xfrm>
          <a:custGeom>
            <a:avLst/>
            <a:gdLst/>
            <a:ahLst/>
            <a:cxnLst/>
            <a:rect l="l" t="t" r="r" b="b"/>
            <a:pathLst>
              <a:path w="6923405" h="1306830">
                <a:moveTo>
                  <a:pt x="0" y="1306829"/>
                </a:moveTo>
                <a:lnTo>
                  <a:pt x="6923409" y="1306829"/>
                </a:lnTo>
                <a:lnTo>
                  <a:pt x="6923409" y="0"/>
                </a:lnTo>
                <a:lnTo>
                  <a:pt x="0" y="0"/>
                </a:lnTo>
                <a:lnTo>
                  <a:pt x="0" y="1306829"/>
                </a:lnTo>
                <a:close/>
              </a:path>
            </a:pathLst>
          </a:custGeom>
          <a:ln w="9524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01085" y="511006"/>
            <a:ext cx="1326515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59200"/>
              </a:lnSpc>
            </a:pPr>
            <a:r>
              <a:rPr sz="1200" spc="170" dirty="0">
                <a:latin typeface="Arial"/>
                <a:cs typeface="Arial"/>
              </a:rPr>
              <a:t>ة</a:t>
            </a:r>
            <a:r>
              <a:rPr sz="1200" spc="-175" dirty="0">
                <a:latin typeface="Arial"/>
                <a:cs typeface="Arial"/>
              </a:rPr>
              <a:t>ـيد</a:t>
            </a:r>
            <a:r>
              <a:rPr sz="1200" spc="-195" dirty="0">
                <a:latin typeface="Arial"/>
                <a:cs typeface="Arial"/>
              </a:rPr>
              <a:t>و</a:t>
            </a:r>
            <a:r>
              <a:rPr sz="1200" spc="-225" dirty="0">
                <a:latin typeface="Arial"/>
                <a:cs typeface="Arial"/>
              </a:rPr>
              <a:t>ـعـس</a:t>
            </a:r>
            <a:r>
              <a:rPr sz="1200" spc="-114" dirty="0">
                <a:latin typeface="Arial"/>
                <a:cs typeface="Arial"/>
              </a:rPr>
              <a:t>ـ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ة</a:t>
            </a:r>
            <a:r>
              <a:rPr sz="1200" spc="15" dirty="0">
                <a:latin typeface="Arial"/>
                <a:cs typeface="Arial"/>
              </a:rPr>
              <a:t>ـ</a:t>
            </a:r>
            <a:r>
              <a:rPr sz="1200" spc="-409" dirty="0">
                <a:latin typeface="Arial"/>
                <a:cs typeface="Arial"/>
              </a:rPr>
              <a:t>ي</a:t>
            </a:r>
            <a:r>
              <a:rPr sz="1200" spc="-250" dirty="0">
                <a:latin typeface="Arial"/>
                <a:cs typeface="Arial"/>
              </a:rPr>
              <a:t>ـب</a:t>
            </a:r>
            <a:r>
              <a:rPr sz="1200" spc="-275" dirty="0">
                <a:latin typeface="Arial"/>
                <a:cs typeface="Arial"/>
              </a:rPr>
              <a:t>ر</a:t>
            </a:r>
            <a:r>
              <a:rPr sz="1200" spc="-100" dirty="0">
                <a:latin typeface="Arial"/>
                <a:cs typeface="Arial"/>
              </a:rPr>
              <a:t>ـ</a:t>
            </a:r>
            <a:r>
              <a:rPr sz="1200" spc="-290" dirty="0">
                <a:latin typeface="Arial"/>
                <a:cs typeface="Arial"/>
              </a:rPr>
              <a:t>ع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ةـ</a:t>
            </a:r>
            <a:r>
              <a:rPr sz="1200" spc="-140" dirty="0">
                <a:latin typeface="Arial"/>
                <a:cs typeface="Arial"/>
              </a:rPr>
              <a:t>ك</a:t>
            </a:r>
            <a:r>
              <a:rPr sz="1200" spc="-370" dirty="0">
                <a:latin typeface="Arial"/>
                <a:cs typeface="Arial"/>
              </a:rPr>
              <a:t>ل</a:t>
            </a:r>
            <a:r>
              <a:rPr sz="1200" spc="-50" dirty="0">
                <a:latin typeface="Arial"/>
                <a:cs typeface="Arial"/>
              </a:rPr>
              <a:t>ـ</a:t>
            </a:r>
            <a:r>
              <a:rPr sz="1200" spc="-90" dirty="0">
                <a:latin typeface="Arial"/>
                <a:cs typeface="Arial"/>
              </a:rPr>
              <a:t>م</a:t>
            </a:r>
            <a:r>
              <a:rPr sz="1200" spc="-50" dirty="0">
                <a:latin typeface="Arial"/>
                <a:cs typeface="Arial"/>
              </a:rPr>
              <a:t>ـ</a:t>
            </a:r>
            <a:r>
              <a:rPr sz="1200" spc="-90" dirty="0">
                <a:latin typeface="Arial"/>
                <a:cs typeface="Arial"/>
              </a:rPr>
              <a:t>م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175" dirty="0">
                <a:latin typeface="Arial"/>
                <a:cs typeface="Arial"/>
              </a:rPr>
              <a:t>ي</a:t>
            </a:r>
            <a:r>
              <a:rPr sz="1200" spc="-120" dirty="0">
                <a:latin typeface="Arial"/>
                <a:cs typeface="Arial"/>
              </a:rPr>
              <a:t>ـ</a:t>
            </a:r>
            <a:r>
              <a:rPr sz="1200" spc="-290" dirty="0">
                <a:latin typeface="Arial"/>
                <a:cs typeface="Arial"/>
              </a:rPr>
              <a:t>ل</a:t>
            </a:r>
            <a:r>
              <a:rPr sz="1200" spc="15" dirty="0">
                <a:latin typeface="Arial"/>
                <a:cs typeface="Arial"/>
              </a:rPr>
              <a:t>ا</a:t>
            </a:r>
            <a:r>
              <a:rPr sz="1200" spc="5" dirty="0">
                <a:latin typeface="Arial"/>
                <a:cs typeface="Arial"/>
              </a:rPr>
              <a:t>ـ</a:t>
            </a:r>
            <a:r>
              <a:rPr sz="1200" spc="-290" dirty="0">
                <a:latin typeface="Arial"/>
                <a:cs typeface="Arial"/>
              </a:rPr>
              <a:t>ع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م</a:t>
            </a:r>
            <a:r>
              <a:rPr sz="1200" spc="-10" dirty="0">
                <a:latin typeface="Arial"/>
                <a:cs typeface="Arial"/>
              </a:rPr>
              <a:t>ـ</a:t>
            </a:r>
            <a:r>
              <a:rPr sz="1200" spc="-420" dirty="0">
                <a:latin typeface="Arial"/>
                <a:cs typeface="Arial"/>
              </a:rPr>
              <a:t>ي</a:t>
            </a:r>
            <a:r>
              <a:rPr sz="1200" spc="-140" dirty="0">
                <a:latin typeface="Arial"/>
                <a:cs typeface="Arial"/>
              </a:rPr>
              <a:t>ـ</a:t>
            </a:r>
            <a:r>
              <a:rPr sz="1200" spc="-340" dirty="0">
                <a:latin typeface="Arial"/>
                <a:cs typeface="Arial"/>
              </a:rPr>
              <a:t>ل</a:t>
            </a:r>
            <a:r>
              <a:rPr sz="1200" spc="-190" dirty="0">
                <a:latin typeface="Arial"/>
                <a:cs typeface="Arial"/>
              </a:rPr>
              <a:t>ـعـ</a:t>
            </a:r>
            <a:r>
              <a:rPr sz="1200" spc="-430" dirty="0">
                <a:latin typeface="Arial"/>
                <a:cs typeface="Arial"/>
              </a:rPr>
              <a:t>ت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ة</a:t>
            </a:r>
            <a:r>
              <a:rPr sz="1100" b="1" spc="-170" dirty="0">
                <a:latin typeface="Arial"/>
                <a:cs typeface="Arial"/>
              </a:rPr>
              <a:t>ر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170" dirty="0">
                <a:latin typeface="Arial"/>
                <a:cs typeface="Arial"/>
              </a:rPr>
              <a:t>ز</a:t>
            </a:r>
            <a:r>
              <a:rPr sz="1100" b="1" spc="-150" dirty="0">
                <a:latin typeface="Arial"/>
                <a:cs typeface="Arial"/>
              </a:rPr>
              <a:t>و</a:t>
            </a:r>
            <a:r>
              <a:rPr sz="1100" b="1" spc="-95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ةـعـم</a:t>
            </a:r>
            <a:r>
              <a:rPr sz="1200" spc="-70" dirty="0">
                <a:latin typeface="Arial"/>
                <a:cs typeface="Arial"/>
              </a:rPr>
              <a:t>ـ</a:t>
            </a:r>
            <a:r>
              <a:rPr sz="1200" spc="-195" dirty="0">
                <a:latin typeface="Arial"/>
                <a:cs typeface="Arial"/>
              </a:rPr>
              <a:t>ج</a:t>
            </a:r>
            <a:r>
              <a:rPr sz="1200" spc="-100" dirty="0">
                <a:latin typeface="Arial"/>
                <a:cs typeface="Arial"/>
              </a:rPr>
              <a:t>ـ</a:t>
            </a:r>
            <a:r>
              <a:rPr sz="1200" spc="-80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ـ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170" dirty="0">
                <a:latin typeface="Arial"/>
                <a:cs typeface="Arial"/>
              </a:rPr>
              <a:t>ة</a:t>
            </a:r>
            <a:r>
              <a:rPr sz="1200" spc="-95" dirty="0">
                <a:latin typeface="Arial"/>
                <a:cs typeface="Arial"/>
              </a:rPr>
              <a:t>ـعـم</a:t>
            </a:r>
            <a:r>
              <a:rPr sz="1200" spc="-70" dirty="0">
                <a:latin typeface="Arial"/>
                <a:cs typeface="Arial"/>
              </a:rPr>
              <a:t>ا</a:t>
            </a:r>
            <a:r>
              <a:rPr sz="1200" spc="-125" dirty="0">
                <a:latin typeface="Arial"/>
                <a:cs typeface="Arial"/>
              </a:rPr>
              <a:t>ـج</a:t>
            </a:r>
            <a:endParaRPr sz="12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860"/>
              </a:spcBef>
            </a:pPr>
            <a:r>
              <a:rPr sz="1200" spc="140" dirty="0">
                <a:latin typeface="Arial"/>
                <a:cs typeface="Arial"/>
              </a:rPr>
              <a:t>ا</a:t>
            </a:r>
            <a:r>
              <a:rPr sz="1200" spc="-420" dirty="0">
                <a:latin typeface="Arial"/>
                <a:cs typeface="Arial"/>
              </a:rPr>
              <a:t>ي</a:t>
            </a:r>
            <a:r>
              <a:rPr sz="1200" spc="-330" dirty="0">
                <a:latin typeface="Arial"/>
                <a:cs typeface="Arial"/>
              </a:rPr>
              <a:t>لع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ت</a:t>
            </a:r>
            <a:r>
              <a:rPr sz="1200" spc="-30" dirty="0">
                <a:latin typeface="Arial"/>
                <a:cs typeface="Arial"/>
              </a:rPr>
              <a:t>ا</a:t>
            </a:r>
            <a:r>
              <a:rPr sz="1200" spc="-254" dirty="0">
                <a:latin typeface="Arial"/>
                <a:cs typeface="Arial"/>
              </a:rPr>
              <a:t>سا</a:t>
            </a:r>
            <a:r>
              <a:rPr sz="1200" spc="-80" dirty="0">
                <a:latin typeface="Arial"/>
                <a:cs typeface="Arial"/>
              </a:rPr>
              <a:t>ر</a:t>
            </a:r>
            <a:r>
              <a:rPr sz="1200" spc="-65" dirty="0">
                <a:latin typeface="Arial"/>
                <a:cs typeface="Arial"/>
              </a:rPr>
              <a:t>د</a:t>
            </a:r>
            <a:r>
              <a:rPr sz="1200" spc="-300" dirty="0">
                <a:latin typeface="Arial"/>
                <a:cs typeface="Arial"/>
              </a:rPr>
              <a:t>ل</a:t>
            </a:r>
            <a:r>
              <a:rPr sz="1200" dirty="0">
                <a:latin typeface="Arial"/>
                <a:cs typeface="Arial"/>
              </a:rPr>
              <a:t>ا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ةداـ</a:t>
            </a:r>
            <a:r>
              <a:rPr sz="1200" spc="-80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ـ</a:t>
            </a:r>
            <a:r>
              <a:rPr sz="1200" spc="-145" dirty="0">
                <a:latin typeface="Arial"/>
                <a:cs typeface="Arial"/>
              </a:rPr>
              <a:t>ع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2806" y="10078391"/>
            <a:ext cx="26670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-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1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Calibri"/>
                <a:cs typeface="Calibri"/>
              </a:rPr>
              <a:t>-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48" y="545075"/>
            <a:ext cx="15849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Kin</a:t>
            </a:r>
            <a:r>
              <a:rPr sz="1200" b="1" spc="-5" dirty="0">
                <a:latin typeface="Calibri"/>
                <a:cs typeface="Calibri"/>
              </a:rPr>
              <a:t>g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om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S</a:t>
            </a:r>
            <a:r>
              <a:rPr sz="1200" b="1" spc="-20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spc="-2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i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b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756" y="918706"/>
            <a:ext cx="1838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Minis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y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Hi</a:t>
            </a:r>
            <a:r>
              <a:rPr sz="1200" b="1" spc="-5" dirty="0">
                <a:latin typeface="Calibri"/>
                <a:cs typeface="Calibri"/>
              </a:rPr>
              <a:t>g</a:t>
            </a:r>
            <a:r>
              <a:rPr sz="1200" b="1" spc="-10" dirty="0">
                <a:latin typeface="Calibri"/>
                <a:cs typeface="Calibri"/>
              </a:rPr>
              <a:t>h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b="1" spc="-5" dirty="0">
                <a:latin typeface="Calibri"/>
                <a:cs typeface="Calibri"/>
              </a:rPr>
              <a:t>d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3242" y="1290562"/>
            <a:ext cx="13081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j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spc="-15" dirty="0">
                <a:latin typeface="Calibri"/>
                <a:cs typeface="Calibri"/>
              </a:rPr>
              <a:t>aa</a:t>
            </a:r>
            <a:r>
              <a:rPr sz="1200" b="1" spc="-10" dirty="0">
                <a:latin typeface="Calibri"/>
                <a:cs typeface="Calibri"/>
              </a:rPr>
              <a:t>h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Uni</a:t>
            </a:r>
            <a:r>
              <a:rPr sz="1200" b="1" spc="-5" dirty="0">
                <a:latin typeface="Calibri"/>
                <a:cs typeface="Calibri"/>
              </a:rPr>
              <a:t>v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s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3097" y="433631"/>
            <a:ext cx="12103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0" dirty="0">
                <a:latin typeface="Arial"/>
                <a:cs typeface="Arial"/>
              </a:rPr>
              <a:t>م</a:t>
            </a:r>
            <a:r>
              <a:rPr sz="1400" spc="-254" dirty="0">
                <a:latin typeface="Arial"/>
                <a:cs typeface="Arial"/>
              </a:rPr>
              <a:t>ي</a:t>
            </a:r>
            <a:r>
              <a:rPr sz="1400" spc="-225" dirty="0">
                <a:latin typeface="Arial"/>
                <a:cs typeface="Arial"/>
              </a:rPr>
              <a:t>حرل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نمرلا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spc="620" dirty="0">
                <a:latin typeface="Arial"/>
                <a:cs typeface="Arial"/>
              </a:rPr>
              <a:t>ه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-335" dirty="0">
                <a:latin typeface="Arial"/>
                <a:cs typeface="Arial"/>
              </a:rPr>
              <a:t>مسب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8340" y="750569"/>
            <a:ext cx="1336038" cy="8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38404" y="1748588"/>
            <a:ext cx="6598284" cy="295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Times New Roman"/>
                <a:cs typeface="Times New Roman"/>
              </a:rPr>
              <a:t>]</a:t>
            </a:r>
            <a:r>
              <a:rPr sz="1000" b="1" dirty="0">
                <a:latin typeface="Times New Roman"/>
                <a:cs typeface="Times New Roman"/>
              </a:rPr>
              <a:t>12</a:t>
            </a:r>
            <a:r>
              <a:rPr sz="1000" b="1" spc="-5" dirty="0">
                <a:latin typeface="Times New Roman"/>
                <a:cs typeface="Times New Roman"/>
              </a:rPr>
              <a:t>-</a:t>
            </a:r>
            <a:r>
              <a:rPr sz="1000" b="1" dirty="0">
                <a:latin typeface="Times New Roman"/>
                <a:cs typeface="Times New Roman"/>
              </a:rPr>
              <a:t>0</a:t>
            </a:r>
            <a:r>
              <a:rPr sz="1000" b="1" spc="-15" dirty="0">
                <a:latin typeface="Times New Roman"/>
                <a:cs typeface="Times New Roman"/>
              </a:rPr>
              <a:t>4</a:t>
            </a:r>
            <a:r>
              <a:rPr sz="1000" b="1" spc="-5" dirty="0">
                <a:latin typeface="Times New Roman"/>
                <a:cs typeface="Times New Roman"/>
              </a:rPr>
              <a:t>[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جذو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000" b="1" u="heavy" spc="190" dirty="0">
                <a:latin typeface="Arial"/>
                <a:cs typeface="Arial"/>
              </a:rPr>
              <a:t>د</a:t>
            </a:r>
            <a:r>
              <a:rPr sz="2000" b="1" u="heavy" spc="-190" dirty="0">
                <a:latin typeface="Arial"/>
                <a:cs typeface="Arial"/>
              </a:rPr>
              <a:t>و</a:t>
            </a:r>
            <a:r>
              <a:rPr sz="2000" b="1" u="heavy" spc="-390" dirty="0">
                <a:latin typeface="Arial"/>
                <a:cs typeface="Arial"/>
              </a:rPr>
              <a:t>ع</a:t>
            </a:r>
            <a:r>
              <a:rPr sz="2000" b="1" u="heavy" spc="-795" dirty="0">
                <a:latin typeface="Arial"/>
                <a:cs typeface="Arial"/>
              </a:rPr>
              <a:t>ت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1890395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-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 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330" dirty="0">
                <a:latin typeface="Tahoma"/>
                <a:cs typeface="Tahoma"/>
              </a:rPr>
              <a:t>ة</a:t>
            </a:r>
            <a:r>
              <a:rPr sz="1400" spc="-615" dirty="0">
                <a:latin typeface="Tahoma"/>
                <a:cs typeface="Tahoma"/>
              </a:rPr>
              <a:t>ف</a:t>
            </a:r>
            <a:r>
              <a:rPr sz="1400" spc="-850" dirty="0">
                <a:latin typeface="Tahoma"/>
                <a:cs typeface="Tahoma"/>
              </a:rPr>
              <a:t>ي</a:t>
            </a:r>
            <a:r>
              <a:rPr sz="1400" spc="-350" dirty="0">
                <a:latin typeface="Tahoma"/>
                <a:cs typeface="Tahoma"/>
              </a:rPr>
              <a:t>ظوب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204" dirty="0">
                <a:latin typeface="Tahoma"/>
                <a:cs typeface="Tahoma"/>
              </a:rPr>
              <a:t>لنعأ</a:t>
            </a:r>
            <a:r>
              <a:rPr sz="1400" spc="-135" dirty="0">
                <a:latin typeface="Tahoma"/>
                <a:cs typeface="Tahoma"/>
              </a:rPr>
              <a:t> </a:t>
            </a:r>
            <a:r>
              <a:rPr sz="1400" spc="-305" dirty="0">
                <a:latin typeface="Tahoma"/>
                <a:cs typeface="Tahoma"/>
              </a:rPr>
              <a:t>ير</a:t>
            </a:r>
            <a:r>
              <a:rPr sz="1400" spc="-325" dirty="0">
                <a:latin typeface="Tahoma"/>
                <a:cs typeface="Tahoma"/>
              </a:rPr>
              <a:t>ل</a:t>
            </a:r>
            <a:r>
              <a:rPr sz="1400" spc="-35" dirty="0">
                <a:latin typeface="Tahoma"/>
                <a:cs typeface="Tahoma"/>
              </a:rPr>
              <a:t>ا</a:t>
            </a:r>
            <a:r>
              <a:rPr sz="1400" spc="-114" dirty="0">
                <a:latin typeface="Tahoma"/>
                <a:cs typeface="Tahoma"/>
              </a:rPr>
              <a:t>و</a:t>
            </a:r>
            <a:r>
              <a:rPr sz="1400" spc="-110" dirty="0">
                <a:latin typeface="Tahoma"/>
                <a:cs typeface="Tahoma"/>
              </a:rPr>
              <a:t> 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...</a:t>
            </a:r>
            <a:r>
              <a:rPr sz="800" spc="-10" dirty="0">
                <a:latin typeface="Times New Roman"/>
                <a:cs typeface="Times New Roman"/>
              </a:rPr>
              <a:t>..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 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190" dirty="0">
                <a:latin typeface="Tahoma"/>
                <a:cs typeface="Tahoma"/>
              </a:rPr>
              <a:t>انأ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د</a:t>
            </a:r>
            <a:r>
              <a:rPr sz="1400" spc="-225" dirty="0">
                <a:latin typeface="Tahoma"/>
                <a:cs typeface="Tahoma"/>
              </a:rPr>
              <a:t>وع</a:t>
            </a:r>
            <a:r>
              <a:rPr sz="1400" spc="-385" dirty="0">
                <a:latin typeface="Tahoma"/>
                <a:cs typeface="Tahoma"/>
              </a:rPr>
              <a:t>تأ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350">
              <a:latin typeface="Times New Roman"/>
              <a:cs typeface="Times New Roman"/>
            </a:endParaRPr>
          </a:p>
          <a:p>
            <a:pPr marL="4277360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...</a:t>
            </a:r>
            <a:r>
              <a:rPr sz="800" spc="-10" dirty="0">
                <a:latin typeface="Times New Roman"/>
                <a:cs typeface="Times New Roman"/>
              </a:rPr>
              <a:t>..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... </a:t>
            </a:r>
            <a:r>
              <a:rPr sz="800" spc="-85" dirty="0">
                <a:latin typeface="Times New Roman"/>
                <a:cs typeface="Times New Roman"/>
              </a:rPr>
              <a:t> </a:t>
            </a:r>
            <a:r>
              <a:rPr sz="1400" spc="-300" dirty="0">
                <a:latin typeface="Tahoma"/>
                <a:cs typeface="Tahoma"/>
              </a:rPr>
              <a:t>ة</a:t>
            </a:r>
            <a:r>
              <a:rPr sz="1400" spc="-45" dirty="0">
                <a:latin typeface="Tahoma"/>
                <a:cs typeface="Tahoma"/>
              </a:rPr>
              <a:t>ز</a:t>
            </a:r>
            <a:r>
              <a:rPr sz="1400" spc="-35" dirty="0">
                <a:latin typeface="Tahoma"/>
                <a:cs typeface="Tahoma"/>
              </a:rPr>
              <a:t>ا</a:t>
            </a:r>
            <a:r>
              <a:rPr sz="1400" spc="-220" dirty="0">
                <a:latin typeface="Tahoma"/>
                <a:cs typeface="Tahoma"/>
              </a:rPr>
              <a:t>دإ</a:t>
            </a:r>
            <a:r>
              <a:rPr sz="1400" spc="-509" dirty="0">
                <a:latin typeface="Tahoma"/>
                <a:cs typeface="Tahoma"/>
              </a:rPr>
              <a:t>ب</a:t>
            </a:r>
            <a:r>
              <a:rPr sz="1400" spc="55" dirty="0">
                <a:latin typeface="Tahoma"/>
                <a:cs typeface="Tahoma"/>
              </a:rPr>
              <a:t>/</a:t>
            </a:r>
            <a:r>
              <a:rPr sz="1400" spc="-380" dirty="0">
                <a:latin typeface="Tahoma"/>
                <a:cs typeface="Tahoma"/>
              </a:rPr>
              <a:t>ة</a:t>
            </a:r>
            <a:r>
              <a:rPr sz="1400" spc="-705" dirty="0">
                <a:latin typeface="Tahoma"/>
                <a:cs typeface="Tahoma"/>
              </a:rPr>
              <a:t>ي</a:t>
            </a:r>
            <a:r>
              <a:rPr sz="1400" spc="-360" dirty="0">
                <a:latin typeface="Tahoma"/>
                <a:cs typeface="Tahoma"/>
              </a:rPr>
              <a:t>لكب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350">
              <a:latin typeface="Times New Roman"/>
              <a:cs typeface="Times New Roman"/>
            </a:endParaRPr>
          </a:p>
          <a:p>
            <a:pPr marL="1448435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 </a:t>
            </a:r>
            <a:r>
              <a:rPr sz="800" spc="45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ahoma"/>
                <a:cs typeface="Tahoma"/>
              </a:rPr>
              <a:t>/</a:t>
            </a:r>
            <a:r>
              <a:rPr sz="1400" spc="-305" dirty="0">
                <a:latin typeface="Tahoma"/>
                <a:cs typeface="Tahoma"/>
              </a:rPr>
              <a:t>ل</a:t>
            </a:r>
            <a:r>
              <a:rPr sz="1400" spc="245" dirty="0">
                <a:latin typeface="Tahoma"/>
                <a:cs typeface="Tahoma"/>
              </a:rPr>
              <a:t>اج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260" dirty="0">
                <a:latin typeface="Tahoma"/>
                <a:cs typeface="Tahoma"/>
              </a:rPr>
              <a:t>ي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10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5" dirty="0">
                <a:latin typeface="Times New Roman"/>
                <a:cs typeface="Times New Roman"/>
              </a:rPr>
              <a:t>.</a:t>
            </a:r>
            <a:r>
              <a:rPr sz="800" dirty="0">
                <a:latin typeface="Times New Roman"/>
                <a:cs typeface="Times New Roman"/>
              </a:rPr>
              <a:t>. 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ahoma"/>
                <a:cs typeface="Tahoma"/>
              </a:rPr>
              <a:t>/</a:t>
            </a:r>
            <a:r>
              <a:rPr sz="1400" spc="-130" dirty="0">
                <a:latin typeface="Tahoma"/>
                <a:cs typeface="Tahoma"/>
              </a:rPr>
              <a:t>ةج</a:t>
            </a:r>
            <a:r>
              <a:rPr sz="1400" spc="-100" dirty="0">
                <a:latin typeface="Tahoma"/>
                <a:cs typeface="Tahoma"/>
              </a:rPr>
              <a:t>ز</a:t>
            </a:r>
            <a:r>
              <a:rPr sz="1400" spc="-165" dirty="0">
                <a:latin typeface="Tahoma"/>
                <a:cs typeface="Tahoma"/>
              </a:rPr>
              <a:t>د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650" dirty="0">
                <a:latin typeface="Tahoma"/>
                <a:cs typeface="Tahoma"/>
              </a:rPr>
              <a:t>ى</a:t>
            </a:r>
            <a:r>
              <a:rPr sz="1400" spc="-490" dirty="0">
                <a:latin typeface="Tahoma"/>
                <a:cs typeface="Tahoma"/>
              </a:rPr>
              <a:t>ل</a:t>
            </a:r>
            <a:r>
              <a:rPr sz="1400" spc="-165" dirty="0">
                <a:latin typeface="Tahoma"/>
                <a:cs typeface="Tahoma"/>
              </a:rPr>
              <a:t>ع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305" dirty="0">
                <a:latin typeface="Tahoma"/>
                <a:cs typeface="Tahoma"/>
              </a:rPr>
              <a:t>ل</a:t>
            </a:r>
            <a:r>
              <a:rPr sz="1400" spc="-380" dirty="0">
                <a:latin typeface="Tahoma"/>
                <a:cs typeface="Tahoma"/>
              </a:rPr>
              <a:t>وصحلل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305" dirty="0">
                <a:latin typeface="Tahoma"/>
                <a:cs typeface="Tahoma"/>
              </a:rPr>
              <a:t>ةع</a:t>
            </a:r>
            <a:r>
              <a:rPr sz="1400" spc="55" dirty="0">
                <a:latin typeface="Tahoma"/>
                <a:cs typeface="Tahoma"/>
              </a:rPr>
              <a:t>ن</a:t>
            </a:r>
            <a:r>
              <a:rPr sz="1400" spc="25" dirty="0">
                <a:latin typeface="Tahoma"/>
                <a:cs typeface="Tahoma"/>
              </a:rPr>
              <a:t>ج</a:t>
            </a:r>
            <a:r>
              <a:rPr sz="1400" spc="-25" dirty="0">
                <a:latin typeface="Tahoma"/>
                <a:cs typeface="Tahoma"/>
              </a:rPr>
              <a:t>ا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265" dirty="0">
                <a:latin typeface="Tahoma"/>
                <a:cs typeface="Tahoma"/>
              </a:rPr>
              <a:t>ة</a:t>
            </a:r>
            <a:r>
              <a:rPr sz="1400" spc="-335" dirty="0">
                <a:latin typeface="Tahoma"/>
                <a:cs typeface="Tahoma"/>
              </a:rPr>
              <a:t>ع</a:t>
            </a:r>
            <a:r>
              <a:rPr sz="1400" spc="-275" dirty="0">
                <a:latin typeface="Tahoma"/>
                <a:cs typeface="Tahoma"/>
              </a:rPr>
              <a:t>م</a:t>
            </a:r>
            <a:r>
              <a:rPr sz="1400" spc="-40" dirty="0">
                <a:latin typeface="Tahoma"/>
                <a:cs typeface="Tahoma"/>
              </a:rPr>
              <a:t>اج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-590" dirty="0">
                <a:latin typeface="Tahoma"/>
                <a:cs typeface="Tahoma"/>
              </a:rPr>
              <a:t>لبق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275" dirty="0">
                <a:latin typeface="Tahoma"/>
                <a:cs typeface="Tahoma"/>
              </a:rPr>
              <a:t>نم</a:t>
            </a:r>
            <a:r>
              <a:rPr sz="1400" spc="-130" dirty="0">
                <a:latin typeface="Tahoma"/>
                <a:cs typeface="Tahoma"/>
              </a:rPr>
              <a:t> </a:t>
            </a:r>
            <a:r>
              <a:rPr sz="1400" spc="-409" dirty="0">
                <a:latin typeface="Tahoma"/>
                <a:cs typeface="Tahoma"/>
              </a:rPr>
              <a:t>ثع</a:t>
            </a:r>
            <a:r>
              <a:rPr sz="1400" spc="-459" dirty="0">
                <a:latin typeface="Tahoma"/>
                <a:cs typeface="Tahoma"/>
              </a:rPr>
              <a:t>ت</a:t>
            </a:r>
            <a:r>
              <a:rPr sz="1400" spc="-755" dirty="0">
                <a:latin typeface="Tahoma"/>
                <a:cs typeface="Tahoma"/>
              </a:rPr>
              <a:t>ب</a:t>
            </a:r>
            <a:r>
              <a:rPr sz="1400" spc="-165" dirty="0">
                <a:latin typeface="Tahoma"/>
                <a:cs typeface="Tahoma"/>
              </a:rPr>
              <a:t>ماو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2556510">
              <a:lnSpc>
                <a:spcPct val="100000"/>
              </a:lnSpc>
            </a:pPr>
            <a:r>
              <a:rPr sz="1400" spc="-190" dirty="0">
                <a:latin typeface="Tahoma"/>
                <a:cs typeface="Tahoma"/>
              </a:rPr>
              <a:t>.</a:t>
            </a:r>
            <a:r>
              <a:rPr sz="1400" spc="-280" dirty="0">
                <a:latin typeface="Tahoma"/>
                <a:cs typeface="Tahoma"/>
              </a:rPr>
              <a:t>لق</a:t>
            </a:r>
            <a:r>
              <a:rPr sz="1400" spc="-100" dirty="0">
                <a:latin typeface="Tahoma"/>
                <a:cs typeface="Tahoma"/>
              </a:rPr>
              <a:t>أ</a:t>
            </a:r>
            <a:r>
              <a:rPr sz="1400" spc="-25" dirty="0">
                <a:latin typeface="Tahoma"/>
                <a:cs typeface="Tahoma"/>
              </a:rPr>
              <a:t>ا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515" dirty="0">
                <a:latin typeface="Tahoma"/>
                <a:cs typeface="Tahoma"/>
              </a:rPr>
              <a:t>ى</a:t>
            </a:r>
            <a:r>
              <a:rPr sz="1400" spc="-390" dirty="0">
                <a:latin typeface="Tahoma"/>
                <a:cs typeface="Tahoma"/>
              </a:rPr>
              <a:t>لع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509" dirty="0">
                <a:latin typeface="Tahoma"/>
                <a:cs typeface="Tahoma"/>
              </a:rPr>
              <a:t>ةث</a:t>
            </a:r>
            <a:r>
              <a:rPr sz="1400" spc="-365" dirty="0">
                <a:latin typeface="Tahoma"/>
                <a:cs typeface="Tahoma"/>
              </a:rPr>
              <a:t>ع</a:t>
            </a:r>
            <a:r>
              <a:rPr sz="1400" spc="-755" dirty="0">
                <a:latin typeface="Tahoma"/>
                <a:cs typeface="Tahoma"/>
              </a:rPr>
              <a:t>ب</a:t>
            </a:r>
            <a:r>
              <a:rPr sz="1400" spc="-295" dirty="0">
                <a:latin typeface="Tahoma"/>
                <a:cs typeface="Tahoma"/>
              </a:rPr>
              <a:t>لا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310" dirty="0">
                <a:latin typeface="Tahoma"/>
                <a:cs typeface="Tahoma"/>
              </a:rPr>
              <a:t>ة</a:t>
            </a:r>
            <a:r>
              <a:rPr sz="1400" spc="265" dirty="0">
                <a:latin typeface="Tahoma"/>
                <a:cs typeface="Tahoma"/>
              </a:rPr>
              <a:t>ر</a:t>
            </a:r>
            <a:r>
              <a:rPr sz="1400" spc="-695" dirty="0">
                <a:latin typeface="Tahoma"/>
                <a:cs typeface="Tahoma"/>
              </a:rPr>
              <a:t>ف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265" dirty="0">
                <a:latin typeface="Tahoma"/>
                <a:cs typeface="Tahoma"/>
              </a:rPr>
              <a:t>ل</a:t>
            </a:r>
            <a:r>
              <a:rPr sz="1400" spc="-200" dirty="0">
                <a:latin typeface="Tahoma"/>
                <a:cs typeface="Tahoma"/>
              </a:rPr>
              <a:t>د</a:t>
            </a:r>
            <a:r>
              <a:rPr sz="1400" spc="-185" dirty="0">
                <a:latin typeface="Tahoma"/>
                <a:cs typeface="Tahoma"/>
              </a:rPr>
              <a:t>اع</a:t>
            </a:r>
            <a:r>
              <a:rPr sz="1400" spc="-770" dirty="0">
                <a:latin typeface="Tahoma"/>
                <a:cs typeface="Tahoma"/>
              </a:rPr>
              <a:t>ت</a:t>
            </a:r>
            <a:r>
              <a:rPr sz="1400" spc="-135" dirty="0">
                <a:latin typeface="Tahoma"/>
                <a:cs typeface="Tahoma"/>
              </a:rPr>
              <a:t> </a:t>
            </a:r>
            <a:r>
              <a:rPr sz="1400" spc="-300" dirty="0">
                <a:latin typeface="Tahoma"/>
                <a:cs typeface="Tahoma"/>
              </a:rPr>
              <a:t>ة</a:t>
            </a:r>
            <a:r>
              <a:rPr sz="1400" spc="-50" dirty="0">
                <a:latin typeface="Tahoma"/>
                <a:cs typeface="Tahoma"/>
              </a:rPr>
              <a:t>د</a:t>
            </a:r>
            <a:r>
              <a:rPr sz="1400" spc="-260" dirty="0">
                <a:latin typeface="Tahoma"/>
                <a:cs typeface="Tahoma"/>
              </a:rPr>
              <a:t>م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380" dirty="0">
                <a:latin typeface="Tahoma"/>
                <a:cs typeface="Tahoma"/>
              </a:rPr>
              <a:t>ة</a:t>
            </a:r>
            <a:r>
              <a:rPr sz="1400" spc="-640" dirty="0">
                <a:latin typeface="Tahoma"/>
                <a:cs typeface="Tahoma"/>
              </a:rPr>
              <a:t>ث</a:t>
            </a:r>
            <a:r>
              <a:rPr sz="1400" spc="-365" dirty="0">
                <a:latin typeface="Tahoma"/>
                <a:cs typeface="Tahoma"/>
              </a:rPr>
              <a:t>ع</a:t>
            </a:r>
            <a:r>
              <a:rPr sz="1400" spc="-755" dirty="0">
                <a:latin typeface="Tahoma"/>
                <a:cs typeface="Tahoma"/>
              </a:rPr>
              <a:t>ب</a:t>
            </a:r>
            <a:r>
              <a:rPr sz="1400" spc="-295" dirty="0">
                <a:latin typeface="Tahoma"/>
                <a:cs typeface="Tahoma"/>
              </a:rPr>
              <a:t>لا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275" dirty="0">
                <a:latin typeface="Tahoma"/>
                <a:cs typeface="Tahoma"/>
              </a:rPr>
              <a:t>نم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660" dirty="0">
                <a:latin typeface="Tahoma"/>
                <a:cs typeface="Tahoma"/>
              </a:rPr>
              <a:t>ي</a:t>
            </a:r>
            <a:r>
              <a:rPr sz="1400" spc="-620" dirty="0">
                <a:latin typeface="Tahoma"/>
                <a:cs typeface="Tahoma"/>
              </a:rPr>
              <a:t>ت</a:t>
            </a:r>
            <a:r>
              <a:rPr sz="1400" spc="-155" dirty="0">
                <a:latin typeface="Tahoma"/>
                <a:cs typeface="Tahoma"/>
              </a:rPr>
              <a:t>دو</a:t>
            </a:r>
            <a:r>
              <a:rPr sz="1400" spc="-165" dirty="0">
                <a:latin typeface="Tahoma"/>
                <a:cs typeface="Tahoma"/>
              </a:rPr>
              <a:t>ع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د</a:t>
            </a:r>
            <a:r>
              <a:rPr sz="1400" spc="-365" dirty="0">
                <a:latin typeface="Tahoma"/>
                <a:cs typeface="Tahoma"/>
              </a:rPr>
              <a:t>ع</a:t>
            </a:r>
            <a:r>
              <a:rPr sz="1400" spc="-770" dirty="0">
                <a:latin typeface="Tahoma"/>
                <a:cs typeface="Tahoma"/>
              </a:rPr>
              <a:t>ب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280" dirty="0">
                <a:latin typeface="Tahoma"/>
                <a:cs typeface="Tahoma"/>
              </a:rPr>
              <a:t>ةع</a:t>
            </a:r>
            <a:r>
              <a:rPr sz="1400" spc="-320" dirty="0">
                <a:latin typeface="Tahoma"/>
                <a:cs typeface="Tahoma"/>
              </a:rPr>
              <a:t>م</a:t>
            </a:r>
            <a:r>
              <a:rPr sz="1400" spc="90" dirty="0">
                <a:latin typeface="Tahoma"/>
                <a:cs typeface="Tahoma"/>
              </a:rPr>
              <a:t>اجا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260" dirty="0">
                <a:latin typeface="Tahoma"/>
                <a:cs typeface="Tahoma"/>
              </a:rPr>
              <a:t>ي</a:t>
            </a:r>
            <a:r>
              <a:rPr sz="1400" spc="-130" dirty="0">
                <a:latin typeface="Tahoma"/>
                <a:cs typeface="Tahoma"/>
              </a:rPr>
              <a:t> </a:t>
            </a:r>
            <a:r>
              <a:rPr sz="1400" spc="-204" dirty="0">
                <a:latin typeface="Tahoma"/>
                <a:cs typeface="Tahoma"/>
              </a:rPr>
              <a:t>لنعأ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340" dirty="0">
                <a:latin typeface="Tahoma"/>
                <a:cs typeface="Tahoma"/>
              </a:rPr>
              <a:t>نأب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400" b="1" spc="160" dirty="0">
                <a:latin typeface="Arial"/>
                <a:cs typeface="Arial"/>
              </a:rPr>
              <a:t>،</a:t>
            </a:r>
            <a:r>
              <a:rPr sz="1400" b="1" spc="175" dirty="0">
                <a:latin typeface="Arial"/>
                <a:cs typeface="Arial"/>
              </a:rPr>
              <a:t>،،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ع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35" dirty="0">
                <a:latin typeface="Arial"/>
                <a:cs typeface="Arial"/>
              </a:rPr>
              <a:t>أ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ك</a:t>
            </a:r>
            <a:r>
              <a:rPr sz="1400" b="1" spc="-285" dirty="0">
                <a:latin typeface="Arial"/>
                <a:cs typeface="Arial"/>
              </a:rPr>
              <a:t>ل</a:t>
            </a:r>
            <a:r>
              <a:rPr sz="1400" b="1" spc="5" dirty="0">
                <a:latin typeface="Arial"/>
                <a:cs typeface="Arial"/>
              </a:rPr>
              <a:t>ذ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ى</a:t>
            </a:r>
            <a:r>
              <a:rPr sz="1400" b="1" spc="-335" dirty="0">
                <a:latin typeface="Arial"/>
                <a:cs typeface="Arial"/>
              </a:rPr>
              <a:t>ل</a:t>
            </a:r>
            <a:r>
              <a:rPr sz="1400" b="1" spc="-70" dirty="0">
                <a:latin typeface="Arial"/>
                <a:cs typeface="Arial"/>
              </a:rPr>
              <a:t>ع</a:t>
            </a:r>
            <a:r>
              <a:rPr sz="1400" b="1" spc="-160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4754" y="5323516"/>
            <a:ext cx="2101215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135" dirty="0">
                <a:latin typeface="Arial"/>
                <a:cs typeface="Arial"/>
              </a:rPr>
              <a:t>..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5" dirty="0">
                <a:latin typeface="Arial"/>
                <a:cs typeface="Arial"/>
              </a:rPr>
              <a:t>.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: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ع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-555" dirty="0">
                <a:latin typeface="Arial"/>
                <a:cs typeface="Arial"/>
              </a:rPr>
              <a:t>ت</a:t>
            </a:r>
            <a:r>
              <a:rPr sz="1400" b="1" spc="-285" dirty="0">
                <a:latin typeface="Arial"/>
                <a:cs typeface="Arial"/>
              </a:rPr>
              <a:t>ل</a:t>
            </a:r>
            <a:r>
              <a:rPr sz="1400" b="1" spc="1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55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tabLst>
                <a:tab pos="879475" algn="l"/>
                <a:tab pos="1240155" algn="l"/>
                <a:tab pos="1640839" algn="l"/>
              </a:tabLst>
            </a:pPr>
            <a:r>
              <a:rPr sz="1400" b="1" spc="-130" dirty="0">
                <a:latin typeface="Arial"/>
                <a:cs typeface="Arial"/>
              </a:rPr>
              <a:t>ـ</a:t>
            </a:r>
            <a:r>
              <a:rPr sz="1400" b="1" spc="210" dirty="0">
                <a:latin typeface="Arial"/>
                <a:cs typeface="Arial"/>
              </a:rPr>
              <a:t>ه</a:t>
            </a:r>
            <a:r>
              <a:rPr sz="1400" b="1" spc="-175" dirty="0">
                <a:latin typeface="Arial"/>
                <a:cs typeface="Arial"/>
              </a:rPr>
              <a:t>41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200" dirty="0">
                <a:latin typeface="Arial"/>
                <a:cs typeface="Arial"/>
              </a:rPr>
              <a:t>/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200" dirty="0">
                <a:latin typeface="Arial"/>
                <a:cs typeface="Arial"/>
              </a:rPr>
              <a:t>/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14" dirty="0">
                <a:latin typeface="Arial"/>
                <a:cs typeface="Arial"/>
              </a:rPr>
              <a:t>: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70" dirty="0">
                <a:latin typeface="Arial"/>
                <a:cs typeface="Arial"/>
              </a:rPr>
              <a:t>خ</a:t>
            </a:r>
            <a:r>
              <a:rPr sz="1400" b="1" spc="-545" dirty="0">
                <a:latin typeface="Arial"/>
                <a:cs typeface="Arial"/>
              </a:rPr>
              <a:t>ي</a:t>
            </a:r>
            <a:r>
              <a:rPr sz="1400" b="1" spc="-140" dirty="0">
                <a:latin typeface="Arial"/>
                <a:cs typeface="Arial"/>
              </a:rPr>
              <a:t>ز</a:t>
            </a:r>
            <a:r>
              <a:rPr sz="1400" b="1" spc="30" dirty="0">
                <a:latin typeface="Arial"/>
                <a:cs typeface="Arial"/>
              </a:rPr>
              <a:t>ا</a:t>
            </a:r>
            <a:r>
              <a:rPr sz="1400" b="1" spc="-555" dirty="0">
                <a:latin typeface="Arial"/>
                <a:cs typeface="Arial"/>
              </a:rPr>
              <a:t>ت</a:t>
            </a:r>
            <a:r>
              <a:rPr sz="1400" b="1" spc="-285" dirty="0">
                <a:latin typeface="Arial"/>
                <a:cs typeface="Arial"/>
              </a:rPr>
              <a:t>ل</a:t>
            </a:r>
            <a:r>
              <a:rPr sz="1400" b="1" spc="1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79375" algn="ctr">
              <a:lnSpc>
                <a:spcPct val="100000"/>
              </a:lnSpc>
            </a:pP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.</a:t>
            </a:r>
            <a:r>
              <a:rPr sz="1400" b="1" spc="-135" dirty="0">
                <a:latin typeface="Arial"/>
                <a:cs typeface="Arial"/>
              </a:rPr>
              <a:t>.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: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ف</a:t>
            </a:r>
            <a:r>
              <a:rPr sz="1400" b="1" spc="-335" dirty="0">
                <a:latin typeface="Arial"/>
                <a:cs typeface="Arial"/>
              </a:rPr>
              <a:t>ل</a:t>
            </a:r>
            <a:r>
              <a:rPr sz="1400" b="1" spc="-3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ه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40" dirty="0">
                <a:latin typeface="Arial"/>
                <a:cs typeface="Arial"/>
              </a:rPr>
              <a:t>ز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9526" y="5308068"/>
            <a:ext cx="12287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90" dirty="0">
                <a:latin typeface="Arial"/>
                <a:cs typeface="Arial"/>
              </a:rPr>
              <a:t>ة</a:t>
            </a:r>
            <a:r>
              <a:rPr sz="1600" b="1" spc="-600" dirty="0">
                <a:latin typeface="Arial"/>
                <a:cs typeface="Arial"/>
              </a:rPr>
              <a:t>ي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655" dirty="0">
                <a:latin typeface="Arial"/>
                <a:cs typeface="Arial"/>
              </a:rPr>
              <a:t>ك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220" dirty="0">
                <a:latin typeface="Arial"/>
                <a:cs typeface="Arial"/>
              </a:rPr>
              <a:t>/</a:t>
            </a:r>
            <a:r>
              <a:rPr sz="1600" b="1" spc="65" dirty="0">
                <a:latin typeface="Arial"/>
                <a:cs typeface="Arial"/>
              </a:rPr>
              <a:t>ه</a:t>
            </a:r>
            <a:r>
              <a:rPr sz="1600" b="1" spc="-465" dirty="0">
                <a:latin typeface="Arial"/>
                <a:cs typeface="Arial"/>
              </a:rPr>
              <a:t>س</a:t>
            </a:r>
            <a:r>
              <a:rPr sz="1600" b="1" spc="-375" dirty="0">
                <a:latin typeface="Arial"/>
                <a:cs typeface="Arial"/>
              </a:rPr>
              <a:t>ق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65" dirty="0">
                <a:latin typeface="Arial"/>
                <a:cs typeface="Arial"/>
              </a:rPr>
              <a:t>ه</a:t>
            </a:r>
            <a:r>
              <a:rPr sz="1600" b="1" spc="-635" dirty="0">
                <a:latin typeface="Arial"/>
                <a:cs typeface="Arial"/>
              </a:rPr>
              <a:t>ت</a:t>
            </a:r>
            <a:r>
              <a:rPr sz="1600" b="1" spc="-30" dirty="0">
                <a:latin typeface="Arial"/>
                <a:cs typeface="Arial"/>
              </a:rPr>
              <a:t>خ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54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4852" y="310896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4" h="12700">
                <a:moveTo>
                  <a:pt x="0" y="6095"/>
                </a:moveTo>
                <a:lnTo>
                  <a:pt x="6393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54240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5318" y="304651"/>
            <a:ext cx="0" cy="10085070"/>
          </a:xfrm>
          <a:custGeom>
            <a:avLst/>
            <a:gdLst/>
            <a:ahLst/>
            <a:cxnLst/>
            <a:rect l="l" t="t" r="r" b="b"/>
            <a:pathLst>
              <a:path h="10085070">
                <a:moveTo>
                  <a:pt x="0" y="0"/>
                </a:moveTo>
                <a:lnTo>
                  <a:pt x="0" y="10084605"/>
                </a:lnTo>
              </a:path>
            </a:pathLst>
          </a:custGeom>
          <a:ln w="131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54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44852" y="10370819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4" h="12700">
                <a:moveTo>
                  <a:pt x="0" y="6095"/>
                </a:moveTo>
                <a:lnTo>
                  <a:pt x="6393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Benutzerdefiniert</PresentationFormat>
  <Paragraphs>26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2015-04-12T19:41:21Z</dcterms:created>
  <dcterms:modified xsi:type="dcterms:W3CDTF">2015-04-12T17:41:25Z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