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24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304550" y="408934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8" Type="http://schemas.openxmlformats.org/officeDocument/2006/relationships/image" Target="../media/image56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61" Type="http://schemas.openxmlformats.org/officeDocument/2006/relationships/image" Target="../media/image59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hyperlink" Target="mailto:vergs.scdl@mu.edu.sa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385" y="507207"/>
            <a:ext cx="2062480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8410" marR="5080" indent="-250190" algn="r">
              <a:lnSpc>
                <a:spcPct val="1393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415" dirty="0">
                <a:latin typeface="Arial"/>
                <a:cs typeface="Arial"/>
              </a:rPr>
              <a:t>سل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5260" marR="5715" indent="-163195" algn="r">
              <a:lnSpc>
                <a:spcPts val="2170"/>
              </a:lnSpc>
              <a:spcBef>
                <a:spcPts val="165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spc="-80" dirty="0">
                <a:latin typeface="Arial"/>
                <a:cs typeface="Arial"/>
              </a:rPr>
              <a:t>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80" dirty="0">
                <a:latin typeface="Arial"/>
                <a:cs typeface="Arial"/>
              </a:rPr>
              <a:t>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10" dirty="0">
                <a:latin typeface="Arial"/>
                <a:cs typeface="Arial"/>
              </a:rPr>
              <a:t>ة</a:t>
            </a:r>
            <a:r>
              <a:rPr sz="1300" b="1" spc="-135" dirty="0">
                <a:latin typeface="Arial"/>
                <a:cs typeface="Arial"/>
              </a:rPr>
              <a:t>عم</a:t>
            </a:r>
            <a:r>
              <a:rPr sz="1300" b="1" spc="-75" dirty="0">
                <a:latin typeface="Arial"/>
                <a:cs typeface="Arial"/>
              </a:rPr>
              <a:t>ا</a:t>
            </a:r>
            <a:r>
              <a:rPr sz="1300" b="1" spc="65" dirty="0">
                <a:latin typeface="Arial"/>
                <a:cs typeface="Arial"/>
              </a:rPr>
              <a:t>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420" y="505660"/>
            <a:ext cx="3315970" cy="124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marR="1619885" indent="-17145">
              <a:lnSpc>
                <a:spcPct val="1583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Times New Roman"/>
                <a:cs typeface="Times New Roman"/>
              </a:rPr>
              <a:t>ia 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try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ion 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V</a:t>
            </a:r>
            <a:r>
              <a:rPr sz="1100" spc="-10" dirty="0">
                <a:latin typeface="Times New Roman"/>
                <a:cs typeface="Times New Roman"/>
              </a:rPr>
              <a:t>ic</a:t>
            </a:r>
            <a:r>
              <a:rPr sz="1100" dirty="0">
                <a:latin typeface="Times New Roman"/>
                <a:cs typeface="Times New Roman"/>
              </a:rPr>
              <a:t>e Rec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 </a:t>
            </a:r>
            <a:r>
              <a:rPr sz="1100" spc="-2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rad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 Re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ch</a:t>
            </a:r>
            <a:endParaRPr sz="11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85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anent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20" dirty="0">
                <a:latin typeface="Times New Roman"/>
                <a:cs typeface="Times New Roman"/>
              </a:rPr>
              <a:t>mm</a:t>
            </a:r>
            <a:r>
              <a:rPr sz="1100" dirty="0">
                <a:latin typeface="Times New Roman"/>
                <a:cs typeface="Times New Roman"/>
              </a:rPr>
              <a:t>ittee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or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tu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609" y="1814913"/>
            <a:ext cx="7221220" cy="70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algn="ctr">
              <a:lnSpc>
                <a:spcPts val="1320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</a:pPr>
            <a:r>
              <a:rPr sz="1700" b="1" spc="-5" dirty="0">
                <a:latin typeface="Courier New"/>
                <a:cs typeface="Courier New"/>
              </a:rPr>
              <a:t>]1</a:t>
            </a:r>
            <a:r>
              <a:rPr sz="1700" b="1" dirty="0">
                <a:latin typeface="Courier New"/>
                <a:cs typeface="Courier New"/>
              </a:rPr>
              <a:t>[</a:t>
            </a:r>
            <a:r>
              <a:rPr sz="1700" b="1" spc="-5" dirty="0">
                <a:latin typeface="Courier New"/>
                <a:cs typeface="Courier New"/>
              </a:rPr>
              <a:t> جذوم</a:t>
            </a:r>
            <a:endParaRPr sz="1700">
              <a:latin typeface="Courier New"/>
              <a:cs typeface="Courier New"/>
            </a:endParaRPr>
          </a:p>
          <a:p>
            <a:pPr marL="3175" algn="ctr">
              <a:lnSpc>
                <a:spcPct val="100000"/>
              </a:lnSpc>
              <a:spcBef>
                <a:spcPts val="244"/>
              </a:spcBef>
            </a:pPr>
            <a:r>
              <a:rPr sz="1600" b="1" spc="-85" dirty="0">
                <a:latin typeface="Arial"/>
                <a:cs typeface="Arial"/>
              </a:rPr>
              <a:t>ر</a:t>
            </a:r>
            <a:r>
              <a:rPr sz="1600" b="1" spc="-480" dirty="0">
                <a:latin typeface="Arial"/>
                <a:cs typeface="Arial"/>
              </a:rPr>
              <a:t>ض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615" dirty="0">
                <a:latin typeface="Arial"/>
                <a:cs typeface="Arial"/>
              </a:rPr>
              <a:t>ح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40" dirty="0">
                <a:latin typeface="Arial"/>
                <a:cs typeface="Arial"/>
              </a:rPr>
              <a:t>أ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145" dirty="0">
                <a:latin typeface="Arial"/>
                <a:cs typeface="Arial"/>
              </a:rPr>
              <a:t>د</a:t>
            </a:r>
            <a:r>
              <a:rPr sz="1600" b="1" spc="-600" dirty="0">
                <a:latin typeface="Arial"/>
                <a:cs typeface="Arial"/>
              </a:rPr>
              <a:t>ي</a:t>
            </a:r>
            <a:r>
              <a:rPr sz="1600" b="1" spc="-330" dirty="0">
                <a:latin typeface="Arial"/>
                <a:cs typeface="Arial"/>
              </a:rPr>
              <a:t>ع</a:t>
            </a:r>
            <a:r>
              <a:rPr sz="1600" b="1" spc="70" dirty="0">
                <a:latin typeface="Arial"/>
                <a:cs typeface="Arial"/>
              </a:rPr>
              <a:t>م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80" dirty="0">
                <a:latin typeface="Arial"/>
                <a:cs typeface="Arial"/>
              </a:rPr>
              <a:t>ة</a:t>
            </a:r>
            <a:r>
              <a:rPr sz="1600" b="1" spc="-635" dirty="0">
                <a:latin typeface="Arial"/>
                <a:cs typeface="Arial"/>
              </a:rPr>
              <a:t>ف</a:t>
            </a:r>
            <a:r>
              <a:rPr sz="1600" b="1" spc="-590" dirty="0">
                <a:latin typeface="Arial"/>
                <a:cs typeface="Arial"/>
              </a:rPr>
              <a:t>ي</a:t>
            </a:r>
            <a:r>
              <a:rPr sz="1600" b="1" spc="75" dirty="0">
                <a:latin typeface="Arial"/>
                <a:cs typeface="Arial"/>
              </a:rPr>
              <a:t>ظ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210" dirty="0">
                <a:latin typeface="Arial"/>
                <a:cs typeface="Arial"/>
              </a:rPr>
              <a:t>ى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-90" dirty="0">
                <a:latin typeface="Arial"/>
                <a:cs typeface="Arial"/>
              </a:rPr>
              <a:t>ع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70" dirty="0">
                <a:latin typeface="Arial"/>
                <a:cs typeface="Arial"/>
              </a:rPr>
              <a:t> </a:t>
            </a:r>
            <a:r>
              <a:rPr sz="1600" b="1" spc="-204" dirty="0">
                <a:latin typeface="Arial"/>
                <a:cs typeface="Arial"/>
              </a:rPr>
              <a:t>ح</a:t>
            </a:r>
            <a:r>
              <a:rPr sz="1600" b="1" spc="-590" dirty="0">
                <a:latin typeface="Arial"/>
                <a:cs typeface="Arial"/>
              </a:rPr>
              <a:t>ي</a:t>
            </a:r>
            <a:r>
              <a:rPr sz="1600" b="1" spc="-475" dirty="0">
                <a:latin typeface="Arial"/>
                <a:cs typeface="Arial"/>
              </a:rPr>
              <a:t>ش</a:t>
            </a:r>
            <a:r>
              <a:rPr sz="1600" b="1" spc="200" dirty="0">
                <a:latin typeface="Arial"/>
                <a:cs typeface="Arial"/>
              </a:rPr>
              <a:t>ر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ت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600" dirty="0">
                <a:latin typeface="Arial"/>
                <a:cs typeface="Arial"/>
              </a:rPr>
              <a:t>ب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75" dirty="0">
                <a:latin typeface="Arial"/>
                <a:cs typeface="Arial"/>
              </a:rPr>
              <a:t>ط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ل</a:t>
            </a:r>
            <a:r>
              <a:rPr sz="1600" b="1" spc="40" dirty="0">
                <a:latin typeface="Arial"/>
                <a:cs typeface="Arial"/>
              </a:rPr>
              <a:t>ا</a:t>
            </a:r>
            <a:r>
              <a:rPr sz="1600" b="1" spc="-200" dirty="0">
                <a:latin typeface="Arial"/>
                <a:cs typeface="Arial"/>
              </a:rPr>
              <a:t>ن</a:t>
            </a:r>
            <a:r>
              <a:rPr sz="1600" b="1" spc="645" dirty="0">
                <a:latin typeface="Arial"/>
                <a:cs typeface="Arial"/>
              </a:rPr>
              <a:t>ك</a:t>
            </a:r>
            <a:r>
              <a:rPr sz="1600" b="1" spc="-635" dirty="0">
                <a:latin typeface="Arial"/>
                <a:cs typeface="Arial"/>
              </a:rPr>
              <a:t>ت</a:t>
            </a:r>
            <a:r>
              <a:rPr sz="1600" b="1" spc="-475" dirty="0">
                <a:latin typeface="Arial"/>
                <a:cs typeface="Arial"/>
              </a:rPr>
              <a:t>س</a:t>
            </a:r>
            <a:r>
              <a:rPr sz="1600" b="1" spc="440" dirty="0">
                <a:latin typeface="Arial"/>
                <a:cs typeface="Arial"/>
              </a:rPr>
              <a:t>ا</a:t>
            </a:r>
            <a:r>
              <a:rPr sz="1600" b="1" spc="-80" dirty="0">
                <a:latin typeface="Arial"/>
                <a:cs typeface="Arial"/>
              </a:rPr>
              <a:t> ة</a:t>
            </a:r>
            <a:r>
              <a:rPr sz="1600" b="1" spc="-635" dirty="0">
                <a:latin typeface="Arial"/>
                <a:cs typeface="Arial"/>
              </a:rPr>
              <a:t>ب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95" dirty="0">
                <a:latin typeface="Arial"/>
                <a:cs typeface="Arial"/>
              </a:rPr>
              <a:t>ط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ت</a:t>
            </a:r>
            <a:r>
              <a:rPr sz="1600" b="1" spc="20" dirty="0">
                <a:latin typeface="Arial"/>
                <a:cs typeface="Arial"/>
              </a:rPr>
              <a:t>ا</a:t>
            </a:r>
            <a:r>
              <a:rPr sz="1600" b="1" spc="145" dirty="0">
                <a:latin typeface="Arial"/>
                <a:cs typeface="Arial"/>
              </a:rPr>
              <a:t>د</a:t>
            </a:r>
            <a:r>
              <a:rPr sz="1600" b="1" spc="-465" dirty="0">
                <a:latin typeface="Arial"/>
                <a:cs typeface="Arial"/>
              </a:rPr>
              <a:t>ن</a:t>
            </a:r>
            <a:r>
              <a:rPr sz="1600" b="1" spc="-635" dirty="0">
                <a:latin typeface="Arial"/>
                <a:cs typeface="Arial"/>
              </a:rPr>
              <a:t>ت</a:t>
            </a:r>
            <a:r>
              <a:rPr sz="1600" b="1" spc="-465" dirty="0">
                <a:latin typeface="Arial"/>
                <a:cs typeface="Arial"/>
              </a:rPr>
              <a:t>س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210" y="9718847"/>
            <a:ext cx="715390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8451" y="9894106"/>
            <a:ext cx="2087880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170" dirty="0">
                <a:latin typeface="Times New Roman"/>
                <a:cs typeface="Times New Roman"/>
              </a:rPr>
              <a:t>Ϧ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-155" dirty="0">
                <a:latin typeface="Times New Roman"/>
                <a:cs typeface="Times New Roman"/>
              </a:rPr>
              <a:t>رض</a:t>
            </a:r>
            <a:r>
              <a:rPr sz="1200" spc="-135" dirty="0">
                <a:latin typeface="Times New Roman"/>
                <a:cs typeface="Times New Roman"/>
              </a:rPr>
              <a:t>احϤلا</a:t>
            </a:r>
            <a:r>
              <a:rPr sz="1200" dirty="0">
                <a:latin typeface="Times New Roman"/>
                <a:cs typeface="Times New Roman"/>
              </a:rPr>
              <a:t>و </a:t>
            </a:r>
            <a:r>
              <a:rPr sz="1200" spc="-270" dirty="0">
                <a:latin typeface="Times New Roman"/>
                <a:cs typeface="Times New Roman"/>
              </a:rPr>
              <a:t>Ϧيد</a:t>
            </a:r>
            <a:r>
              <a:rPr sz="1200" spc="-320" dirty="0">
                <a:latin typeface="Times New Roman"/>
                <a:cs typeface="Times New Roman"/>
              </a:rPr>
              <a:t>ي</a:t>
            </a:r>
            <a:r>
              <a:rPr sz="1200" spc="-190" dirty="0">
                <a:latin typeface="Times New Roman"/>
                <a:cs typeface="Times New Roman"/>
              </a:rPr>
              <a:t>ع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ϥو</a:t>
            </a:r>
            <a:r>
              <a:rPr sz="1200" spc="-5" dirty="0">
                <a:latin typeface="Times New Roman"/>
                <a:cs typeface="Times New Roman"/>
              </a:rPr>
              <a:t>ؤ</a:t>
            </a:r>
            <a:r>
              <a:rPr sz="1200" spc="-350" dirty="0">
                <a:latin typeface="Times New Roman"/>
                <a:cs typeface="Times New Roman"/>
              </a:rPr>
              <a:t>ش</a:t>
            </a:r>
            <a:r>
              <a:rPr sz="1200" spc="-365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ة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480" dirty="0">
                <a:latin typeface="Times New Roman"/>
                <a:cs typeface="Times New Roman"/>
              </a:rPr>
              <a:t>ئ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د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5" dirty="0">
                <a:latin typeface="Times New Roman"/>
                <a:cs typeface="Times New Roman"/>
              </a:rPr>
              <a:t>ة</a:t>
            </a:r>
            <a:r>
              <a:rPr sz="1200" spc="-350" dirty="0">
                <a:latin typeface="Times New Roman"/>
                <a:cs typeface="Times New Roman"/>
              </a:rPr>
              <a:t>ن</a:t>
            </a:r>
            <a:r>
              <a:rPr sz="1200" spc="-345" dirty="0">
                <a:latin typeface="Times New Roman"/>
                <a:cs typeface="Times New Roman"/>
              </a:rPr>
              <a:t>جϠ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endParaRPr sz="1200">
              <a:latin typeface="Times New Roman"/>
              <a:cs typeface="Times New Roman"/>
            </a:endParaRPr>
          </a:p>
          <a:p>
            <a:pPr marL="47879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432315156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150" dirty="0">
                <a:latin typeface="Times New Roman"/>
                <a:cs typeface="Times New Roman"/>
              </a:rPr>
              <a:t>س</a:t>
            </a:r>
            <a:r>
              <a:rPr sz="1200" spc="-114" dirty="0">
                <a:latin typeface="Times New Roman"/>
                <a:cs typeface="Times New Roman"/>
              </a:rPr>
              <a:t>ك</a:t>
            </a:r>
            <a:r>
              <a:rPr sz="1200" spc="-305" dirty="0">
                <a:latin typeface="Times New Roman"/>
                <a:cs typeface="Times New Roman"/>
              </a:rPr>
              <a:t>اف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9381" y="9894106"/>
            <a:ext cx="1929764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1280" algn="ctr">
              <a:lnSpc>
                <a:spcPts val="1410"/>
              </a:lnSpc>
              <a:tabLst>
                <a:tab pos="1254125" algn="l"/>
              </a:tabLst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4041121	: ف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110" dirty="0">
                <a:latin typeface="Times New Roman"/>
                <a:cs typeface="Times New Roman"/>
              </a:rPr>
              <a:t>اه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E-</a:t>
            </a:r>
            <a:r>
              <a:rPr sz="1200" dirty="0">
                <a:latin typeface="Times New Roman"/>
                <a:cs typeface="Times New Roman"/>
                <a:hlinkClick r:id="rId3"/>
              </a:rPr>
              <a:t>mail : v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e</a:t>
            </a:r>
            <a:r>
              <a:rPr sz="1200" spc="5" dirty="0">
                <a:latin typeface="Times New Roman"/>
                <a:cs typeface="Times New Roman"/>
                <a:hlinkClick r:id="rId3"/>
              </a:rPr>
              <a:t>r</a:t>
            </a:r>
            <a:r>
              <a:rPr sz="1200" spc="-15" dirty="0">
                <a:latin typeface="Times New Roman"/>
                <a:cs typeface="Times New Roman"/>
                <a:hlinkClick r:id="rId3"/>
              </a:rPr>
              <a:t>g</a:t>
            </a:r>
            <a:r>
              <a:rPr sz="1200" dirty="0">
                <a:latin typeface="Times New Roman"/>
                <a:cs typeface="Times New Roman"/>
                <a:hlinkClick r:id="rId3"/>
              </a:rPr>
              <a:t>s.scdl@mu.edu.sa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96212" y="2754873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>
                <a:moveTo>
                  <a:pt x="0" y="0"/>
                </a:moveTo>
                <a:lnTo>
                  <a:pt x="470915" y="0"/>
                </a:lnTo>
              </a:path>
            </a:pathLst>
          </a:custGeom>
          <a:ln w="3936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21357" y="277392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55"/>
                </a:lnTo>
              </a:path>
            </a:pathLst>
          </a:custGeom>
          <a:ln w="5156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3119" y="2773923"/>
            <a:ext cx="64135" cy="219710"/>
          </a:xfrm>
          <a:custGeom>
            <a:avLst/>
            <a:gdLst/>
            <a:ahLst/>
            <a:cxnLst/>
            <a:rect l="l" t="t" r="r" b="b"/>
            <a:pathLst>
              <a:path w="64134" h="219710">
                <a:moveTo>
                  <a:pt x="0" y="219455"/>
                </a:moveTo>
                <a:lnTo>
                  <a:pt x="64007" y="219455"/>
                </a:lnTo>
                <a:lnTo>
                  <a:pt x="64007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96212" y="3011667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>
                <a:moveTo>
                  <a:pt x="0" y="0"/>
                </a:moveTo>
                <a:lnTo>
                  <a:pt x="470915" y="0"/>
                </a:lnTo>
              </a:path>
            </a:pathLst>
          </a:custGeom>
          <a:ln w="37845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46503" y="2773923"/>
            <a:ext cx="356870" cy="219710"/>
          </a:xfrm>
          <a:custGeom>
            <a:avLst/>
            <a:gdLst/>
            <a:ahLst/>
            <a:cxnLst/>
            <a:rect l="l" t="t" r="r" b="b"/>
            <a:pathLst>
              <a:path w="356870" h="219710">
                <a:moveTo>
                  <a:pt x="0" y="219455"/>
                </a:moveTo>
                <a:lnTo>
                  <a:pt x="356615" y="219455"/>
                </a:lnTo>
                <a:lnTo>
                  <a:pt x="356615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30451" y="2735823"/>
            <a:ext cx="64135" cy="219710"/>
          </a:xfrm>
          <a:custGeom>
            <a:avLst/>
            <a:gdLst/>
            <a:ahLst/>
            <a:cxnLst/>
            <a:rect l="l" t="t" r="r" b="b"/>
            <a:pathLst>
              <a:path w="64135" h="219710">
                <a:moveTo>
                  <a:pt x="0" y="219455"/>
                </a:moveTo>
                <a:lnTo>
                  <a:pt x="64007" y="219455"/>
                </a:lnTo>
                <a:lnTo>
                  <a:pt x="64007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09343" y="2735823"/>
            <a:ext cx="64135" cy="219710"/>
          </a:xfrm>
          <a:custGeom>
            <a:avLst/>
            <a:gdLst/>
            <a:ahLst/>
            <a:cxnLst/>
            <a:rect l="l" t="t" r="r" b="b"/>
            <a:pathLst>
              <a:path w="64134" h="219710">
                <a:moveTo>
                  <a:pt x="0" y="219455"/>
                </a:moveTo>
                <a:lnTo>
                  <a:pt x="64007" y="219455"/>
                </a:lnTo>
                <a:lnTo>
                  <a:pt x="64007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30451" y="2955279"/>
            <a:ext cx="342900" cy="74930"/>
          </a:xfrm>
          <a:custGeom>
            <a:avLst/>
            <a:gdLst/>
            <a:ahLst/>
            <a:cxnLst/>
            <a:rect l="l" t="t" r="r" b="b"/>
            <a:pathLst>
              <a:path w="342900" h="74930">
                <a:moveTo>
                  <a:pt x="0" y="74675"/>
                </a:moveTo>
                <a:lnTo>
                  <a:pt x="342899" y="74675"/>
                </a:lnTo>
                <a:lnTo>
                  <a:pt x="34289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94460" y="2735823"/>
            <a:ext cx="215265" cy="219710"/>
          </a:xfrm>
          <a:custGeom>
            <a:avLst/>
            <a:gdLst/>
            <a:ahLst/>
            <a:cxnLst/>
            <a:rect l="l" t="t" r="r" b="b"/>
            <a:pathLst>
              <a:path w="215265" h="219710">
                <a:moveTo>
                  <a:pt x="0" y="219455"/>
                </a:moveTo>
                <a:lnTo>
                  <a:pt x="214883" y="219455"/>
                </a:lnTo>
                <a:lnTo>
                  <a:pt x="214883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55085" y="2735823"/>
            <a:ext cx="64135" cy="294640"/>
          </a:xfrm>
          <a:custGeom>
            <a:avLst/>
            <a:gdLst/>
            <a:ahLst/>
            <a:cxnLst/>
            <a:rect l="l" t="t" r="r" b="b"/>
            <a:pathLst>
              <a:path w="64134" h="294639">
                <a:moveTo>
                  <a:pt x="0" y="294131"/>
                </a:moveTo>
                <a:lnTo>
                  <a:pt x="64007" y="294131"/>
                </a:lnTo>
                <a:lnTo>
                  <a:pt x="64007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57299" y="2735823"/>
            <a:ext cx="64135" cy="294640"/>
          </a:xfrm>
          <a:custGeom>
            <a:avLst/>
            <a:gdLst/>
            <a:ahLst/>
            <a:cxnLst/>
            <a:rect l="l" t="t" r="r" b="b"/>
            <a:pathLst>
              <a:path w="64135" h="294639">
                <a:moveTo>
                  <a:pt x="0" y="294131"/>
                </a:moveTo>
                <a:lnTo>
                  <a:pt x="64007" y="294131"/>
                </a:lnTo>
                <a:lnTo>
                  <a:pt x="64007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9093" y="2735823"/>
            <a:ext cx="4838065" cy="294640"/>
          </a:xfrm>
          <a:custGeom>
            <a:avLst/>
            <a:gdLst/>
            <a:ahLst/>
            <a:cxnLst/>
            <a:rect l="l" t="t" r="r" b="b"/>
            <a:pathLst>
              <a:path w="4838065" h="294639">
                <a:moveTo>
                  <a:pt x="0" y="294131"/>
                </a:moveTo>
                <a:lnTo>
                  <a:pt x="4838059" y="294131"/>
                </a:lnTo>
                <a:lnTo>
                  <a:pt x="4838059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4715" y="2735823"/>
            <a:ext cx="64135" cy="294640"/>
          </a:xfrm>
          <a:custGeom>
            <a:avLst/>
            <a:gdLst/>
            <a:ahLst/>
            <a:cxnLst/>
            <a:rect l="l" t="t" r="r" b="b"/>
            <a:pathLst>
              <a:path w="64134" h="294639">
                <a:moveTo>
                  <a:pt x="0" y="294131"/>
                </a:moveTo>
                <a:lnTo>
                  <a:pt x="64007" y="294131"/>
                </a:lnTo>
                <a:lnTo>
                  <a:pt x="64007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07079" y="2735823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131"/>
                </a:lnTo>
              </a:path>
            </a:pathLst>
          </a:custGeom>
          <a:ln w="5156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8723" y="2735823"/>
            <a:ext cx="823594" cy="294640"/>
          </a:xfrm>
          <a:custGeom>
            <a:avLst/>
            <a:gdLst/>
            <a:ahLst/>
            <a:cxnLst/>
            <a:rect l="l" t="t" r="r" b="b"/>
            <a:pathLst>
              <a:path w="823594" h="294639">
                <a:moveTo>
                  <a:pt x="0" y="294131"/>
                </a:moveTo>
                <a:lnTo>
                  <a:pt x="823270" y="294131"/>
                </a:lnTo>
                <a:lnTo>
                  <a:pt x="823270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99948" y="2780149"/>
            <a:ext cx="6506845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36570" algn="l"/>
                <a:tab pos="6160135" algn="l"/>
              </a:tabLst>
            </a:pPr>
            <a:r>
              <a:rPr sz="2250" b="1" spc="-104" baseline="3703" dirty="0">
                <a:latin typeface="Arial"/>
                <a:cs typeface="Arial"/>
              </a:rPr>
              <a:t>ة</a:t>
            </a:r>
            <a:r>
              <a:rPr sz="2250" b="1" spc="-847" baseline="3703" dirty="0">
                <a:latin typeface="Arial"/>
                <a:cs typeface="Arial"/>
              </a:rPr>
              <a:t>ي</a:t>
            </a:r>
            <a:r>
              <a:rPr sz="2250" b="1" spc="-457" baseline="3703" dirty="0">
                <a:latin typeface="Arial"/>
                <a:cs typeface="Arial"/>
              </a:rPr>
              <a:t>ل</a:t>
            </a:r>
            <a:r>
              <a:rPr sz="2250" b="1" spc="-277" baseline="3703" dirty="0">
                <a:latin typeface="Arial"/>
                <a:cs typeface="Arial"/>
              </a:rPr>
              <a:t>و</a:t>
            </a:r>
            <a:r>
              <a:rPr sz="2250" b="1" spc="-179" baseline="3703" dirty="0">
                <a:latin typeface="Arial"/>
                <a:cs typeface="Arial"/>
              </a:rPr>
              <a:t>ؤ</a:t>
            </a:r>
            <a:r>
              <a:rPr sz="2250" b="1" spc="-652" baseline="3703" dirty="0">
                <a:latin typeface="Arial"/>
                <a:cs typeface="Arial"/>
              </a:rPr>
              <a:t>س</a:t>
            </a:r>
            <a:r>
              <a:rPr sz="2250" b="1" spc="-52" baseline="3703" dirty="0">
                <a:latin typeface="Arial"/>
                <a:cs typeface="Arial"/>
              </a:rPr>
              <a:t>م</a:t>
            </a:r>
            <a:r>
              <a:rPr sz="2250" b="1" spc="15" baseline="3703" dirty="0">
                <a:latin typeface="Arial"/>
                <a:cs typeface="Arial"/>
              </a:rPr>
              <a:t>ا</a:t>
            </a:r>
            <a:r>
              <a:rPr sz="2250" b="1" baseline="3703" dirty="0">
                <a:latin typeface="Arial"/>
                <a:cs typeface="Arial"/>
              </a:rPr>
              <a:t>	</a:t>
            </a:r>
            <a:r>
              <a:rPr sz="2250" b="1" spc="209" baseline="3703" dirty="0">
                <a:latin typeface="Arial"/>
                <a:cs typeface="Arial"/>
              </a:rPr>
              <a:t>د</a:t>
            </a:r>
            <a:r>
              <a:rPr sz="2250" b="1" spc="-652" baseline="3703" dirty="0">
                <a:latin typeface="Arial"/>
                <a:cs typeface="Arial"/>
              </a:rPr>
              <a:t>ن</a:t>
            </a:r>
            <a:r>
              <a:rPr sz="2250" b="1" spc="-892" baseline="3703" dirty="0">
                <a:latin typeface="Arial"/>
                <a:cs typeface="Arial"/>
              </a:rPr>
              <a:t>ت</a:t>
            </a:r>
            <a:r>
              <a:rPr sz="2250" b="1" spc="-652" baseline="3703" dirty="0">
                <a:latin typeface="Arial"/>
                <a:cs typeface="Arial"/>
              </a:rPr>
              <a:t>س</a:t>
            </a:r>
            <a:r>
              <a:rPr sz="2250" b="1" spc="-44" baseline="3703" dirty="0">
                <a:latin typeface="Arial"/>
                <a:cs typeface="Arial"/>
              </a:rPr>
              <a:t>م</a:t>
            </a:r>
            <a:r>
              <a:rPr sz="2250" b="1" spc="15" baseline="3703" dirty="0">
                <a:latin typeface="Arial"/>
                <a:cs typeface="Arial"/>
              </a:rPr>
              <a:t>ا</a:t>
            </a:r>
            <a:r>
              <a:rPr sz="2250" b="1" baseline="3703" dirty="0">
                <a:latin typeface="Arial"/>
                <a:cs typeface="Arial"/>
              </a:rPr>
              <a:t>	</a:t>
            </a:r>
            <a:r>
              <a:rPr sz="1500" spc="120" dirty="0">
                <a:latin typeface="Times New Roman"/>
                <a:cs typeface="Times New Roman"/>
              </a:rPr>
              <a:t>ة</a:t>
            </a:r>
            <a:r>
              <a:rPr sz="1500" spc="-210" dirty="0">
                <a:latin typeface="Times New Roman"/>
                <a:cs typeface="Times New Roman"/>
              </a:rPr>
              <a:t>لا</a:t>
            </a:r>
            <a:r>
              <a:rPr sz="1500" spc="-175" dirty="0">
                <a:latin typeface="Times New Roman"/>
                <a:cs typeface="Times New Roman"/>
              </a:rPr>
              <a:t>حلا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34155" y="2742049"/>
            <a:ext cx="9017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325" dirty="0">
                <a:latin typeface="Times New Roman"/>
                <a:cs typeface="Times New Roman"/>
              </a:rPr>
              <a:t>ϡ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1855" y="2706867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9287" y="2730489"/>
            <a:ext cx="6763384" cy="0"/>
          </a:xfrm>
          <a:custGeom>
            <a:avLst/>
            <a:gdLst/>
            <a:ahLst/>
            <a:cxnLst/>
            <a:rect l="l" t="t" r="r" b="b"/>
            <a:pathLst>
              <a:path w="6763384">
                <a:moveTo>
                  <a:pt x="0" y="0"/>
                </a:moveTo>
                <a:lnTo>
                  <a:pt x="67632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8431" y="2735061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3175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45941" y="273506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21307" y="273506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73352" y="273506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3859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1000" y="2688579"/>
            <a:ext cx="0" cy="6381115"/>
          </a:xfrm>
          <a:custGeom>
            <a:avLst/>
            <a:gdLst/>
            <a:ahLst/>
            <a:cxnLst/>
            <a:rect l="l" t="t" r="r" b="b"/>
            <a:pathLst>
              <a:path h="6381115">
                <a:moveTo>
                  <a:pt x="0" y="0"/>
                </a:moveTo>
                <a:lnTo>
                  <a:pt x="0" y="6380494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53561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47465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28928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22831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80972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74876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80843" y="2688579"/>
            <a:ext cx="0" cy="6381115"/>
          </a:xfrm>
          <a:custGeom>
            <a:avLst/>
            <a:gdLst/>
            <a:ahLst/>
            <a:cxnLst/>
            <a:rect l="l" t="t" r="r" b="b"/>
            <a:pathLst>
              <a:path h="6381115">
                <a:moveTo>
                  <a:pt x="0" y="0"/>
                </a:moveTo>
                <a:lnTo>
                  <a:pt x="0" y="6380494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57984" y="2735823"/>
            <a:ext cx="0" cy="6287770"/>
          </a:xfrm>
          <a:custGeom>
            <a:avLst/>
            <a:gdLst/>
            <a:ahLst/>
            <a:cxnLst/>
            <a:rect l="l" t="t" r="r" b="b"/>
            <a:pathLst>
              <a:path h="6287770">
                <a:moveTo>
                  <a:pt x="0" y="0"/>
                </a:moveTo>
                <a:lnTo>
                  <a:pt x="0" y="628753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30451" y="3040722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4">
                <a:moveTo>
                  <a:pt x="0" y="253281"/>
                </a:moveTo>
                <a:lnTo>
                  <a:pt x="64007" y="253281"/>
                </a:lnTo>
                <a:lnTo>
                  <a:pt x="64007" y="0"/>
                </a:lnTo>
                <a:lnTo>
                  <a:pt x="0" y="0"/>
                </a:lnTo>
                <a:lnTo>
                  <a:pt x="0" y="25328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609343" y="3040722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4">
                <a:moveTo>
                  <a:pt x="0" y="253281"/>
                </a:moveTo>
                <a:lnTo>
                  <a:pt x="64007" y="253281"/>
                </a:lnTo>
                <a:lnTo>
                  <a:pt x="64007" y="0"/>
                </a:lnTo>
                <a:lnTo>
                  <a:pt x="0" y="0"/>
                </a:lnTo>
                <a:lnTo>
                  <a:pt x="0" y="25328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30451" y="3294003"/>
            <a:ext cx="342900" cy="760730"/>
          </a:xfrm>
          <a:custGeom>
            <a:avLst/>
            <a:gdLst/>
            <a:ahLst/>
            <a:cxnLst/>
            <a:rect l="l" t="t" r="r" b="b"/>
            <a:pathLst>
              <a:path w="342900" h="760729">
                <a:moveTo>
                  <a:pt x="0" y="760475"/>
                </a:moveTo>
                <a:lnTo>
                  <a:pt x="342899" y="760475"/>
                </a:lnTo>
                <a:lnTo>
                  <a:pt x="342899" y="0"/>
                </a:lnTo>
                <a:lnTo>
                  <a:pt x="0" y="0"/>
                </a:lnTo>
                <a:lnTo>
                  <a:pt x="0" y="76047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94460" y="3040722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4">
                <a:moveTo>
                  <a:pt x="0" y="253281"/>
                </a:moveTo>
                <a:lnTo>
                  <a:pt x="214883" y="253281"/>
                </a:lnTo>
                <a:lnTo>
                  <a:pt x="214883" y="0"/>
                </a:lnTo>
                <a:lnTo>
                  <a:pt x="0" y="0"/>
                </a:lnTo>
                <a:lnTo>
                  <a:pt x="0" y="25328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25524" y="3041019"/>
            <a:ext cx="147827" cy="252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71852" y="3041019"/>
            <a:ext cx="4942332" cy="2529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88969" y="3294003"/>
            <a:ext cx="3626479" cy="2529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71852" y="3294003"/>
            <a:ext cx="1379729" cy="2529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55085" y="3546987"/>
            <a:ext cx="4957818" cy="2529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78979" y="3799971"/>
            <a:ext cx="1732278" cy="2529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71932" y="3463876"/>
            <a:ext cx="8007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315" dirty="0">
                <a:latin typeface="Arial"/>
                <a:cs typeface="Arial"/>
              </a:rPr>
              <a:t>ةي</a:t>
            </a:r>
            <a:r>
              <a:rPr sz="1500" spc="-355" dirty="0">
                <a:latin typeface="Arial"/>
                <a:cs typeface="Arial"/>
              </a:rPr>
              <a:t>ل</a:t>
            </a:r>
            <a:r>
              <a:rPr sz="1500" spc="50" dirty="0">
                <a:latin typeface="Arial"/>
                <a:cs typeface="Arial"/>
              </a:rPr>
              <a:t>كلا</a:t>
            </a:r>
            <a:r>
              <a:rPr sz="1500" spc="-75" dirty="0">
                <a:latin typeface="Arial"/>
                <a:cs typeface="Arial"/>
              </a:rPr>
              <a:t> </a:t>
            </a:r>
            <a:r>
              <a:rPr sz="1500" spc="135" dirty="0">
                <a:latin typeface="Arial"/>
                <a:cs typeface="Arial"/>
              </a:rPr>
              <a:t>د</a:t>
            </a:r>
            <a:r>
              <a:rPr sz="1500" spc="-395" dirty="0">
                <a:latin typeface="Arial"/>
                <a:cs typeface="Arial"/>
              </a:rPr>
              <a:t>ي</a:t>
            </a:r>
            <a:r>
              <a:rPr sz="1500" spc="-320" dirty="0">
                <a:latin typeface="Arial"/>
                <a:cs typeface="Arial"/>
              </a:rPr>
              <a:t>ن</a:t>
            </a:r>
            <a:r>
              <a:rPr sz="1500" spc="-85" dirty="0">
                <a:latin typeface="Arial"/>
                <a:cs typeface="Arial"/>
              </a:rPr>
              <a:t>ع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71855" y="3034527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8431" y="3037575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30451" y="4063624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09343" y="4063624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94460" y="4063624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4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25524" y="4063624"/>
            <a:ext cx="147827" cy="2529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14756" y="4063624"/>
            <a:ext cx="3098413" cy="2529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7136" y="4063624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1855" y="4059051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8431" y="4062100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30451" y="432575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5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09343" y="432575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4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94460" y="4325751"/>
            <a:ext cx="215265" cy="254635"/>
          </a:xfrm>
          <a:custGeom>
            <a:avLst/>
            <a:gdLst/>
            <a:ahLst/>
            <a:cxnLst/>
            <a:rect l="l" t="t" r="r" b="b"/>
            <a:pathLst>
              <a:path w="215265" h="254635">
                <a:moveTo>
                  <a:pt x="0" y="254507"/>
                </a:moveTo>
                <a:lnTo>
                  <a:pt x="214883" y="254507"/>
                </a:lnTo>
                <a:lnTo>
                  <a:pt x="21488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25524" y="4325751"/>
            <a:ext cx="147827" cy="2529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09916" y="4325751"/>
            <a:ext cx="1096493" cy="2529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7136" y="4325751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1855" y="4321180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8431" y="4324227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30451" y="458940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609343" y="458940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394460" y="458940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4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525524" y="4589403"/>
            <a:ext cx="147827" cy="25298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40664" y="4589403"/>
            <a:ext cx="3074029" cy="2529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07136" y="4589403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855" y="4584832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8431" y="4587880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330451" y="4851532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5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09343" y="4851532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4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330451" y="5105973"/>
            <a:ext cx="342900" cy="253365"/>
          </a:xfrm>
          <a:custGeom>
            <a:avLst/>
            <a:gdLst/>
            <a:ahLst/>
            <a:cxnLst/>
            <a:rect l="l" t="t" r="r" b="b"/>
            <a:pathLst>
              <a:path w="342900" h="253364">
                <a:moveTo>
                  <a:pt x="0" y="253293"/>
                </a:moveTo>
                <a:lnTo>
                  <a:pt x="342899" y="253293"/>
                </a:lnTo>
                <a:lnTo>
                  <a:pt x="342899" y="0"/>
                </a:lnTo>
                <a:lnTo>
                  <a:pt x="0" y="0"/>
                </a:lnTo>
                <a:lnTo>
                  <a:pt x="0" y="25329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394460" y="4851532"/>
            <a:ext cx="215265" cy="254635"/>
          </a:xfrm>
          <a:custGeom>
            <a:avLst/>
            <a:gdLst/>
            <a:ahLst/>
            <a:cxnLst/>
            <a:rect l="l" t="t" r="r" b="b"/>
            <a:pathLst>
              <a:path w="215265" h="254635">
                <a:moveTo>
                  <a:pt x="0" y="254507"/>
                </a:moveTo>
                <a:lnTo>
                  <a:pt x="214883" y="254507"/>
                </a:lnTo>
                <a:lnTo>
                  <a:pt x="21488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25524" y="4851531"/>
            <a:ext cx="147827" cy="25298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30118" y="4851531"/>
            <a:ext cx="3583807" cy="2529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0163" y="4851531"/>
            <a:ext cx="643890" cy="25298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5676" y="5106283"/>
            <a:ext cx="832296" cy="25298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1855" y="4846959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08431" y="4850007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30451" y="536841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5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609343" y="536841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4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94460" y="5368411"/>
            <a:ext cx="215265" cy="254635"/>
          </a:xfrm>
          <a:custGeom>
            <a:avLst/>
            <a:gdLst/>
            <a:ahLst/>
            <a:cxnLst/>
            <a:rect l="l" t="t" r="r" b="b"/>
            <a:pathLst>
              <a:path w="215265" h="254635">
                <a:moveTo>
                  <a:pt x="0" y="254507"/>
                </a:moveTo>
                <a:lnTo>
                  <a:pt x="214883" y="254507"/>
                </a:lnTo>
                <a:lnTo>
                  <a:pt x="21488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525524" y="5368411"/>
            <a:ext cx="147827" cy="2529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615568" y="5368411"/>
            <a:ext cx="2700656" cy="25298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07136" y="5368411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71855" y="5363839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08431" y="5366887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30451" y="563206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09343" y="563206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94460" y="563206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4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525524" y="5632063"/>
            <a:ext cx="147827" cy="2529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699388" y="5632063"/>
            <a:ext cx="2621142" cy="25298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07136" y="5632063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71855" y="5627491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08431" y="5630539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30451" y="589419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5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09343" y="589419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4" h="254635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394460" y="5894191"/>
            <a:ext cx="215265" cy="254635"/>
          </a:xfrm>
          <a:custGeom>
            <a:avLst/>
            <a:gdLst/>
            <a:ahLst/>
            <a:cxnLst/>
            <a:rect l="l" t="t" r="r" b="b"/>
            <a:pathLst>
              <a:path w="215265" h="254635">
                <a:moveTo>
                  <a:pt x="0" y="254507"/>
                </a:moveTo>
                <a:lnTo>
                  <a:pt x="214883" y="254507"/>
                </a:lnTo>
                <a:lnTo>
                  <a:pt x="21488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525524" y="5894191"/>
            <a:ext cx="147827" cy="25298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73696" y="5894191"/>
            <a:ext cx="1346201" cy="25298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07136" y="5894191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71855" y="5889619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8431" y="5892667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30451" y="615784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09343" y="615784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4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394460" y="615784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4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525524" y="6157843"/>
            <a:ext cx="147827" cy="25298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38200" y="6157843"/>
            <a:ext cx="473201" cy="25298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769479" y="6157843"/>
            <a:ext cx="1154064" cy="25298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07136" y="6157843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1855" y="6153271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8431" y="6156319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330451" y="641997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5" h="254634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609343" y="6419971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4" h="254634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94460" y="6419971"/>
            <a:ext cx="215265" cy="254635"/>
          </a:xfrm>
          <a:custGeom>
            <a:avLst/>
            <a:gdLst/>
            <a:ahLst/>
            <a:cxnLst/>
            <a:rect l="l" t="t" r="r" b="b"/>
            <a:pathLst>
              <a:path w="215265" h="254634">
                <a:moveTo>
                  <a:pt x="0" y="254507"/>
                </a:moveTo>
                <a:lnTo>
                  <a:pt x="214883" y="254507"/>
                </a:lnTo>
                <a:lnTo>
                  <a:pt x="21488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440180" y="6419971"/>
            <a:ext cx="233171" cy="25298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39952" y="6419971"/>
            <a:ext cx="2675763" cy="2529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594232" y="6419971"/>
            <a:ext cx="91439" cy="25298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508888" y="6419971"/>
            <a:ext cx="170687" cy="25298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463168" y="6419971"/>
            <a:ext cx="91439" cy="25298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07136" y="6419971"/>
            <a:ext cx="377952" cy="2529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71855" y="6415399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8431" y="6418447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30451" y="668362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09343" y="6683623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394460" y="6683623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440180" y="6683623"/>
            <a:ext cx="233171" cy="25298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885315" y="6683623"/>
            <a:ext cx="2426543" cy="2529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839596" y="6683623"/>
            <a:ext cx="91439" cy="25298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754252" y="6683623"/>
            <a:ext cx="170687" cy="252983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708532" y="6683623"/>
            <a:ext cx="91439" cy="25298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71500" y="6683623"/>
            <a:ext cx="660501" cy="252983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71855" y="6679052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08431" y="6682099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30451" y="6945752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5" h="254634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609343" y="6945752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4" h="254634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94460" y="6945752"/>
            <a:ext cx="215265" cy="254635"/>
          </a:xfrm>
          <a:custGeom>
            <a:avLst/>
            <a:gdLst/>
            <a:ahLst/>
            <a:cxnLst/>
            <a:rect l="l" t="t" r="r" b="b"/>
            <a:pathLst>
              <a:path w="215265" h="254634">
                <a:moveTo>
                  <a:pt x="0" y="254507"/>
                </a:moveTo>
                <a:lnTo>
                  <a:pt x="214883" y="254507"/>
                </a:lnTo>
                <a:lnTo>
                  <a:pt x="21488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440180" y="6945752"/>
            <a:ext cx="233171" cy="25298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838059" y="6945752"/>
            <a:ext cx="1473799" cy="252983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735964" y="6945752"/>
            <a:ext cx="1163385" cy="252983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690244" y="6945752"/>
            <a:ext cx="91439" cy="25298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604900" y="6945752"/>
            <a:ext cx="170687" cy="25298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559180" y="6945752"/>
            <a:ext cx="91439" cy="25298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71500" y="6945752"/>
            <a:ext cx="660501" cy="252983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71855" y="6941179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08431" y="6944228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330451" y="7209490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5">
                <a:moveTo>
                  <a:pt x="0" y="253293"/>
                </a:moveTo>
                <a:lnTo>
                  <a:pt x="64007" y="253293"/>
                </a:lnTo>
                <a:lnTo>
                  <a:pt x="64007" y="0"/>
                </a:lnTo>
                <a:lnTo>
                  <a:pt x="0" y="0"/>
                </a:lnTo>
                <a:lnTo>
                  <a:pt x="0" y="25329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609343" y="7209490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5">
                <a:moveTo>
                  <a:pt x="0" y="253293"/>
                </a:moveTo>
                <a:lnTo>
                  <a:pt x="64007" y="253293"/>
                </a:lnTo>
                <a:lnTo>
                  <a:pt x="64007" y="0"/>
                </a:lnTo>
                <a:lnTo>
                  <a:pt x="0" y="0"/>
                </a:lnTo>
                <a:lnTo>
                  <a:pt x="0" y="25329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394460" y="7209490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3293"/>
                </a:moveTo>
                <a:lnTo>
                  <a:pt x="214883" y="253293"/>
                </a:lnTo>
                <a:lnTo>
                  <a:pt x="214883" y="0"/>
                </a:lnTo>
                <a:lnTo>
                  <a:pt x="0" y="0"/>
                </a:lnTo>
                <a:lnTo>
                  <a:pt x="0" y="25329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440180" y="7209800"/>
            <a:ext cx="233171" cy="25298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474086" y="7209800"/>
            <a:ext cx="3838834" cy="252984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428365" y="7209800"/>
            <a:ext cx="91439" cy="25298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342640" y="7209800"/>
            <a:ext cx="170687" cy="25298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296921" y="7209800"/>
            <a:ext cx="91439" cy="25298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07136" y="7209800"/>
            <a:ext cx="377952" cy="2529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71855" y="7204831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08431" y="7207879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30451" y="7471922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5" h="254634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609343" y="7471922"/>
            <a:ext cx="64135" cy="254635"/>
          </a:xfrm>
          <a:custGeom>
            <a:avLst/>
            <a:gdLst/>
            <a:ahLst/>
            <a:cxnLst/>
            <a:rect l="l" t="t" r="r" b="b"/>
            <a:pathLst>
              <a:path w="64134" h="254634">
                <a:moveTo>
                  <a:pt x="0" y="254507"/>
                </a:moveTo>
                <a:lnTo>
                  <a:pt x="64007" y="254507"/>
                </a:lnTo>
                <a:lnTo>
                  <a:pt x="64007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330451" y="7726429"/>
            <a:ext cx="342900" cy="253365"/>
          </a:xfrm>
          <a:custGeom>
            <a:avLst/>
            <a:gdLst/>
            <a:ahLst/>
            <a:cxnLst/>
            <a:rect l="l" t="t" r="r" b="b"/>
            <a:pathLst>
              <a:path w="342900" h="253365">
                <a:moveTo>
                  <a:pt x="0" y="252983"/>
                </a:moveTo>
                <a:lnTo>
                  <a:pt x="342899" y="252983"/>
                </a:lnTo>
                <a:lnTo>
                  <a:pt x="342899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394460" y="7471922"/>
            <a:ext cx="215265" cy="254635"/>
          </a:xfrm>
          <a:custGeom>
            <a:avLst/>
            <a:gdLst/>
            <a:ahLst/>
            <a:cxnLst/>
            <a:rect l="l" t="t" r="r" b="b"/>
            <a:pathLst>
              <a:path w="215265" h="254634">
                <a:moveTo>
                  <a:pt x="0" y="254507"/>
                </a:moveTo>
                <a:lnTo>
                  <a:pt x="214883" y="254507"/>
                </a:lnTo>
                <a:lnTo>
                  <a:pt x="214883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440180" y="7471922"/>
            <a:ext cx="233171" cy="25298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371852" y="7471922"/>
            <a:ext cx="4941813" cy="25298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368411" y="7726426"/>
            <a:ext cx="942694" cy="25298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322691" y="7726426"/>
            <a:ext cx="91439" cy="25298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237347" y="7726426"/>
            <a:ext cx="170687" cy="25298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191628" y="7726426"/>
            <a:ext cx="91439" cy="25298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07136" y="7471922"/>
            <a:ext cx="377952" cy="2529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71855" y="7467355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08431" y="7470403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330451" y="7988558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609343" y="7988558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394460" y="7988558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440180" y="7988558"/>
            <a:ext cx="233171" cy="25298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02208" y="7988558"/>
            <a:ext cx="410465" cy="25298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130936" y="7988558"/>
            <a:ext cx="2829296" cy="25298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085216" y="7988558"/>
            <a:ext cx="91439" cy="25298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999865" y="7988558"/>
            <a:ext cx="170687" cy="25298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954146" y="7988558"/>
            <a:ext cx="91439" cy="25298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71500" y="7988558"/>
            <a:ext cx="660501" cy="25298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71855" y="7983985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08431" y="7987034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330451" y="8252210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609343" y="8252210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94460" y="8252210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440180" y="8252210"/>
            <a:ext cx="233171" cy="25298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146175" y="8252210"/>
            <a:ext cx="3170316" cy="25298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100456" y="8252210"/>
            <a:ext cx="91439" cy="25298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015106" y="8252210"/>
            <a:ext cx="170687" cy="252980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969386" y="8252210"/>
            <a:ext cx="91439" cy="25298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71500" y="8252210"/>
            <a:ext cx="660501" cy="25298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71855" y="8246113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08431" y="8249161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330451" y="8514337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5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609343" y="8514337"/>
            <a:ext cx="64135" cy="253365"/>
          </a:xfrm>
          <a:custGeom>
            <a:avLst/>
            <a:gdLst/>
            <a:ahLst/>
            <a:cxnLst/>
            <a:rect l="l" t="t" r="r" b="b"/>
            <a:pathLst>
              <a:path w="64134" h="253365">
                <a:moveTo>
                  <a:pt x="0" y="252983"/>
                </a:moveTo>
                <a:lnTo>
                  <a:pt x="64007" y="252983"/>
                </a:lnTo>
                <a:lnTo>
                  <a:pt x="64007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330451" y="8767322"/>
            <a:ext cx="342900" cy="254635"/>
          </a:xfrm>
          <a:custGeom>
            <a:avLst/>
            <a:gdLst/>
            <a:ahLst/>
            <a:cxnLst/>
            <a:rect l="l" t="t" r="r" b="b"/>
            <a:pathLst>
              <a:path w="342900" h="254634">
                <a:moveTo>
                  <a:pt x="0" y="254507"/>
                </a:moveTo>
                <a:lnTo>
                  <a:pt x="342899" y="254507"/>
                </a:lnTo>
                <a:lnTo>
                  <a:pt x="342899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394460" y="8514337"/>
            <a:ext cx="215265" cy="253365"/>
          </a:xfrm>
          <a:custGeom>
            <a:avLst/>
            <a:gdLst/>
            <a:ahLst/>
            <a:cxnLst/>
            <a:rect l="l" t="t" r="r" b="b"/>
            <a:pathLst>
              <a:path w="215265" h="253365">
                <a:moveTo>
                  <a:pt x="0" y="252983"/>
                </a:moveTo>
                <a:lnTo>
                  <a:pt x="214883" y="252983"/>
                </a:lnTo>
                <a:lnTo>
                  <a:pt x="21488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440180" y="8514337"/>
            <a:ext cx="233171" cy="25298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914271" y="8514337"/>
            <a:ext cx="2399416" cy="252980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828927" y="8514337"/>
            <a:ext cx="170687" cy="252980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783208" y="8514337"/>
            <a:ext cx="91439" cy="25298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11480" y="8514337"/>
            <a:ext cx="920806" cy="25298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99872" y="8767319"/>
            <a:ext cx="829412" cy="252983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71855" y="8509765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08431" y="8512813"/>
            <a:ext cx="6744970" cy="0"/>
          </a:xfrm>
          <a:custGeom>
            <a:avLst/>
            <a:gdLst/>
            <a:ahLst/>
            <a:cxnLst/>
            <a:rect l="l" t="t" r="r" b="b"/>
            <a:pathLst>
              <a:path w="6744970">
                <a:moveTo>
                  <a:pt x="0" y="0"/>
                </a:moveTo>
                <a:lnTo>
                  <a:pt x="674498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71855" y="9050785"/>
            <a:ext cx="6818630" cy="0"/>
          </a:xfrm>
          <a:custGeom>
            <a:avLst/>
            <a:gdLst/>
            <a:ahLst/>
            <a:cxnLst/>
            <a:rect l="l" t="t" r="r" b="b"/>
            <a:pathLst>
              <a:path w="6818630">
                <a:moveTo>
                  <a:pt x="0" y="0"/>
                </a:moveTo>
                <a:lnTo>
                  <a:pt x="681813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9287" y="9027925"/>
            <a:ext cx="6763384" cy="0"/>
          </a:xfrm>
          <a:custGeom>
            <a:avLst/>
            <a:gdLst/>
            <a:ahLst/>
            <a:cxnLst/>
            <a:rect l="l" t="t" r="r" b="b"/>
            <a:pathLst>
              <a:path w="6763384">
                <a:moveTo>
                  <a:pt x="0" y="0"/>
                </a:moveTo>
                <a:lnTo>
                  <a:pt x="676326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Benutzerdefiniert</PresentationFormat>
  <Paragraphs>16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2015-04-12T19:40:19Z</dcterms:created>
  <dcterms:modified xsi:type="dcterms:W3CDTF">2015-04-12T17:40:22Z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