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40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33350" y="408935"/>
            <a:ext cx="1752600" cy="1400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0669" y="6761982"/>
            <a:ext cx="1931670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439143" y="6761982"/>
            <a:ext cx="2087245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mailto:vergs.scdl@mu.edu.sa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ergs.scdl@mu.edu.sa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8112" y="507210"/>
            <a:ext cx="2059305" cy="127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5235" marR="5080" indent="-250190" algn="r">
              <a:lnSpc>
                <a:spcPct val="139300"/>
              </a:lnSpc>
            </a:pPr>
            <a:r>
              <a:rPr sz="1200" b="1" spc="15" dirty="0">
                <a:latin typeface="Arial"/>
                <a:cs typeface="Arial"/>
              </a:rPr>
              <a:t>ة</a:t>
            </a:r>
            <a:r>
              <a:rPr sz="1200" b="1" spc="-310" dirty="0">
                <a:latin typeface="Arial"/>
                <a:cs typeface="Arial"/>
              </a:rPr>
              <a:t>ي</a:t>
            </a:r>
            <a:r>
              <a:rPr sz="1200" b="1" spc="-170" dirty="0">
                <a:latin typeface="Arial"/>
                <a:cs typeface="Arial"/>
              </a:rPr>
              <a:t>د</a:t>
            </a:r>
            <a:r>
              <a:rPr sz="1200" b="1" spc="-180" dirty="0">
                <a:latin typeface="Arial"/>
                <a:cs typeface="Arial"/>
              </a:rPr>
              <a:t>و</a:t>
            </a:r>
            <a:r>
              <a:rPr sz="1200" b="1" spc="-225" dirty="0">
                <a:latin typeface="Arial"/>
                <a:cs typeface="Arial"/>
              </a:rPr>
              <a:t>ع</a:t>
            </a:r>
            <a:r>
              <a:rPr sz="1200" b="1" spc="-555" dirty="0">
                <a:latin typeface="Arial"/>
                <a:cs typeface="Arial"/>
              </a:rPr>
              <a:t>س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spc="-50" dirty="0">
                <a:latin typeface="Arial"/>
                <a:cs typeface="Arial"/>
              </a:rPr>
              <a:t>ا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r>
              <a:rPr sz="1300" b="1" spc="-80" dirty="0">
                <a:latin typeface="Arial"/>
                <a:cs typeface="Arial"/>
              </a:rPr>
              <a:t> </a:t>
            </a:r>
            <a:r>
              <a:rPr sz="1200" b="1" spc="-225" dirty="0">
                <a:latin typeface="Arial"/>
                <a:cs typeface="Arial"/>
              </a:rPr>
              <a:t>ي</a:t>
            </a:r>
            <a:r>
              <a:rPr sz="1200" b="1" spc="-165" dirty="0">
                <a:latin typeface="Arial"/>
                <a:cs typeface="Arial"/>
              </a:rPr>
              <a:t>لا</a:t>
            </a:r>
            <a:r>
              <a:rPr sz="1200" b="1" spc="-235" dirty="0">
                <a:latin typeface="Arial"/>
                <a:cs typeface="Arial"/>
              </a:rPr>
              <a:t>ع</a:t>
            </a:r>
            <a:r>
              <a:rPr sz="1200" b="1" spc="-175" dirty="0">
                <a:latin typeface="Arial"/>
                <a:cs typeface="Arial"/>
              </a:rPr>
              <a:t>لا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260" dirty="0">
                <a:latin typeface="Arial"/>
                <a:cs typeface="Arial"/>
              </a:rPr>
              <a:t>ميل</a:t>
            </a:r>
            <a:r>
              <a:rPr sz="1200" b="1" spc="-295" dirty="0">
                <a:latin typeface="Arial"/>
                <a:cs typeface="Arial"/>
              </a:rPr>
              <a:t>ع</a:t>
            </a:r>
            <a:r>
              <a:rPr sz="1200" b="1" spc="-270" dirty="0">
                <a:latin typeface="Arial"/>
                <a:cs typeface="Arial"/>
              </a:rPr>
              <a:t>تلا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ةرا</a:t>
            </a:r>
            <a:r>
              <a:rPr sz="1200" b="1" spc="-110" dirty="0">
                <a:latin typeface="Arial"/>
                <a:cs typeface="Arial"/>
              </a:rPr>
              <a:t>ز</a:t>
            </a:r>
            <a:r>
              <a:rPr sz="1200" b="1" spc="-170" dirty="0">
                <a:latin typeface="Arial"/>
                <a:cs typeface="Arial"/>
              </a:rPr>
              <a:t>و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45" dirty="0">
                <a:latin typeface="Arial"/>
                <a:cs typeface="Arial"/>
              </a:rPr>
              <a:t>م</a:t>
            </a:r>
            <a:r>
              <a:rPr sz="1300" b="1" spc="605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endParaRPr sz="1300">
              <a:latin typeface="Arial"/>
              <a:cs typeface="Arial"/>
            </a:endParaRPr>
          </a:p>
          <a:p>
            <a:pPr marL="172085" marR="5715" indent="-160020" algn="r">
              <a:lnSpc>
                <a:spcPts val="2170"/>
              </a:lnSpc>
              <a:spcBef>
                <a:spcPts val="165"/>
              </a:spcBef>
            </a:pP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80" dirty="0">
                <a:latin typeface="Arial"/>
                <a:cs typeface="Arial"/>
              </a:rPr>
              <a:t>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r>
              <a:rPr sz="1300" b="1" spc="-114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228" y="504089"/>
            <a:ext cx="3601085" cy="1246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 marR="1774825" indent="-27940">
              <a:lnSpc>
                <a:spcPct val="158300"/>
              </a:lnSpc>
            </a:pPr>
            <a:r>
              <a:rPr sz="1100" b="1" dirty="0">
                <a:latin typeface="Times New Roman"/>
                <a:cs typeface="Times New Roman"/>
              </a:rPr>
              <a:t>King</a:t>
            </a:r>
            <a:r>
              <a:rPr sz="1100" b="1" spc="-5" dirty="0">
                <a:latin typeface="Times New Roman"/>
                <a:cs typeface="Times New Roman"/>
              </a:rPr>
              <a:t>d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m 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15" dirty="0">
                <a:latin typeface="Times New Roman"/>
                <a:cs typeface="Times New Roman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au</a:t>
            </a:r>
            <a:r>
              <a:rPr sz="1100" b="1" spc="-5" dirty="0">
                <a:latin typeface="Times New Roman"/>
                <a:cs typeface="Times New Roman"/>
              </a:rPr>
              <a:t>d</a:t>
            </a:r>
            <a:r>
              <a:rPr sz="1100" b="1" dirty="0">
                <a:latin typeface="Times New Roman"/>
                <a:cs typeface="Times New Roman"/>
              </a:rPr>
              <a:t>i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Ar</a:t>
            </a:r>
            <a:r>
              <a:rPr sz="1100" b="1" dirty="0">
                <a:latin typeface="Times New Roman"/>
                <a:cs typeface="Times New Roman"/>
              </a:rPr>
              <a:t>abia Mi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is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ry </a:t>
            </a:r>
            <a:r>
              <a:rPr sz="1100" b="1" spc="-10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Hig</a:t>
            </a:r>
            <a:r>
              <a:rPr sz="1100" b="1" spc="-15" dirty="0">
                <a:latin typeface="Times New Roman"/>
                <a:cs typeface="Times New Roman"/>
              </a:rPr>
              <a:t>h</a:t>
            </a:r>
            <a:r>
              <a:rPr sz="1100" b="1" dirty="0">
                <a:latin typeface="Times New Roman"/>
                <a:cs typeface="Times New Roman"/>
              </a:rPr>
              <a:t>er </a:t>
            </a:r>
            <a:r>
              <a:rPr sz="1100" b="1" spc="-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d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on Ma</a:t>
            </a:r>
            <a:r>
              <a:rPr sz="1100" b="1" spc="5" dirty="0">
                <a:latin typeface="Times New Roman"/>
                <a:cs typeface="Times New Roman"/>
              </a:rPr>
              <a:t>j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aah </a:t>
            </a:r>
            <a:r>
              <a:rPr sz="1100" b="1" spc="-20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nive</a:t>
            </a:r>
            <a:r>
              <a:rPr sz="1100" b="1" spc="-10" dirty="0">
                <a:latin typeface="Times New Roman"/>
                <a:cs typeface="Times New Roman"/>
              </a:rPr>
              <a:t>r</a:t>
            </a:r>
            <a:r>
              <a:rPr sz="1100" b="1" dirty="0">
                <a:latin typeface="Times New Roman"/>
                <a:cs typeface="Times New Roman"/>
              </a:rPr>
              <a:t>s</a:t>
            </a:r>
            <a:r>
              <a:rPr sz="1100" b="1" spc="-5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840"/>
              </a:spcBef>
            </a:pPr>
            <a:r>
              <a:rPr sz="1100" b="1" spc="-10" dirty="0">
                <a:latin typeface="Times New Roman"/>
                <a:cs typeface="Times New Roman"/>
              </a:rPr>
              <a:t>V</a:t>
            </a:r>
            <a:r>
              <a:rPr sz="1100" b="1" dirty="0">
                <a:latin typeface="Times New Roman"/>
                <a:cs typeface="Times New Roman"/>
              </a:rPr>
              <a:t>ice</a:t>
            </a:r>
            <a:r>
              <a:rPr sz="1100" b="1" spc="-10" dirty="0">
                <a:latin typeface="Times New Roman"/>
                <a:cs typeface="Times New Roman"/>
              </a:rPr>
              <a:t> R</a:t>
            </a:r>
            <a:r>
              <a:rPr sz="1100" b="1" dirty="0">
                <a:latin typeface="Times New Roman"/>
                <a:cs typeface="Times New Roman"/>
              </a:rPr>
              <a:t>ector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for </a:t>
            </a:r>
            <a:r>
              <a:rPr sz="1100" b="1" spc="-10" dirty="0">
                <a:latin typeface="Times New Roman"/>
                <a:cs typeface="Times New Roman"/>
              </a:rPr>
              <a:t>Gr</a:t>
            </a:r>
            <a:r>
              <a:rPr sz="1100" b="1" dirty="0">
                <a:latin typeface="Times New Roman"/>
                <a:cs typeface="Times New Roman"/>
              </a:rPr>
              <a:t>ad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e and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Scie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fic</a:t>
            </a:r>
            <a:r>
              <a:rPr sz="1100" b="1" spc="-10" dirty="0">
                <a:latin typeface="Times New Roman"/>
                <a:cs typeface="Times New Roman"/>
              </a:rPr>
              <a:t> R</a:t>
            </a:r>
            <a:r>
              <a:rPr sz="1100" b="1" dirty="0">
                <a:latin typeface="Times New Roman"/>
                <a:cs typeface="Times New Roman"/>
              </a:rPr>
              <a:t>ese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rch</a:t>
            </a:r>
            <a:endParaRPr sz="11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850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he per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an</a:t>
            </a:r>
            <a:r>
              <a:rPr sz="1100" b="1" spc="-1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nt Co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m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ee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for d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mon</a:t>
            </a:r>
            <a:r>
              <a:rPr sz="1100" b="1" spc="-15" dirty="0">
                <a:latin typeface="Times New Roman"/>
                <a:cs typeface="Times New Roman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tra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ors and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l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t</a:t>
            </a:r>
            <a:r>
              <a:rPr sz="1100" b="1" spc="-1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rers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625" y="1814915"/>
            <a:ext cx="10355580" cy="67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>
              <a:lnSpc>
                <a:spcPts val="1320"/>
              </a:lnSpc>
            </a:pP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20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1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920"/>
              </a:lnSpc>
            </a:pPr>
            <a:r>
              <a:rPr sz="1700" b="1" dirty="0">
                <a:latin typeface="Courier New"/>
                <a:cs typeface="Courier New"/>
              </a:rPr>
              <a:t>)</a:t>
            </a:r>
            <a:r>
              <a:rPr sz="1700" b="1" spc="-5" dirty="0">
                <a:latin typeface="Courier New"/>
                <a:cs typeface="Courier New"/>
              </a:rPr>
              <a:t> </a:t>
            </a:r>
            <a:r>
              <a:rPr sz="1700" b="1" dirty="0">
                <a:latin typeface="Courier New"/>
                <a:cs typeface="Courier New"/>
              </a:rPr>
              <a:t>8</a:t>
            </a:r>
            <a:r>
              <a:rPr sz="1700" b="1" spc="-5" dirty="0">
                <a:latin typeface="Courier New"/>
                <a:cs typeface="Courier New"/>
              </a:rPr>
              <a:t> </a:t>
            </a:r>
            <a:r>
              <a:rPr sz="1700" b="1" dirty="0">
                <a:latin typeface="Courier New"/>
                <a:cs typeface="Courier New"/>
              </a:rPr>
              <a:t>(</a:t>
            </a:r>
            <a:r>
              <a:rPr sz="1700" b="1" spc="-5" dirty="0">
                <a:latin typeface="Courier New"/>
                <a:cs typeface="Courier New"/>
              </a:rPr>
              <a:t> جذوم</a:t>
            </a:r>
            <a:endParaRPr sz="1700">
              <a:latin typeface="Courier New"/>
              <a:cs typeface="Courier New"/>
            </a:endParaRPr>
          </a:p>
          <a:p>
            <a:pPr marL="4445" algn="ctr">
              <a:lnSpc>
                <a:spcPct val="100000"/>
              </a:lnSpc>
              <a:spcBef>
                <a:spcPts val="225"/>
              </a:spcBef>
            </a:pPr>
            <a:r>
              <a:rPr sz="1400" b="1" u="sng" spc="-80" dirty="0">
                <a:latin typeface="Arial"/>
                <a:cs typeface="Arial"/>
              </a:rPr>
              <a:t>ة</a:t>
            </a:r>
            <a:r>
              <a:rPr sz="1400" b="1" u="sng" spc="-275" dirty="0">
                <a:latin typeface="Arial"/>
                <a:cs typeface="Arial"/>
              </a:rPr>
              <a:t>ع</a:t>
            </a:r>
            <a:r>
              <a:rPr sz="1400" b="1" u="sng" spc="70" dirty="0">
                <a:latin typeface="Arial"/>
                <a:cs typeface="Arial"/>
              </a:rPr>
              <a:t>م</a:t>
            </a:r>
            <a:r>
              <a:rPr sz="1400" b="1" u="sng" spc="30" dirty="0">
                <a:latin typeface="Arial"/>
                <a:cs typeface="Arial"/>
              </a:rPr>
              <a:t>ا</a:t>
            </a:r>
            <a:r>
              <a:rPr sz="1400" b="1" u="sng" spc="345" dirty="0">
                <a:latin typeface="Arial"/>
                <a:cs typeface="Arial"/>
              </a:rPr>
              <a:t>ج</a:t>
            </a:r>
            <a:r>
              <a:rPr sz="1400" b="1" u="sng" spc="30" dirty="0">
                <a:latin typeface="Arial"/>
                <a:cs typeface="Arial"/>
              </a:rPr>
              <a:t>ا</a:t>
            </a:r>
            <a:r>
              <a:rPr sz="1400" b="1" u="sng" spc="-550" dirty="0">
                <a:latin typeface="Arial"/>
                <a:cs typeface="Arial"/>
              </a:rPr>
              <a:t>ب</a:t>
            </a:r>
            <a:r>
              <a:rPr sz="1400" b="1" u="sng" dirty="0">
                <a:latin typeface="Times New Roman"/>
                <a:cs typeface="Times New Roman"/>
              </a:rPr>
              <a:t> </a:t>
            </a:r>
            <a:r>
              <a:rPr sz="1400" b="1" u="sng" spc="-65" dirty="0">
                <a:latin typeface="Times New Roman"/>
                <a:cs typeface="Times New Roman"/>
              </a:rPr>
              <a:t> </a:t>
            </a:r>
            <a:r>
              <a:rPr sz="1400" b="1" u="sng" spc="35" dirty="0">
                <a:latin typeface="Arial"/>
                <a:cs typeface="Arial"/>
              </a:rPr>
              <a:t>م</a:t>
            </a:r>
            <a:r>
              <a:rPr sz="1400" b="1" u="sng" spc="15" dirty="0">
                <a:latin typeface="Arial"/>
                <a:cs typeface="Arial"/>
              </a:rPr>
              <a:t>ه</a:t>
            </a:r>
            <a:r>
              <a:rPr sz="1400" b="1" u="sng" spc="85" dirty="0">
                <a:latin typeface="Arial"/>
                <a:cs typeface="Arial"/>
              </a:rPr>
              <a:t>م</a:t>
            </a:r>
            <a:r>
              <a:rPr sz="1400" b="1" u="sng" spc="565" dirty="0">
                <a:latin typeface="Arial"/>
                <a:cs typeface="Arial"/>
              </a:rPr>
              <a:t>ك</a:t>
            </a:r>
            <a:r>
              <a:rPr sz="1400" b="1" u="sng" spc="-25" dirty="0">
                <a:latin typeface="Arial"/>
                <a:cs typeface="Arial"/>
              </a:rPr>
              <a:t>ح</a:t>
            </a:r>
            <a:r>
              <a:rPr sz="1400" b="1" u="sng" spc="-25" dirty="0">
                <a:latin typeface="Times New Roman"/>
                <a:cs typeface="Times New Roman"/>
              </a:rPr>
              <a:t> </a:t>
            </a:r>
            <a:r>
              <a:rPr sz="1400" b="1" u="sng" spc="60" dirty="0">
                <a:latin typeface="Arial"/>
                <a:cs typeface="Arial"/>
              </a:rPr>
              <a:t>ي</a:t>
            </a:r>
            <a:r>
              <a:rPr sz="1400" b="1" u="sng" spc="-30" dirty="0">
                <a:latin typeface="Times New Roman"/>
                <a:cs typeface="Times New Roman"/>
              </a:rPr>
              <a:t> </a:t>
            </a:r>
            <a:r>
              <a:rPr sz="1400" b="1" u="sng" spc="-110" dirty="0">
                <a:latin typeface="Arial"/>
                <a:cs typeface="Arial"/>
              </a:rPr>
              <a:t>ن</a:t>
            </a:r>
            <a:r>
              <a:rPr sz="1400" b="1" u="sng" spc="70" dirty="0">
                <a:latin typeface="Arial"/>
                <a:cs typeface="Arial"/>
              </a:rPr>
              <a:t>م</a:t>
            </a:r>
            <a:r>
              <a:rPr sz="1400" b="1" u="sng" spc="-160" dirty="0">
                <a:latin typeface="Arial"/>
                <a:cs typeface="Arial"/>
              </a:rPr>
              <a:t>و</a:t>
            </a:r>
            <a:r>
              <a:rPr sz="1400" b="1" u="sng" spc="-40" dirty="0">
                <a:latin typeface="Times New Roman"/>
                <a:cs typeface="Times New Roman"/>
              </a:rPr>
              <a:t> </a:t>
            </a:r>
            <a:r>
              <a:rPr sz="1400" b="1" u="sng" spc="-140" dirty="0">
                <a:latin typeface="Arial"/>
                <a:cs typeface="Arial"/>
              </a:rPr>
              <a:t>س</a:t>
            </a:r>
            <a:r>
              <a:rPr sz="1400" b="1" u="sng" spc="-545" dirty="0">
                <a:latin typeface="Arial"/>
                <a:cs typeface="Arial"/>
              </a:rPr>
              <a:t>ي</a:t>
            </a:r>
            <a:r>
              <a:rPr sz="1400" b="1" u="sng" spc="-140" dirty="0">
                <a:latin typeface="Arial"/>
                <a:cs typeface="Arial"/>
              </a:rPr>
              <a:t>ر</a:t>
            </a:r>
            <a:r>
              <a:rPr sz="1400" b="1" u="sng" spc="120" dirty="0">
                <a:latin typeface="Arial"/>
                <a:cs typeface="Arial"/>
              </a:rPr>
              <a:t>د</a:t>
            </a:r>
            <a:r>
              <a:rPr sz="1400" b="1" u="sng" spc="-545" dirty="0">
                <a:latin typeface="Arial"/>
                <a:cs typeface="Arial"/>
              </a:rPr>
              <a:t>ت</a:t>
            </a:r>
            <a:r>
              <a:rPr sz="1400" b="1" u="sng" spc="-285" dirty="0">
                <a:latin typeface="Arial"/>
                <a:cs typeface="Arial"/>
              </a:rPr>
              <a:t>ل</a:t>
            </a:r>
            <a:r>
              <a:rPr sz="1400" b="1" u="sng" spc="10" dirty="0">
                <a:latin typeface="Arial"/>
                <a:cs typeface="Arial"/>
              </a:rPr>
              <a:t>ا</a:t>
            </a:r>
            <a:r>
              <a:rPr sz="1400" b="1" u="sng" spc="-45" dirty="0">
                <a:latin typeface="Times New Roman"/>
                <a:cs typeface="Times New Roman"/>
              </a:rPr>
              <a:t> </a:t>
            </a:r>
            <a:r>
              <a:rPr sz="1400" b="1" u="sng" spc="-65" dirty="0">
                <a:latin typeface="Arial"/>
                <a:cs typeface="Arial"/>
              </a:rPr>
              <a:t>ة</a:t>
            </a:r>
            <a:r>
              <a:rPr sz="1400" b="1" u="sng" spc="-555" dirty="0">
                <a:latin typeface="Arial"/>
                <a:cs typeface="Arial"/>
              </a:rPr>
              <a:t>ئ</a:t>
            </a:r>
            <a:r>
              <a:rPr sz="1400" b="1" u="sng" spc="-520" dirty="0">
                <a:latin typeface="Arial"/>
                <a:cs typeface="Arial"/>
              </a:rPr>
              <a:t>ي</a:t>
            </a:r>
            <a:r>
              <a:rPr sz="1400" b="1" u="sng" spc="215" dirty="0">
                <a:latin typeface="Arial"/>
                <a:cs typeface="Arial"/>
              </a:rPr>
              <a:t>ه</a:t>
            </a:r>
            <a:r>
              <a:rPr sz="1400" b="1" u="sng" spc="-35" dirty="0">
                <a:latin typeface="Times New Roman"/>
                <a:cs typeface="Times New Roman"/>
              </a:rPr>
              <a:t> </a:t>
            </a:r>
            <a:r>
              <a:rPr sz="1400" b="1" u="sng" spc="-229" dirty="0">
                <a:latin typeface="Arial"/>
                <a:cs typeface="Arial"/>
              </a:rPr>
              <a:t>ء</a:t>
            </a:r>
            <a:r>
              <a:rPr sz="1400" b="1" u="sng" spc="15" dirty="0">
                <a:latin typeface="Arial"/>
                <a:cs typeface="Arial"/>
              </a:rPr>
              <a:t>ا</a:t>
            </a:r>
            <a:r>
              <a:rPr sz="1400" b="1" u="sng" spc="-420" dirty="0">
                <a:latin typeface="Arial"/>
                <a:cs typeface="Arial"/>
              </a:rPr>
              <a:t>ض</a:t>
            </a:r>
            <a:r>
              <a:rPr sz="1400" b="1" u="sng" spc="-70" dirty="0">
                <a:latin typeface="Arial"/>
                <a:cs typeface="Arial"/>
              </a:rPr>
              <a:t>ع</a:t>
            </a:r>
            <a:r>
              <a:rPr sz="1400" b="1" u="sng" spc="35" dirty="0">
                <a:latin typeface="Arial"/>
                <a:cs typeface="Arial"/>
              </a:rPr>
              <a:t>أ</a:t>
            </a:r>
            <a:r>
              <a:rPr sz="1400" b="1" u="sng" spc="-35" dirty="0">
                <a:latin typeface="Times New Roman"/>
                <a:cs typeface="Times New Roman"/>
              </a:rPr>
              <a:t> </a:t>
            </a:r>
            <a:r>
              <a:rPr sz="1400" b="1" u="sng" spc="-75" dirty="0">
                <a:latin typeface="Arial"/>
                <a:cs typeface="Arial"/>
              </a:rPr>
              <a:t>ر</a:t>
            </a:r>
            <a:r>
              <a:rPr sz="1400" b="1" u="sng" spc="-420" dirty="0">
                <a:latin typeface="Arial"/>
                <a:cs typeface="Arial"/>
              </a:rPr>
              <a:t>ص</a:t>
            </a:r>
            <a:r>
              <a:rPr sz="1400" b="1" u="sng" spc="-25" dirty="0">
                <a:latin typeface="Arial"/>
                <a:cs typeface="Arial"/>
              </a:rPr>
              <a:t>ح</a:t>
            </a:r>
            <a:r>
              <a:rPr sz="1400" b="1" u="sng" dirty="0">
                <a:latin typeface="Times New Roman"/>
                <a:cs typeface="Times New Roman"/>
              </a:rPr>
              <a:t> </a:t>
            </a:r>
            <a:r>
              <a:rPr sz="1400" b="1" u="sng" spc="-65" dirty="0">
                <a:latin typeface="Times New Roman"/>
                <a:cs typeface="Times New Roman"/>
              </a:rPr>
              <a:t> </a:t>
            </a:r>
            <a:r>
              <a:rPr sz="1400" b="1" u="sng" spc="-120" dirty="0">
                <a:latin typeface="Arial"/>
                <a:cs typeface="Arial"/>
              </a:rPr>
              <a:t>ة</a:t>
            </a:r>
            <a:r>
              <a:rPr sz="1400" b="1" u="sng" spc="-140" dirty="0">
                <a:latin typeface="Arial"/>
                <a:cs typeface="Arial"/>
              </a:rPr>
              <a:t>ر</a:t>
            </a:r>
            <a:r>
              <a:rPr sz="1400" b="1" u="sng" spc="30" dirty="0">
                <a:latin typeface="Arial"/>
                <a:cs typeface="Arial"/>
              </a:rPr>
              <a:t>ا</a:t>
            </a:r>
            <a:r>
              <a:rPr sz="1400" b="1" u="sng" spc="85" dirty="0">
                <a:latin typeface="Arial"/>
                <a:cs typeface="Arial"/>
              </a:rPr>
              <a:t>م</a:t>
            </a:r>
            <a:r>
              <a:rPr sz="1400" b="1" u="sng" spc="-555" dirty="0">
                <a:latin typeface="Arial"/>
                <a:cs typeface="Arial"/>
              </a:rPr>
              <a:t>ت</a:t>
            </a:r>
            <a:r>
              <a:rPr sz="1400" b="1" u="sng" spc="-405" dirty="0">
                <a:latin typeface="Arial"/>
                <a:cs typeface="Arial"/>
              </a:rPr>
              <a:t>س</a:t>
            </a:r>
            <a:r>
              <a:rPr sz="1400" b="1" u="sng" spc="1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091928" y="2539624"/>
            <a:ext cx="469047" cy="272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4140" y="2605156"/>
            <a:ext cx="2479676" cy="175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09404" y="2539624"/>
            <a:ext cx="477774" cy="2727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82683" y="2539624"/>
            <a:ext cx="480059" cy="2727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0383" y="2605156"/>
            <a:ext cx="2004188" cy="1752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23515" y="2539624"/>
            <a:ext cx="130301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24356" y="2539624"/>
            <a:ext cx="794918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69944" y="2605156"/>
            <a:ext cx="986415" cy="1752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4293" y="2539624"/>
            <a:ext cx="952119" cy="2727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0016" y="2605156"/>
            <a:ext cx="985823" cy="1752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3148" y="2539624"/>
            <a:ext cx="130302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62427" y="6135319"/>
            <a:ext cx="512063" cy="35051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094863" y="6218678"/>
            <a:ext cx="8064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spc="-140" dirty="0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6931" y="6586722"/>
            <a:ext cx="103371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Times New Roman"/>
                <a:cs typeface="Times New Roman"/>
              </a:rPr>
              <a:t>==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4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>
                <a:hlinkClick r:id="rId14"/>
              </a:rPr>
              <a:t>v</a:t>
            </a:r>
            <a:r>
              <a:rPr spc="-5" dirty="0">
                <a:hlinkClick r:id="rId14"/>
              </a:rPr>
              <a:t>e</a:t>
            </a:r>
            <a:r>
              <a:rPr spc="5" dirty="0">
                <a:hlinkClick r:id="rId14"/>
              </a:rPr>
              <a:t>r</a:t>
            </a:r>
            <a:r>
              <a:rPr spc="-15" dirty="0">
                <a:hlinkClick r:id="rId14"/>
              </a:rPr>
              <a:t>g</a:t>
            </a:r>
            <a:r>
              <a:rPr dirty="0">
                <a:hlinkClick r:id="rId14"/>
              </a:rPr>
              <a:t>s.scd</a:t>
            </a:r>
            <a:r>
              <a:rPr spc="10" dirty="0">
                <a:hlinkClick r:id="rId14"/>
              </a:rPr>
              <a:t>l</a:t>
            </a:r>
            <a:r>
              <a:rPr dirty="0">
                <a:hlinkClick r:id="rId14"/>
              </a:rPr>
              <a:t>@mu.edu.sa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26668" y="2852933"/>
          <a:ext cx="9769475" cy="3283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0345"/>
                <a:gridCol w="1085478"/>
                <a:gridCol w="804671"/>
                <a:gridCol w="1080515"/>
                <a:gridCol w="1085331"/>
                <a:gridCol w="804671"/>
                <a:gridCol w="721248"/>
                <a:gridCol w="2341107"/>
                <a:gridCol w="304799"/>
              </a:tblGrid>
              <a:tr h="45872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اظحام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اع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با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خيرات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با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اح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(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خيرات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دلا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صصخ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اعلا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صصخ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يملعلا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جر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نجا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ــساا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821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8041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8194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80796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8112" y="507210"/>
            <a:ext cx="2059305" cy="127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5235" marR="5080" indent="-250190" algn="r">
              <a:lnSpc>
                <a:spcPct val="139300"/>
              </a:lnSpc>
            </a:pPr>
            <a:r>
              <a:rPr sz="1200" b="1" spc="15" dirty="0">
                <a:latin typeface="Arial"/>
                <a:cs typeface="Arial"/>
              </a:rPr>
              <a:t>ة</a:t>
            </a:r>
            <a:r>
              <a:rPr sz="1200" b="1" spc="-310" dirty="0">
                <a:latin typeface="Arial"/>
                <a:cs typeface="Arial"/>
              </a:rPr>
              <a:t>ي</a:t>
            </a:r>
            <a:r>
              <a:rPr sz="1200" b="1" spc="-170" dirty="0">
                <a:latin typeface="Arial"/>
                <a:cs typeface="Arial"/>
              </a:rPr>
              <a:t>د</a:t>
            </a:r>
            <a:r>
              <a:rPr sz="1200" b="1" spc="-180" dirty="0">
                <a:latin typeface="Arial"/>
                <a:cs typeface="Arial"/>
              </a:rPr>
              <a:t>و</a:t>
            </a:r>
            <a:r>
              <a:rPr sz="1200" b="1" spc="-225" dirty="0">
                <a:latin typeface="Arial"/>
                <a:cs typeface="Arial"/>
              </a:rPr>
              <a:t>ع</a:t>
            </a:r>
            <a:r>
              <a:rPr sz="1200" b="1" spc="-555" dirty="0">
                <a:latin typeface="Arial"/>
                <a:cs typeface="Arial"/>
              </a:rPr>
              <a:t>س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spc="-50" dirty="0">
                <a:latin typeface="Arial"/>
                <a:cs typeface="Arial"/>
              </a:rPr>
              <a:t>ا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r>
              <a:rPr sz="1300" b="1" spc="-80" dirty="0">
                <a:latin typeface="Arial"/>
                <a:cs typeface="Arial"/>
              </a:rPr>
              <a:t> </a:t>
            </a:r>
            <a:r>
              <a:rPr sz="1200" b="1" spc="-225" dirty="0">
                <a:latin typeface="Arial"/>
                <a:cs typeface="Arial"/>
              </a:rPr>
              <a:t>ي</a:t>
            </a:r>
            <a:r>
              <a:rPr sz="1200" b="1" spc="-165" dirty="0">
                <a:latin typeface="Arial"/>
                <a:cs typeface="Arial"/>
              </a:rPr>
              <a:t>لا</a:t>
            </a:r>
            <a:r>
              <a:rPr sz="1200" b="1" spc="-235" dirty="0">
                <a:latin typeface="Arial"/>
                <a:cs typeface="Arial"/>
              </a:rPr>
              <a:t>ع</a:t>
            </a:r>
            <a:r>
              <a:rPr sz="1200" b="1" spc="-175" dirty="0">
                <a:latin typeface="Arial"/>
                <a:cs typeface="Arial"/>
              </a:rPr>
              <a:t>لا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260" dirty="0">
                <a:latin typeface="Arial"/>
                <a:cs typeface="Arial"/>
              </a:rPr>
              <a:t>ميل</a:t>
            </a:r>
            <a:r>
              <a:rPr sz="1200" b="1" spc="-295" dirty="0">
                <a:latin typeface="Arial"/>
                <a:cs typeface="Arial"/>
              </a:rPr>
              <a:t>ع</a:t>
            </a:r>
            <a:r>
              <a:rPr sz="1200" b="1" spc="-270" dirty="0">
                <a:latin typeface="Arial"/>
                <a:cs typeface="Arial"/>
              </a:rPr>
              <a:t>تلا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ةرا</a:t>
            </a:r>
            <a:r>
              <a:rPr sz="1200" b="1" spc="-110" dirty="0">
                <a:latin typeface="Arial"/>
                <a:cs typeface="Arial"/>
              </a:rPr>
              <a:t>ز</a:t>
            </a:r>
            <a:r>
              <a:rPr sz="1200" b="1" spc="-170" dirty="0">
                <a:latin typeface="Arial"/>
                <a:cs typeface="Arial"/>
              </a:rPr>
              <a:t>و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45" dirty="0">
                <a:latin typeface="Arial"/>
                <a:cs typeface="Arial"/>
              </a:rPr>
              <a:t>م</a:t>
            </a:r>
            <a:r>
              <a:rPr sz="1300" b="1" spc="605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endParaRPr sz="1300">
              <a:latin typeface="Arial"/>
              <a:cs typeface="Arial"/>
            </a:endParaRPr>
          </a:p>
          <a:p>
            <a:pPr marL="172085" marR="5715" indent="-160020" algn="r">
              <a:lnSpc>
                <a:spcPts val="2170"/>
              </a:lnSpc>
              <a:spcBef>
                <a:spcPts val="165"/>
              </a:spcBef>
            </a:pP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80" dirty="0">
                <a:latin typeface="Arial"/>
                <a:cs typeface="Arial"/>
              </a:rPr>
              <a:t>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r>
              <a:rPr sz="1300" b="1" spc="-114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228" y="504089"/>
            <a:ext cx="3601085" cy="1246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 marR="1774825" indent="-27940">
              <a:lnSpc>
                <a:spcPct val="158300"/>
              </a:lnSpc>
            </a:pPr>
            <a:r>
              <a:rPr sz="1100" b="1" dirty="0">
                <a:latin typeface="Times New Roman"/>
                <a:cs typeface="Times New Roman"/>
              </a:rPr>
              <a:t>King</a:t>
            </a:r>
            <a:r>
              <a:rPr sz="1100" b="1" spc="-5" dirty="0">
                <a:latin typeface="Times New Roman"/>
                <a:cs typeface="Times New Roman"/>
              </a:rPr>
              <a:t>d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m 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15" dirty="0">
                <a:latin typeface="Times New Roman"/>
                <a:cs typeface="Times New Roman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au</a:t>
            </a:r>
            <a:r>
              <a:rPr sz="1100" b="1" spc="-5" dirty="0">
                <a:latin typeface="Times New Roman"/>
                <a:cs typeface="Times New Roman"/>
              </a:rPr>
              <a:t>d</a:t>
            </a:r>
            <a:r>
              <a:rPr sz="1100" b="1" dirty="0">
                <a:latin typeface="Times New Roman"/>
                <a:cs typeface="Times New Roman"/>
              </a:rPr>
              <a:t>i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Ar</a:t>
            </a:r>
            <a:r>
              <a:rPr sz="1100" b="1" dirty="0">
                <a:latin typeface="Times New Roman"/>
                <a:cs typeface="Times New Roman"/>
              </a:rPr>
              <a:t>abia Mi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is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ry </a:t>
            </a:r>
            <a:r>
              <a:rPr sz="1100" b="1" spc="-10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Hig</a:t>
            </a:r>
            <a:r>
              <a:rPr sz="1100" b="1" spc="-15" dirty="0">
                <a:latin typeface="Times New Roman"/>
                <a:cs typeface="Times New Roman"/>
              </a:rPr>
              <a:t>h</a:t>
            </a:r>
            <a:r>
              <a:rPr sz="1100" b="1" dirty="0">
                <a:latin typeface="Times New Roman"/>
                <a:cs typeface="Times New Roman"/>
              </a:rPr>
              <a:t>er </a:t>
            </a:r>
            <a:r>
              <a:rPr sz="1100" b="1" spc="-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d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on Ma</a:t>
            </a:r>
            <a:r>
              <a:rPr sz="1100" b="1" spc="5" dirty="0">
                <a:latin typeface="Times New Roman"/>
                <a:cs typeface="Times New Roman"/>
              </a:rPr>
              <a:t>j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aah </a:t>
            </a:r>
            <a:r>
              <a:rPr sz="1100" b="1" spc="-20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nive</a:t>
            </a:r>
            <a:r>
              <a:rPr sz="1100" b="1" spc="-10" dirty="0">
                <a:latin typeface="Times New Roman"/>
                <a:cs typeface="Times New Roman"/>
              </a:rPr>
              <a:t>r</a:t>
            </a:r>
            <a:r>
              <a:rPr sz="1100" b="1" dirty="0">
                <a:latin typeface="Times New Roman"/>
                <a:cs typeface="Times New Roman"/>
              </a:rPr>
              <a:t>s</a:t>
            </a:r>
            <a:r>
              <a:rPr sz="1100" b="1" spc="-5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840"/>
              </a:spcBef>
            </a:pPr>
            <a:r>
              <a:rPr sz="1100" b="1" spc="-10" dirty="0">
                <a:latin typeface="Times New Roman"/>
                <a:cs typeface="Times New Roman"/>
              </a:rPr>
              <a:t>V</a:t>
            </a:r>
            <a:r>
              <a:rPr sz="1100" b="1" dirty="0">
                <a:latin typeface="Times New Roman"/>
                <a:cs typeface="Times New Roman"/>
              </a:rPr>
              <a:t>ice</a:t>
            </a:r>
            <a:r>
              <a:rPr sz="1100" b="1" spc="-10" dirty="0">
                <a:latin typeface="Times New Roman"/>
                <a:cs typeface="Times New Roman"/>
              </a:rPr>
              <a:t> R</a:t>
            </a:r>
            <a:r>
              <a:rPr sz="1100" b="1" dirty="0">
                <a:latin typeface="Times New Roman"/>
                <a:cs typeface="Times New Roman"/>
              </a:rPr>
              <a:t>ector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for </a:t>
            </a:r>
            <a:r>
              <a:rPr sz="1100" b="1" spc="-10" dirty="0">
                <a:latin typeface="Times New Roman"/>
                <a:cs typeface="Times New Roman"/>
              </a:rPr>
              <a:t>Gr</a:t>
            </a:r>
            <a:r>
              <a:rPr sz="1100" b="1" dirty="0">
                <a:latin typeface="Times New Roman"/>
                <a:cs typeface="Times New Roman"/>
              </a:rPr>
              <a:t>ad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e and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Scie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fic</a:t>
            </a:r>
            <a:r>
              <a:rPr sz="1100" b="1" spc="-10" dirty="0">
                <a:latin typeface="Times New Roman"/>
                <a:cs typeface="Times New Roman"/>
              </a:rPr>
              <a:t> R</a:t>
            </a:r>
            <a:r>
              <a:rPr sz="1100" b="1" dirty="0">
                <a:latin typeface="Times New Roman"/>
                <a:cs typeface="Times New Roman"/>
              </a:rPr>
              <a:t>ese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rch</a:t>
            </a:r>
            <a:endParaRPr sz="11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850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he per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an</a:t>
            </a:r>
            <a:r>
              <a:rPr sz="1100" b="1" spc="-1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nt Co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m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ee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for d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mon</a:t>
            </a:r>
            <a:r>
              <a:rPr sz="1100" b="1" spc="-15" dirty="0">
                <a:latin typeface="Times New Roman"/>
                <a:cs typeface="Times New Roman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tra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ors and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l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t</a:t>
            </a:r>
            <a:r>
              <a:rPr sz="1100" b="1" spc="-1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rers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918" y="1814915"/>
            <a:ext cx="103371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20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1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24912" y="2323216"/>
            <a:ext cx="130301" cy="2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51291" y="2323216"/>
            <a:ext cx="2218691" cy="227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87824" y="2046177"/>
            <a:ext cx="2837815" cy="806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7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spc="-80" dirty="0">
                <a:latin typeface="Arial"/>
                <a:cs typeface="Arial"/>
              </a:rPr>
              <a:t> </a:t>
            </a:r>
            <a:r>
              <a:rPr sz="1500" b="1" spc="35" dirty="0">
                <a:latin typeface="Arial"/>
                <a:cs typeface="Arial"/>
              </a:rPr>
              <a:t>م</a:t>
            </a:r>
            <a:r>
              <a:rPr sz="1500" b="1" spc="-434" dirty="0">
                <a:latin typeface="Arial"/>
                <a:cs typeface="Arial"/>
              </a:rPr>
              <a:t>س</a:t>
            </a:r>
            <a:r>
              <a:rPr sz="1500" b="1" spc="-350" dirty="0">
                <a:latin typeface="Arial"/>
                <a:cs typeface="Arial"/>
              </a:rPr>
              <a:t>ق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س</a:t>
            </a:r>
            <a:r>
              <a:rPr sz="1500" b="1" spc="-565" dirty="0">
                <a:latin typeface="Arial"/>
                <a:cs typeface="Arial"/>
              </a:rPr>
              <a:t>يئ</a:t>
            </a:r>
            <a:r>
              <a:rPr sz="1500" b="1" spc="-160" dirty="0">
                <a:latin typeface="Arial"/>
                <a:cs typeface="Arial"/>
              </a:rPr>
              <a:t>ر</a:t>
            </a:r>
            <a:endParaRPr sz="1500">
              <a:latin typeface="Arial"/>
              <a:cs typeface="Arial"/>
            </a:endParaRPr>
          </a:p>
          <a:p>
            <a:pPr marL="160020">
              <a:lnSpc>
                <a:spcPct val="100000"/>
              </a:lnSpc>
              <a:spcBef>
                <a:spcPts val="520"/>
              </a:spcBef>
            </a:pP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7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260" dirty="0">
                <a:latin typeface="Arial"/>
                <a:cs typeface="Arial"/>
              </a:rPr>
              <a:t>ع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75" dirty="0">
                <a:latin typeface="Arial"/>
                <a:cs typeface="Arial"/>
              </a:rPr>
              <a:t>ي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375" dirty="0">
                <a:latin typeface="Arial"/>
                <a:cs typeface="Arial"/>
              </a:rPr>
              <a:t>ق</a:t>
            </a:r>
            <a:r>
              <a:rPr sz="1500" b="1" spc="-180" dirty="0">
                <a:latin typeface="Arial"/>
                <a:cs typeface="Arial"/>
              </a:rPr>
              <a:t>و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5" dirty="0">
                <a:latin typeface="Arial"/>
                <a:cs typeface="Arial"/>
              </a:rPr>
              <a:t>ــــ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  <a:p>
            <a:pPr marL="835025">
              <a:lnSpc>
                <a:spcPct val="100000"/>
              </a:lnSpc>
              <a:spcBef>
                <a:spcPts val="525"/>
              </a:spcBef>
            </a:pP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114" dirty="0">
                <a:latin typeface="Arial"/>
                <a:cs typeface="Arial"/>
              </a:rPr>
              <a:t>/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120" dirty="0">
                <a:latin typeface="Arial"/>
                <a:cs typeface="Arial"/>
              </a:rPr>
              <a:t>/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8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185" dirty="0">
                <a:latin typeface="Arial"/>
                <a:cs typeface="Arial"/>
              </a:rPr>
              <a:t>خ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90" dirty="0">
                <a:latin typeface="Arial"/>
                <a:cs typeface="Arial"/>
              </a:rPr>
              <a:t>ي</a:t>
            </a:r>
            <a:r>
              <a:rPr sz="1500" b="1" spc="-160" dirty="0">
                <a:latin typeface="Arial"/>
                <a:cs typeface="Arial"/>
              </a:rPr>
              <a:t>ر</a:t>
            </a:r>
            <a:r>
              <a:rPr sz="1500" b="1" spc="20" dirty="0">
                <a:latin typeface="Arial"/>
                <a:cs typeface="Arial"/>
              </a:rPr>
              <a:t>ا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410967" y="2618872"/>
            <a:ext cx="114300" cy="2270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98307" y="2618872"/>
            <a:ext cx="2164080" cy="227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654556" y="2046177"/>
            <a:ext cx="2967990" cy="806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885">
              <a:lnSpc>
                <a:spcPct val="100000"/>
              </a:lnSpc>
            </a:pP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100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...</a:t>
            </a:r>
            <a:r>
              <a:rPr sz="900" spc="-55" dirty="0">
                <a:latin typeface="Arial"/>
                <a:cs typeface="Arial"/>
              </a:rPr>
              <a:t>.</a:t>
            </a:r>
            <a:r>
              <a:rPr sz="900" spc="-90" dirty="0">
                <a:latin typeface="Arial"/>
                <a:cs typeface="Arial"/>
              </a:rPr>
              <a:t>.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spc="-70" dirty="0">
                <a:latin typeface="Arial"/>
                <a:cs typeface="Arial"/>
              </a:rPr>
              <a:t> ة</a:t>
            </a:r>
            <a:r>
              <a:rPr sz="1500" b="1" spc="-565" dirty="0">
                <a:latin typeface="Arial"/>
                <a:cs typeface="Arial"/>
              </a:rPr>
              <a:t>ي</a:t>
            </a:r>
            <a:r>
              <a:rPr sz="1500" b="1" spc="-370" dirty="0">
                <a:latin typeface="Arial"/>
                <a:cs typeface="Arial"/>
              </a:rPr>
              <a:t>ل</a:t>
            </a:r>
            <a:r>
              <a:rPr sz="1500" b="1" spc="605" dirty="0">
                <a:latin typeface="Arial"/>
                <a:cs typeface="Arial"/>
              </a:rPr>
              <a:t>ك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140" dirty="0">
                <a:latin typeface="Arial"/>
                <a:cs typeface="Arial"/>
              </a:rPr>
              <a:t>د</a:t>
            </a:r>
            <a:r>
              <a:rPr sz="1500" b="1" spc="-565" dirty="0">
                <a:latin typeface="Arial"/>
                <a:cs typeface="Arial"/>
              </a:rPr>
              <a:t>ي</a:t>
            </a:r>
            <a:r>
              <a:rPr sz="1500" b="1" spc="75" dirty="0">
                <a:latin typeface="Arial"/>
                <a:cs typeface="Arial"/>
              </a:rPr>
              <a:t>م</a:t>
            </a:r>
            <a:r>
              <a:rPr sz="1500" b="1" spc="-75" dirty="0">
                <a:latin typeface="Arial"/>
                <a:cs typeface="Arial"/>
              </a:rPr>
              <a:t>ع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800" b="1" spc="-85" dirty="0">
                <a:latin typeface="Arial"/>
                <a:cs typeface="Arial"/>
              </a:rPr>
              <a:t>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7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260" dirty="0">
                <a:latin typeface="Arial"/>
                <a:cs typeface="Arial"/>
              </a:rPr>
              <a:t>ع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75" dirty="0">
                <a:latin typeface="Arial"/>
                <a:cs typeface="Arial"/>
              </a:rPr>
              <a:t>ي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360" dirty="0">
                <a:latin typeface="Arial"/>
                <a:cs typeface="Arial"/>
              </a:rPr>
              <a:t>ق</a:t>
            </a:r>
            <a:r>
              <a:rPr sz="1500" b="1" spc="-180" dirty="0">
                <a:latin typeface="Arial"/>
                <a:cs typeface="Arial"/>
              </a:rPr>
              <a:t>و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  <a:p>
            <a:pPr marL="610235">
              <a:lnSpc>
                <a:spcPct val="100000"/>
              </a:lnSpc>
              <a:spcBef>
                <a:spcPts val="525"/>
              </a:spcBef>
              <a:tabLst>
                <a:tab pos="1244600" algn="l"/>
              </a:tabLst>
            </a:pP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114" dirty="0">
                <a:latin typeface="Arial"/>
                <a:cs typeface="Arial"/>
              </a:rPr>
              <a:t>/</a:t>
            </a:r>
            <a:r>
              <a:rPr sz="800" b="1" dirty="0">
                <a:latin typeface="Arial"/>
                <a:cs typeface="Arial"/>
              </a:rPr>
              <a:t>	</a:t>
            </a:r>
            <a:r>
              <a:rPr sz="800" b="1" spc="110" dirty="0">
                <a:latin typeface="Arial"/>
                <a:cs typeface="Arial"/>
              </a:rPr>
              <a:t>/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9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40" dirty="0">
                <a:latin typeface="Arial"/>
                <a:cs typeface="Arial"/>
              </a:rPr>
              <a:t> </a:t>
            </a:r>
            <a:r>
              <a:rPr sz="1500" b="1" spc="-185" dirty="0">
                <a:latin typeface="Arial"/>
                <a:cs typeface="Arial"/>
              </a:rPr>
              <a:t>خ</a:t>
            </a:r>
            <a:r>
              <a:rPr sz="1500" b="1" spc="-135" dirty="0">
                <a:latin typeface="Arial"/>
                <a:cs typeface="Arial"/>
              </a:rPr>
              <a:t>ــ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90" dirty="0">
                <a:latin typeface="Arial"/>
                <a:cs typeface="Arial"/>
              </a:rPr>
              <a:t>ي</a:t>
            </a:r>
            <a:r>
              <a:rPr sz="1500" b="1" spc="-160" dirty="0">
                <a:latin typeface="Arial"/>
                <a:cs typeface="Arial"/>
              </a:rPr>
              <a:t>ر</a:t>
            </a:r>
            <a:r>
              <a:rPr sz="1500" b="1" spc="30" dirty="0">
                <a:latin typeface="Arial"/>
                <a:cs typeface="Arial"/>
              </a:rPr>
              <a:t>ا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605" dirty="0">
                <a:latin typeface="Arial"/>
                <a:cs typeface="Arial"/>
              </a:rPr>
              <a:t>ت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97336" y="2692348"/>
            <a:ext cx="8572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5" dirty="0">
                <a:latin typeface="Arial"/>
                <a:cs typeface="Arial"/>
              </a:rPr>
              <a:t>*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2618872"/>
            <a:ext cx="3301624" cy="227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86931" y="6586722"/>
            <a:ext cx="103371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Times New Roman"/>
                <a:cs typeface="Times New Roman"/>
              </a:rPr>
              <a:t>==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4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>
                <a:hlinkClick r:id="rId8"/>
              </a:rPr>
              <a:t>v</a:t>
            </a:r>
            <a:r>
              <a:rPr spc="-5" dirty="0">
                <a:hlinkClick r:id="rId8"/>
              </a:rPr>
              <a:t>e</a:t>
            </a:r>
            <a:r>
              <a:rPr spc="5" dirty="0">
                <a:hlinkClick r:id="rId8"/>
              </a:rPr>
              <a:t>r</a:t>
            </a:r>
            <a:r>
              <a:rPr spc="-15" dirty="0">
                <a:hlinkClick r:id="rId8"/>
              </a:rPr>
              <a:t>g</a:t>
            </a:r>
            <a:r>
              <a:rPr dirty="0">
                <a:hlinkClick r:id="rId8"/>
              </a:rPr>
              <a:t>s.scd</a:t>
            </a:r>
            <a:r>
              <a:rPr spc="10" dirty="0">
                <a:hlinkClick r:id="rId8"/>
              </a:rPr>
              <a:t>l</a:t>
            </a:r>
            <a:r>
              <a:rPr dirty="0">
                <a:hlinkClick r:id="rId8"/>
              </a:rPr>
              <a:t>@mu.edu.sa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</Words>
  <Application>Microsoft Office PowerPoint</Application>
  <PresentationFormat>Benutzerdefiniert</PresentationFormat>
  <Paragraphs>52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2015-04-12T19:37:14Z</dcterms:created>
  <dcterms:modified xsi:type="dcterms:W3CDTF">2015-04-12T17:37:15Z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