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273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18153" y="281930"/>
            <a:ext cx="1514474" cy="11302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19" y="1400175"/>
            <a:ext cx="7552699" cy="628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37532" y="361187"/>
            <a:ext cx="2769107" cy="2575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81728" y="551687"/>
            <a:ext cx="2769107" cy="309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61915" y="751331"/>
            <a:ext cx="2759964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100" y="1211579"/>
            <a:ext cx="2663952" cy="1539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1627" y="344423"/>
            <a:ext cx="2676144" cy="3749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4007" y="704087"/>
            <a:ext cx="2663952" cy="1676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43162" y="10045341"/>
            <a:ext cx="469900" cy="18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8978" y="10264672"/>
            <a:ext cx="226695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93" y="9896749"/>
            <a:ext cx="7551419" cy="53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36648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400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رــ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25" dirty="0">
                <a:solidFill>
                  <a:srgbClr val="4F6128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25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15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رازو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يمϠ</a:t>
            </a:r>
            <a:r>
              <a:rPr sz="1200" spc="-21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200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35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325" dirty="0">
                <a:solidFill>
                  <a:srgbClr val="938953"/>
                </a:solidFill>
                <a:latin typeface="Arial"/>
                <a:cs typeface="Arial"/>
              </a:rPr>
              <a:t>ايϠ</a:t>
            </a:r>
            <a:r>
              <a:rPr sz="1200" spc="-33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21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459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15" dirty="0">
                <a:solidFill>
                  <a:srgbClr val="4F6128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416" y="1089394"/>
            <a:ext cx="126301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5246" y="1229606"/>
            <a:ext cx="14198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0670" algn="l"/>
              </a:tabLst>
            </a:pP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2748" y="726812"/>
            <a:ext cx="21672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Majm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5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</a:t>
            </a:r>
            <a:r>
              <a:rPr sz="1400" b="1" spc="-5" dirty="0">
                <a:solidFill>
                  <a:srgbClr val="4F6128"/>
                </a:solidFill>
                <a:latin typeface="Calibri"/>
                <a:cs typeface="Calibri"/>
              </a:rPr>
              <a:t>ve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608" y="903215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4056" y="1089394"/>
            <a:ext cx="5994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99114" y="1585203"/>
            <a:ext cx="5402580" cy="314325"/>
          </a:xfrm>
          <a:prstGeom prst="rect">
            <a:avLst/>
          </a:prstGeom>
          <a:solidFill>
            <a:srgbClr val="A5A5A5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10" dirty="0">
                <a:latin typeface="Traditional Arabic"/>
                <a:cs typeface="Traditional Arabic"/>
              </a:rPr>
              <a:t>ة</a:t>
            </a:r>
            <a:r>
              <a:rPr sz="1400" b="1" spc="-180" dirty="0">
                <a:latin typeface="Traditional Arabic"/>
                <a:cs typeface="Traditional Arabic"/>
              </a:rPr>
              <a:t>شقانم</a:t>
            </a:r>
            <a:r>
              <a:rPr sz="1400" b="1" spc="-5" dirty="0">
                <a:latin typeface="Traditional Arabic"/>
                <a:cs typeface="Traditional Arabic"/>
              </a:rPr>
              <a:t> </a:t>
            </a:r>
            <a:r>
              <a:rPr sz="1400" b="1" spc="70" dirty="0">
                <a:latin typeface="Traditional Arabic"/>
                <a:cs typeface="Traditional Arabic"/>
              </a:rPr>
              <a:t>د</a:t>
            </a:r>
            <a:r>
              <a:rPr sz="1400" b="1" spc="-330" dirty="0">
                <a:latin typeface="Traditional Arabic"/>
                <a:cs typeface="Traditional Arabic"/>
              </a:rPr>
              <a:t>ع</a:t>
            </a:r>
            <a:r>
              <a:rPr sz="1400" b="1" spc="5" dirty="0">
                <a:latin typeface="Traditional Arabic"/>
                <a:cs typeface="Traditional Arabic"/>
              </a:rPr>
              <a:t>و</a:t>
            </a:r>
            <a:r>
              <a:rPr sz="1400" b="1" spc="-30" dirty="0">
                <a:latin typeface="Traditional Arabic"/>
                <a:cs typeface="Traditional Arabic"/>
              </a:rPr>
              <a:t>م</a:t>
            </a:r>
            <a:r>
              <a:rPr sz="1400" b="1" spc="-5" dirty="0">
                <a:latin typeface="Traditional Arabic"/>
                <a:cs typeface="Traditional Arabic"/>
              </a:rPr>
              <a:t> </a:t>
            </a:r>
            <a:r>
              <a:rPr sz="1400" b="1" spc="70" dirty="0">
                <a:latin typeface="Traditional Arabic"/>
                <a:cs typeface="Traditional Arabic"/>
              </a:rPr>
              <a:t>د</a:t>
            </a:r>
            <a:r>
              <a:rPr sz="1400" b="1" spc="-560" dirty="0">
                <a:latin typeface="Traditional Arabic"/>
                <a:cs typeface="Traditional Arabic"/>
              </a:rPr>
              <a:t>ي</a:t>
            </a:r>
            <a:r>
              <a:rPr sz="1400" b="1" spc="70" dirty="0">
                <a:latin typeface="Traditional Arabic"/>
                <a:cs typeface="Traditional Arabic"/>
              </a:rPr>
              <a:t>د</a:t>
            </a:r>
            <a:r>
              <a:rPr sz="1400" b="1" spc="-35" dirty="0">
                <a:latin typeface="Traditional Arabic"/>
                <a:cs typeface="Traditional Arabic"/>
              </a:rPr>
              <a:t>ح</a:t>
            </a:r>
            <a:r>
              <a:rPr sz="1400" b="1" spc="-730" dirty="0">
                <a:latin typeface="Traditional Arabic"/>
                <a:cs typeface="Traditional Arabic"/>
              </a:rPr>
              <a:t>ت</a:t>
            </a:r>
            <a:r>
              <a:rPr sz="1400" b="1" spc="5" dirty="0">
                <a:latin typeface="Traditional Arabic"/>
                <a:cs typeface="Traditional Arabic"/>
              </a:rPr>
              <a:t> </a:t>
            </a:r>
            <a:r>
              <a:rPr sz="1400" b="1" spc="-135" dirty="0">
                <a:latin typeface="Traditional Arabic"/>
                <a:cs typeface="Traditional Arabic"/>
              </a:rPr>
              <a:t>ج</a:t>
            </a:r>
            <a:r>
              <a:rPr sz="1400" b="1" spc="-100" dirty="0">
                <a:latin typeface="Traditional Arabic"/>
                <a:cs typeface="Traditional Arabic"/>
              </a:rPr>
              <a:t>ذ</a:t>
            </a:r>
            <a:r>
              <a:rPr sz="1400" b="1" spc="5" dirty="0">
                <a:latin typeface="Traditional Arabic"/>
                <a:cs typeface="Traditional Arabic"/>
              </a:rPr>
              <a:t>و</a:t>
            </a:r>
            <a:r>
              <a:rPr sz="1400" b="1" spc="-135" dirty="0">
                <a:latin typeface="Traditional Arabic"/>
                <a:cs typeface="Traditional Arabic"/>
              </a:rPr>
              <a:t>من</a:t>
            </a:r>
            <a:endParaRPr sz="1400">
              <a:latin typeface="Traditional Arabic"/>
              <a:cs typeface="Traditional Arab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3838" y="2900651"/>
            <a:ext cx="5382260" cy="431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315" algn="ctr">
              <a:lnSpc>
                <a:spcPct val="100000"/>
              </a:lnSpc>
            </a:pPr>
            <a:r>
              <a:rPr sz="1200" i="1" dirty="0">
                <a:latin typeface="Traditional Arabic"/>
                <a:cs typeface="Traditional Arabic"/>
              </a:rPr>
              <a:t>، </a:t>
            </a:r>
            <a:r>
              <a:rPr sz="1200" i="1" spc="-425" dirty="0">
                <a:latin typeface="Traditional Arabic"/>
                <a:cs typeface="Traditional Arabic"/>
              </a:rPr>
              <a:t>هت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415" dirty="0">
                <a:latin typeface="Traditional Arabic"/>
                <a:cs typeface="Traditional Arabic"/>
              </a:rPr>
              <a:t>ك</a:t>
            </a:r>
            <a:r>
              <a:rPr sz="1200" i="1" spc="-30" dirty="0">
                <a:latin typeface="Traditional Arabic"/>
                <a:cs typeface="Traditional Arabic"/>
              </a:rPr>
              <a:t>ر</a:t>
            </a:r>
            <a:r>
              <a:rPr sz="1200" i="1" spc="-680" dirty="0">
                <a:latin typeface="Traditional Arabic"/>
                <a:cs typeface="Traditional Arabic"/>
              </a:rPr>
              <a:t>ب</a:t>
            </a:r>
            <a:r>
              <a:rPr sz="1200" i="1" dirty="0">
                <a:latin typeface="Traditional Arabic"/>
                <a:cs typeface="Traditional Arabic"/>
              </a:rPr>
              <a:t>و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65" dirty="0">
                <a:latin typeface="Traditional Arabic"/>
                <a:cs typeface="Traditional Arabic"/>
              </a:rPr>
              <a:t>ه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20" dirty="0">
                <a:latin typeface="Traditional Arabic"/>
                <a:cs typeface="Traditional Arabic"/>
              </a:rPr>
              <a:t>ة</a:t>
            </a:r>
            <a:r>
              <a:rPr sz="1200" i="1" spc="155" dirty="0">
                <a:latin typeface="Traditional Arabic"/>
                <a:cs typeface="Traditional Arabic"/>
              </a:rPr>
              <a:t>م</a:t>
            </a:r>
            <a:r>
              <a:rPr sz="1200" i="1" spc="-114" dirty="0">
                <a:latin typeface="Traditional Arabic"/>
                <a:cs typeface="Traditional Arabic"/>
              </a:rPr>
              <a:t>ر</a:t>
            </a:r>
            <a:r>
              <a:rPr sz="1200" i="1" dirty="0">
                <a:latin typeface="Traditional Arabic"/>
                <a:cs typeface="Traditional Arabic"/>
              </a:rPr>
              <a:t>و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50" dirty="0">
                <a:latin typeface="Traditional Arabic"/>
                <a:cs typeface="Traditional Arabic"/>
              </a:rPr>
              <a:t>مك</a:t>
            </a:r>
            <a:r>
              <a:rPr sz="1200" i="1" spc="-20" dirty="0">
                <a:latin typeface="Traditional Arabic"/>
                <a:cs typeface="Traditional Arabic"/>
              </a:rPr>
              <a:t>ِ</a:t>
            </a:r>
            <a:r>
              <a:rPr sz="1200" i="1" spc="-240" dirty="0">
                <a:latin typeface="Traditional Arabic"/>
                <a:cs typeface="Traditional Arabic"/>
              </a:rPr>
              <a:t>لع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م</a:t>
            </a:r>
            <a:r>
              <a:rPr sz="1200" i="1" spc="-600" dirty="0">
                <a:latin typeface="Traditional Arabic"/>
                <a:cs typeface="Traditional Arabic"/>
              </a:rPr>
              <a:t>٘</a:t>
            </a:r>
            <a:r>
              <a:rPr sz="1200" i="1" spc="-285" dirty="0">
                <a:latin typeface="Traditional Arabic"/>
                <a:cs typeface="Traditional Arabic"/>
              </a:rPr>
              <a:t>س</a:t>
            </a:r>
            <a:r>
              <a:rPr sz="1200" i="1" spc="-19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: </a:t>
            </a:r>
            <a:r>
              <a:rPr sz="1200" i="1" spc="-25" dirty="0">
                <a:latin typeface="Traditional Arabic"/>
                <a:cs typeface="Traditional Arabic"/>
              </a:rPr>
              <a:t>مس</a:t>
            </a:r>
            <a:r>
              <a:rPr sz="1200" i="1" spc="-365" dirty="0">
                <a:latin typeface="Traditional Arabic"/>
                <a:cs typeface="Traditional Arabic"/>
              </a:rPr>
              <a:t>ق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60" dirty="0">
                <a:latin typeface="Traditional Arabic"/>
                <a:cs typeface="Traditional Arabic"/>
              </a:rPr>
              <a:t>س</a:t>
            </a:r>
            <a:r>
              <a:rPr sz="1200" i="1" spc="20" dirty="0">
                <a:latin typeface="Traditional Arabic"/>
                <a:cs typeface="Traditional Arabic"/>
              </a:rPr>
              <a:t>ِ</a:t>
            </a:r>
            <a:r>
              <a:rPr sz="1200" i="1" spc="-610" dirty="0">
                <a:latin typeface="Traditional Arabic"/>
                <a:cs typeface="Traditional Arabic"/>
              </a:rPr>
              <a:t>ئ</a:t>
            </a:r>
            <a:r>
              <a:rPr sz="1200" i="1" dirty="0">
                <a:latin typeface="Traditional Arabic"/>
                <a:cs typeface="Traditional Arabic"/>
              </a:rPr>
              <a:t>ر</a:t>
            </a:r>
            <a:r>
              <a:rPr sz="1200" i="1" spc="20" dirty="0">
                <a:latin typeface="Traditional Arabic"/>
                <a:cs typeface="Traditional Arabic"/>
              </a:rPr>
              <a:t> </a:t>
            </a:r>
            <a:r>
              <a:rPr sz="1200" i="1" spc="-45" dirty="0">
                <a:latin typeface="Traditional Arabic"/>
                <a:cs typeface="Traditional Arabic"/>
              </a:rPr>
              <a:t>ةدا</a:t>
            </a:r>
            <a:r>
              <a:rPr sz="1200" i="1" spc="-85" dirty="0">
                <a:latin typeface="Traditional Arabic"/>
                <a:cs typeface="Traditional Arabic"/>
              </a:rPr>
              <a:t>ع</a:t>
            </a:r>
            <a:r>
              <a:rPr sz="1200" i="1" spc="-200" dirty="0">
                <a:latin typeface="Traditional Arabic"/>
                <a:cs typeface="Traditional Arabic"/>
              </a:rPr>
              <a:t>س</a:t>
            </a:r>
            <a:endParaRPr sz="1200">
              <a:latin typeface="Traditional Arabic"/>
              <a:cs typeface="Traditional Arabic"/>
            </a:endParaRPr>
          </a:p>
          <a:p>
            <a:pPr marR="5080" algn="r">
              <a:lnSpc>
                <a:spcPct val="100000"/>
              </a:lnSpc>
              <a:spcBef>
                <a:spcPts val="635"/>
              </a:spcBef>
            </a:pP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spc="-70" dirty="0">
                <a:latin typeface="Traditional Arabic"/>
                <a:cs typeface="Traditional Arabic"/>
              </a:rPr>
              <a:t>د</a:t>
            </a:r>
            <a:r>
              <a:rPr sz="1200" i="1" spc="-110" dirty="0">
                <a:latin typeface="Traditional Arabic"/>
                <a:cs typeface="Traditional Arabic"/>
              </a:rPr>
              <a:t>ع</a:t>
            </a:r>
            <a:r>
              <a:rPr sz="1200" i="1" spc="-680" dirty="0">
                <a:latin typeface="Traditional Arabic"/>
                <a:cs typeface="Traditional Arabic"/>
              </a:rPr>
              <a:t>ب</a:t>
            </a:r>
            <a:r>
              <a:rPr sz="1200" i="1" dirty="0">
                <a:latin typeface="Traditional Arabic"/>
                <a:cs typeface="Traditional Arabic"/>
              </a:rPr>
              <a:t>و</a:t>
            </a:r>
            <a:endParaRPr sz="1200">
              <a:latin typeface="Traditional Arabic"/>
              <a:cs typeface="Traditional Arabic"/>
            </a:endParaRPr>
          </a:p>
          <a:p>
            <a:pPr marL="457200" marR="6350" indent="-154305" algn="r">
              <a:lnSpc>
                <a:spcPct val="211700"/>
              </a:lnSpc>
              <a:spcBef>
                <a:spcPts val="15"/>
              </a:spcBef>
              <a:tabLst>
                <a:tab pos="2042795" algn="l"/>
                <a:tab pos="3082290" algn="l"/>
              </a:tabLst>
            </a:pPr>
            <a:r>
              <a:rPr sz="1200" i="1" dirty="0">
                <a:latin typeface="Traditional Arabic"/>
                <a:cs typeface="Traditional Arabic"/>
              </a:rPr>
              <a:t>) </a:t>
            </a:r>
            <a:r>
              <a:rPr sz="1200" i="1" spc="-5" dirty="0">
                <a:latin typeface="Traditional Arabic"/>
                <a:cs typeface="Traditional Arabic"/>
              </a:rPr>
              <a:t>ر</a:t>
            </a:r>
            <a:r>
              <a:rPr sz="1200" i="1" spc="-145" dirty="0">
                <a:latin typeface="Traditional Arabic"/>
                <a:cs typeface="Traditional Arabic"/>
              </a:rPr>
              <a:t>ا</a:t>
            </a:r>
            <a:r>
              <a:rPr sz="1200" i="1" spc="-30" dirty="0">
                <a:latin typeface="Traditional Arabic"/>
                <a:cs typeface="Traditional Arabic"/>
              </a:rPr>
              <a:t>ر</a:t>
            </a:r>
            <a:r>
              <a:rPr sz="1200" i="1" spc="-270" dirty="0">
                <a:latin typeface="Traditional Arabic"/>
                <a:cs typeface="Traditional Arabic"/>
              </a:rPr>
              <a:t>ق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15" dirty="0">
                <a:latin typeface="Traditional Arabic"/>
                <a:cs typeface="Traditional Arabic"/>
              </a:rPr>
              <a:t>ن</a:t>
            </a:r>
            <a:r>
              <a:rPr sz="1200" i="1" dirty="0">
                <a:latin typeface="Traditional Arabic"/>
                <a:cs typeface="Traditional Arabic"/>
              </a:rPr>
              <a:t>م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5" dirty="0">
                <a:latin typeface="Traditional Arabic"/>
                <a:cs typeface="Traditional Arabic"/>
              </a:rPr>
              <a:t>ة</a:t>
            </a:r>
            <a:r>
              <a:rPr sz="1200" i="1" spc="15" dirty="0">
                <a:latin typeface="Traditional Arabic"/>
                <a:cs typeface="Traditional Arabic"/>
              </a:rPr>
              <a:t>خ</a:t>
            </a:r>
            <a:r>
              <a:rPr sz="1200" i="1" spc="-225" dirty="0">
                <a:latin typeface="Traditional Arabic"/>
                <a:cs typeface="Traditional Arabic"/>
              </a:rPr>
              <a:t>سن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95" dirty="0">
                <a:latin typeface="Traditional Arabic"/>
                <a:cs typeface="Traditional Arabic"/>
              </a:rPr>
              <a:t>ق</a:t>
            </a:r>
            <a:r>
              <a:rPr sz="1200" i="1" spc="-770" dirty="0">
                <a:latin typeface="Traditional Arabic"/>
                <a:cs typeface="Traditional Arabic"/>
              </a:rPr>
              <a:t>ف</a:t>
            </a:r>
            <a:r>
              <a:rPr sz="1200" i="1" spc="-30" dirty="0">
                <a:latin typeface="Traditional Arabic"/>
                <a:cs typeface="Traditional Arabic"/>
              </a:rPr>
              <a:t>ر</a:t>
            </a:r>
            <a:r>
              <a:rPr sz="1200" i="1" dirty="0">
                <a:latin typeface="Traditional Arabic"/>
                <a:cs typeface="Traditional Arabic"/>
              </a:rPr>
              <a:t>م(	</a:t>
            </a:r>
            <a:r>
              <a:rPr sz="1200" i="1" spc="-55" dirty="0">
                <a:latin typeface="Traditional Arabic"/>
                <a:cs typeface="Traditional Arabic"/>
              </a:rPr>
              <a:t>خ</a:t>
            </a:r>
            <a:r>
              <a:rPr sz="1200" i="1" spc="-165" dirty="0">
                <a:latin typeface="Traditional Arabic"/>
                <a:cs typeface="Traditional Arabic"/>
              </a:rPr>
              <a:t>ُ</a:t>
            </a:r>
            <a:r>
              <a:rPr sz="1200" i="1" spc="30" dirty="0">
                <a:latin typeface="Traditional Arabic"/>
                <a:cs typeface="Traditional Arabic"/>
              </a:rPr>
              <a:t>را</a:t>
            </a:r>
            <a:r>
              <a:rPr sz="1200" i="1" spc="-610" dirty="0">
                <a:latin typeface="Traditional Arabic"/>
                <a:cs typeface="Traditional Arabic"/>
              </a:rPr>
              <a:t>ت</a:t>
            </a:r>
            <a:r>
              <a:rPr sz="1200" i="1" spc="-600" dirty="0">
                <a:latin typeface="Traditional Arabic"/>
                <a:cs typeface="Traditional Arabic"/>
              </a:rPr>
              <a:t>ب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70" dirty="0">
                <a:latin typeface="Traditional Arabic"/>
                <a:cs typeface="Traditional Arabic"/>
              </a:rPr>
              <a:t>د</a:t>
            </a:r>
            <a:r>
              <a:rPr sz="1200" i="1" spc="-110" dirty="0">
                <a:latin typeface="Traditional Arabic"/>
                <a:cs typeface="Traditional Arabic"/>
              </a:rPr>
              <a:t>ق</a:t>
            </a:r>
            <a:r>
              <a:rPr sz="1200" i="1" spc="-280" dirty="0">
                <a:latin typeface="Traditional Arabic"/>
                <a:cs typeface="Traditional Arabic"/>
              </a:rPr>
              <a:t>ع</a:t>
            </a:r>
            <a:r>
              <a:rPr sz="1200" i="1" spc="-985" dirty="0">
                <a:latin typeface="Traditional Arabic"/>
                <a:cs typeface="Traditional Arabic"/>
              </a:rPr>
              <a:t>Ǽ</a:t>
            </a:r>
            <a:r>
              <a:rPr sz="1200" i="1" spc="-25" dirty="0">
                <a:latin typeface="Traditional Arabic"/>
                <a:cs typeface="Traditional Arabic"/>
              </a:rPr>
              <a:t>ما</a:t>
            </a:r>
            <a:r>
              <a:rPr sz="1200" i="1" dirty="0">
                <a:latin typeface="Traditional Arabic"/>
                <a:cs typeface="Traditional Arabic"/>
              </a:rPr>
              <a:t> )	(</a:t>
            </a:r>
            <a:r>
              <a:rPr sz="1200" i="1" spc="-15" dirty="0">
                <a:latin typeface="Traditional Arabic"/>
                <a:cs typeface="Traditional Arabic"/>
              </a:rPr>
              <a:t> </a:t>
            </a:r>
            <a:r>
              <a:rPr sz="1200" i="1" spc="105" dirty="0">
                <a:latin typeface="Traditional Arabic"/>
                <a:cs typeface="Traditional Arabic"/>
              </a:rPr>
              <a:t>م</a:t>
            </a:r>
            <a:r>
              <a:rPr sz="1200" i="1" spc="-509" dirty="0">
                <a:latin typeface="Traditional Arabic"/>
                <a:cs typeface="Traditional Arabic"/>
              </a:rPr>
              <a:t>ق</a:t>
            </a:r>
            <a:r>
              <a:rPr sz="1200" i="1" dirty="0">
                <a:latin typeface="Traditional Arabic"/>
                <a:cs typeface="Traditional Arabic"/>
              </a:rPr>
              <a:t>ر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-350" dirty="0">
                <a:latin typeface="Traditional Arabic"/>
                <a:cs typeface="Traditional Arabic"/>
              </a:rPr>
              <a:t>ه</a:t>
            </a:r>
            <a:r>
              <a:rPr sz="1200" i="1" spc="-495" dirty="0">
                <a:latin typeface="Traditional Arabic"/>
                <a:cs typeface="Traditional Arabic"/>
              </a:rPr>
              <a:t>ت</a:t>
            </a:r>
            <a:r>
              <a:rPr sz="1200" i="1" spc="-175" dirty="0">
                <a:latin typeface="Traditional Arabic"/>
                <a:cs typeface="Traditional Arabic"/>
              </a:rPr>
              <a:t>سلج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20" dirty="0">
                <a:latin typeface="Traditional Arabic"/>
                <a:cs typeface="Traditional Arabic"/>
              </a:rPr>
              <a:t>ِ</a:t>
            </a:r>
            <a:r>
              <a:rPr sz="1200" i="1" spc="-300" dirty="0">
                <a:latin typeface="Traditional Arabic"/>
                <a:cs typeface="Traditional Arabic"/>
              </a:rPr>
              <a:t>لعل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20" dirty="0">
                <a:latin typeface="Traditional Arabic"/>
                <a:cs typeface="Traditional Arabic"/>
              </a:rPr>
              <a:t>ت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200" dirty="0">
                <a:latin typeface="Traditional Arabic"/>
                <a:cs typeface="Traditional Arabic"/>
              </a:rPr>
              <a:t>س</a:t>
            </a:r>
            <a:r>
              <a:rPr sz="1200" i="1" spc="-155" dirty="0">
                <a:latin typeface="Traditional Arabic"/>
                <a:cs typeface="Traditional Arabic"/>
              </a:rPr>
              <a:t>ا</a:t>
            </a:r>
            <a:r>
              <a:rPr sz="1200" i="1" spc="-85" dirty="0">
                <a:latin typeface="Traditional Arabic"/>
                <a:cs typeface="Traditional Arabic"/>
              </a:rPr>
              <a:t>ردل</a:t>
            </a:r>
            <a:r>
              <a:rPr sz="1200" i="1" dirty="0">
                <a:latin typeface="Traditional Arabic"/>
                <a:cs typeface="Traditional Arabic"/>
              </a:rPr>
              <a:t>ا ة</a:t>
            </a:r>
            <a:r>
              <a:rPr sz="1200" i="1" spc="-5" dirty="0">
                <a:latin typeface="Traditional Arabic"/>
                <a:cs typeface="Traditional Arabic"/>
              </a:rPr>
              <a:t>د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40" dirty="0">
                <a:latin typeface="Traditional Arabic"/>
                <a:cs typeface="Traditional Arabic"/>
              </a:rPr>
              <a:t>مع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95" dirty="0">
                <a:latin typeface="Traditional Arabic"/>
                <a:cs typeface="Traditional Arabic"/>
              </a:rPr>
              <a:t>سلج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-85" dirty="0">
                <a:latin typeface="Traditional Arabic"/>
                <a:cs typeface="Traditional Arabic"/>
              </a:rPr>
              <a:t>ة</a:t>
            </a:r>
            <a:r>
              <a:rPr sz="1200" i="1" spc="-165" dirty="0">
                <a:latin typeface="Traditional Arabic"/>
                <a:cs typeface="Traditional Arabic"/>
              </a:rPr>
              <a:t>ق</a:t>
            </a:r>
            <a:r>
              <a:rPr sz="1200" i="1" spc="-620" dirty="0">
                <a:latin typeface="Traditional Arabic"/>
                <a:cs typeface="Traditional Arabic"/>
              </a:rPr>
              <a:t>ف</a:t>
            </a:r>
            <a:r>
              <a:rPr sz="1200" i="1" spc="-120" dirty="0">
                <a:latin typeface="Traditional Arabic"/>
                <a:cs typeface="Traditional Arabic"/>
              </a:rPr>
              <a:t>ا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25" dirty="0">
                <a:latin typeface="Traditional Arabic"/>
                <a:cs typeface="Traditional Arabic"/>
              </a:rPr>
              <a:t>ىإ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155" dirty="0">
                <a:latin typeface="Traditional Arabic"/>
                <a:cs typeface="Traditional Arabic"/>
              </a:rPr>
              <a:t>ة</a:t>
            </a:r>
            <a:r>
              <a:rPr sz="1200" i="1" spc="30" dirty="0">
                <a:latin typeface="Traditional Arabic"/>
                <a:cs typeface="Traditional Arabic"/>
              </a:rPr>
              <a:t>را</a:t>
            </a:r>
            <a:r>
              <a:rPr sz="1200" i="1" spc="-100" dirty="0">
                <a:latin typeface="Traditional Arabic"/>
                <a:cs typeface="Traditional Arabic"/>
              </a:rPr>
              <a:t>شإ</a:t>
            </a:r>
            <a:r>
              <a:rPr sz="1200" i="1" spc="-60" dirty="0">
                <a:latin typeface="Traditional Arabic"/>
                <a:cs typeface="Traditional Arabic"/>
              </a:rPr>
              <a:t> </a:t>
            </a:r>
            <a:r>
              <a:rPr sz="1200" i="1" spc="-80" dirty="0">
                <a:latin typeface="Traditional Arabic"/>
                <a:cs typeface="Traditional Arabic"/>
              </a:rPr>
              <a:t>م</a:t>
            </a:r>
            <a:r>
              <a:rPr sz="1200" i="1" spc="-145" dirty="0">
                <a:latin typeface="Traditional Arabic"/>
                <a:cs typeface="Traditional Arabic"/>
              </a:rPr>
              <a:t>يُ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50" dirty="0">
                <a:latin typeface="Traditional Arabic"/>
                <a:cs typeface="Traditional Arabic"/>
              </a:rPr>
              <a:t>ي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90" dirty="0">
                <a:latin typeface="Traditional Arabic"/>
                <a:cs typeface="Traditional Arabic"/>
              </a:rPr>
              <a:t>ن</a:t>
            </a:r>
            <a:r>
              <a:rPr sz="1200" i="1" spc="-155" dirty="0">
                <a:latin typeface="Traditional Arabic"/>
                <a:cs typeface="Traditional Arabic"/>
              </a:rPr>
              <a:t>ي</a:t>
            </a:r>
            <a:r>
              <a:rPr sz="1200" i="1" spc="-145" dirty="0">
                <a:latin typeface="Traditional Arabic"/>
                <a:cs typeface="Traditional Arabic"/>
              </a:rPr>
              <a:t>ك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spc="-15" dirty="0">
                <a:latin typeface="Traditional Arabic"/>
                <a:cs typeface="Traditional Arabic"/>
              </a:rPr>
              <a:t> </a:t>
            </a:r>
            <a:r>
              <a:rPr sz="1200" i="1" spc="-65" dirty="0">
                <a:latin typeface="Traditional Arabic"/>
                <a:cs typeface="Traditional Arabic"/>
              </a:rPr>
              <a:t>ةش</a:t>
            </a:r>
            <a:r>
              <a:rPr sz="1200" i="1" spc="-145" dirty="0">
                <a:latin typeface="Traditional Arabic"/>
                <a:cs typeface="Traditional Arabic"/>
              </a:rPr>
              <a:t>قا</a:t>
            </a:r>
            <a:r>
              <a:rPr sz="1200" i="1" spc="-985" dirty="0">
                <a:latin typeface="Traditional Arabic"/>
                <a:cs typeface="Traditional Arabic"/>
              </a:rPr>
              <a:t>Ǽ</a:t>
            </a:r>
            <a:r>
              <a:rPr sz="1200" i="1" spc="-60" dirty="0">
                <a:latin typeface="Traditional Arabic"/>
                <a:cs typeface="Traditional Arabic"/>
              </a:rPr>
              <a:t>م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40" dirty="0">
                <a:latin typeface="Traditional Arabic"/>
                <a:cs typeface="Traditional Arabic"/>
              </a:rPr>
              <a:t>د</a:t>
            </a:r>
            <a:r>
              <a:rPr sz="1200" i="1" spc="-150" dirty="0">
                <a:latin typeface="Traditional Arabic"/>
                <a:cs typeface="Traditional Arabic"/>
              </a:rPr>
              <a:t>ع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35" dirty="0">
                <a:latin typeface="Traditional Arabic"/>
                <a:cs typeface="Traditional Arabic"/>
              </a:rPr>
              <a:t>د</a:t>
            </a:r>
            <a:r>
              <a:rPr sz="1200" i="1" spc="25" dirty="0">
                <a:latin typeface="Traditional Arabic"/>
                <a:cs typeface="Traditional Arabic"/>
              </a:rPr>
              <a:t>ُ</a:t>
            </a:r>
            <a:r>
              <a:rPr sz="1200" i="1" spc="-10" dirty="0">
                <a:latin typeface="Traditional Arabic"/>
                <a:cs typeface="Traditional Arabic"/>
              </a:rPr>
              <a:t>دح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114" dirty="0">
                <a:latin typeface="Traditional Arabic"/>
                <a:cs typeface="Traditional Arabic"/>
              </a:rPr>
              <a:t>ر</a:t>
            </a:r>
            <a:r>
              <a:rPr sz="1200" i="1" spc="-30" dirty="0">
                <a:latin typeface="Traditional Arabic"/>
                <a:cs typeface="Traditional Arabic"/>
              </a:rPr>
              <a:t>ر</a:t>
            </a:r>
            <a:r>
              <a:rPr sz="1200" i="1" spc="-270" dirty="0">
                <a:latin typeface="Traditional Arabic"/>
                <a:cs typeface="Traditional Arabic"/>
              </a:rPr>
              <a:t>ق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10" dirty="0">
                <a:latin typeface="Traditional Arabic"/>
                <a:cs typeface="Traditional Arabic"/>
              </a:rPr>
              <a:t>ن</a:t>
            </a:r>
            <a:r>
              <a:rPr sz="1200" i="1" spc="-275" dirty="0">
                <a:latin typeface="Traditional Arabic"/>
                <a:cs typeface="Traditional Arabic"/>
              </a:rPr>
              <a:t>أب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50" dirty="0">
                <a:latin typeface="Traditional Arabic"/>
                <a:cs typeface="Traditional Arabic"/>
              </a:rPr>
              <a:t>مك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spc="-5" dirty="0">
                <a:latin typeface="Traditional Arabic"/>
                <a:cs typeface="Traditional Arabic"/>
              </a:rPr>
              <a:t>د</a:t>
            </a:r>
            <a:r>
              <a:rPr sz="1200" i="1" spc="55" dirty="0">
                <a:latin typeface="Traditional Arabic"/>
                <a:cs typeface="Traditional Arabic"/>
              </a:rPr>
              <a:t>ا</a:t>
            </a:r>
            <a:r>
              <a:rPr sz="1200" i="1" spc="-270" dirty="0">
                <a:latin typeface="Traditional Arabic"/>
                <a:cs typeface="Traditional Arabic"/>
              </a:rPr>
              <a:t>ع</a:t>
            </a:r>
            <a:r>
              <a:rPr sz="1200" i="1" spc="-200" dirty="0">
                <a:latin typeface="Traditional Arabic"/>
                <a:cs typeface="Traditional Arabic"/>
              </a:rPr>
              <a:t>س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45" dirty="0">
                <a:latin typeface="Traditional Arabic"/>
                <a:cs typeface="Traditional Arabic"/>
              </a:rPr>
              <a:t>ة</a:t>
            </a:r>
            <a:r>
              <a:rPr sz="1200" i="1" spc="-105" dirty="0">
                <a:latin typeface="Traditional Arabic"/>
                <a:cs typeface="Traditional Arabic"/>
              </a:rPr>
              <a:t>ط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30" dirty="0">
                <a:latin typeface="Traditional Arabic"/>
                <a:cs typeface="Traditional Arabic"/>
              </a:rPr>
              <a:t>حإ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90" dirty="0">
                <a:latin typeface="Traditional Arabic"/>
                <a:cs typeface="Traditional Arabic"/>
              </a:rPr>
              <a:t>د</a:t>
            </a:r>
            <a:r>
              <a:rPr sz="1200" i="1" spc="-285" dirty="0">
                <a:latin typeface="Traditional Arabic"/>
                <a:cs typeface="Traditional Arabic"/>
              </a:rPr>
              <a:t>ين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185" dirty="0">
                <a:latin typeface="Traditional Arabic"/>
                <a:cs typeface="Traditional Arabic"/>
              </a:rPr>
              <a:t>ه</a:t>
            </a:r>
            <a:r>
              <a:rPr sz="1200" i="1" spc="-75" dirty="0">
                <a:latin typeface="Traditional Arabic"/>
                <a:cs typeface="Traditional Arabic"/>
              </a:rPr>
              <a:t>ِ</a:t>
            </a:r>
            <a:r>
              <a:rPr sz="1200" i="1" spc="-240" dirty="0">
                <a:latin typeface="Traditional Arabic"/>
                <a:cs typeface="Traditional Arabic"/>
              </a:rPr>
              <a:t>لع</a:t>
            </a:r>
            <a:r>
              <a:rPr sz="1200" i="1" spc="1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،</a:t>
            </a:r>
            <a:r>
              <a:rPr sz="1200" i="1" spc="-910" dirty="0">
                <a:latin typeface="Traditional Arabic"/>
                <a:cs typeface="Traditional Arabic"/>
              </a:rPr>
              <a:t>ǽ</a:t>
            </a:r>
            <a:r>
              <a:rPr sz="1200" i="1" spc="-385" dirty="0">
                <a:latin typeface="Traditional Arabic"/>
                <a:cs typeface="Traditional Arabic"/>
              </a:rPr>
              <a:t>٘ع</a:t>
            </a:r>
            <a:r>
              <a:rPr sz="1200" i="1" dirty="0">
                <a:latin typeface="Traditional Arabic"/>
                <a:cs typeface="Traditional Arabic"/>
              </a:rPr>
              <a:t>أ </a:t>
            </a:r>
            <a:r>
              <a:rPr sz="1200" i="1" spc="-425" dirty="0">
                <a:latin typeface="Traditional Arabic"/>
                <a:cs typeface="Traditional Arabic"/>
              </a:rPr>
              <a:t>هت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305" dirty="0">
                <a:latin typeface="Traditional Arabic"/>
                <a:cs typeface="Traditional Arabic"/>
              </a:rPr>
              <a:t>ن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30" dirty="0">
                <a:latin typeface="Traditional Arabic"/>
                <a:cs typeface="Traditional Arabic"/>
              </a:rPr>
              <a:t>ِ</a:t>
            </a:r>
            <a:r>
              <a:rPr sz="1200" i="1" spc="-600" dirty="0">
                <a:latin typeface="Traditional Arabic"/>
                <a:cs typeface="Traditional Arabic"/>
              </a:rPr>
              <a:t>ب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130" dirty="0">
                <a:latin typeface="Traditional Arabic"/>
                <a:cs typeface="Traditional Arabic"/>
              </a:rPr>
              <a:t>ح</a:t>
            </a:r>
            <a:r>
              <a:rPr sz="1200" i="1" spc="-275" dirty="0">
                <a:latin typeface="Traditional Arabic"/>
                <a:cs typeface="Traditional Arabic"/>
              </a:rPr>
              <a:t>ض</a:t>
            </a:r>
            <a:r>
              <a:rPr sz="1200" i="1" spc="-285" dirty="0">
                <a:latin typeface="Traditional Arabic"/>
                <a:cs typeface="Traditional Arabic"/>
              </a:rPr>
              <a:t>ي</a:t>
            </a:r>
            <a:r>
              <a:rPr sz="1200" i="1" spc="-25" dirty="0">
                <a:latin typeface="Traditional Arabic"/>
                <a:cs typeface="Traditional Arabic"/>
              </a:rPr>
              <a:t>ما</a:t>
            </a:r>
            <a:r>
              <a:rPr sz="1200" i="1" spc="10" dirty="0">
                <a:latin typeface="Traditional Arabic"/>
                <a:cs typeface="Traditional Arabic"/>
              </a:rPr>
              <a:t> </a:t>
            </a:r>
            <a:r>
              <a:rPr sz="1200" i="1" spc="-110" dirty="0">
                <a:latin typeface="Traditional Arabic"/>
                <a:cs typeface="Traditional Arabic"/>
              </a:rPr>
              <a:t>بل</a:t>
            </a:r>
            <a:r>
              <a:rPr sz="1200" i="1" spc="-25" dirty="0">
                <a:latin typeface="Traditional Arabic"/>
                <a:cs typeface="Traditional Arabic"/>
              </a:rPr>
              <a:t>ا</a:t>
            </a:r>
            <a:r>
              <a:rPr sz="1200" i="1" spc="-240" dirty="0">
                <a:latin typeface="Traditional Arabic"/>
                <a:cs typeface="Traditional Arabic"/>
              </a:rPr>
              <a:t>ط</a:t>
            </a:r>
            <a:r>
              <a:rPr sz="1200" i="1" spc="-204" dirty="0">
                <a:latin typeface="Traditional Arabic"/>
                <a:cs typeface="Traditional Arabic"/>
              </a:rPr>
              <a:t>ل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40" dirty="0">
                <a:latin typeface="Traditional Arabic"/>
                <a:cs typeface="Traditional Arabic"/>
              </a:rPr>
              <a:t>ة</a:t>
            </a:r>
            <a:r>
              <a:rPr sz="1200" i="1" spc="-90" dirty="0">
                <a:latin typeface="Traditional Arabic"/>
                <a:cs typeface="Traditional Arabic"/>
              </a:rPr>
              <a:t>ش</a:t>
            </a:r>
            <a:r>
              <a:rPr sz="1200" i="1" spc="-145" dirty="0">
                <a:latin typeface="Traditional Arabic"/>
                <a:cs typeface="Traditional Arabic"/>
              </a:rPr>
              <a:t>قا</a:t>
            </a:r>
            <a:r>
              <a:rPr sz="1200" i="1" spc="-994" dirty="0">
                <a:latin typeface="Traditional Arabic"/>
                <a:cs typeface="Traditional Arabic"/>
              </a:rPr>
              <a:t>Ǽ</a:t>
            </a:r>
            <a:r>
              <a:rPr sz="1200" i="1" spc="-25" dirty="0">
                <a:latin typeface="Traditional Arabic"/>
                <a:cs typeface="Traditional Arabic"/>
              </a:rPr>
              <a:t>ما</a:t>
            </a:r>
            <a:r>
              <a:rPr sz="1200" i="1" spc="-15" dirty="0">
                <a:latin typeface="Traditional Arabic"/>
                <a:cs typeface="Traditional Arabic"/>
              </a:rPr>
              <a:t> </a:t>
            </a:r>
            <a:r>
              <a:rPr sz="1200" i="1" spc="-200" dirty="0">
                <a:latin typeface="Traditional Arabic"/>
                <a:cs typeface="Traditional Arabic"/>
              </a:rPr>
              <a:t>ة</a:t>
            </a:r>
            <a:r>
              <a:rPr sz="1200" i="1" spc="-765" dirty="0">
                <a:latin typeface="Traditional Arabic"/>
                <a:cs typeface="Traditional Arabic"/>
              </a:rPr>
              <a:t>Ǽ</a:t>
            </a:r>
            <a:r>
              <a:rPr sz="1200" i="1" spc="-60" dirty="0">
                <a:latin typeface="Traditional Arabic"/>
                <a:cs typeface="Traditional Arabic"/>
              </a:rPr>
              <a:t>ج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10" dirty="0">
                <a:latin typeface="Traditional Arabic"/>
                <a:cs typeface="Traditional Arabic"/>
              </a:rPr>
              <a:t>ل</a:t>
            </a:r>
            <a:r>
              <a:rPr sz="1200" i="1" spc="-20" dirty="0">
                <a:latin typeface="Traditional Arabic"/>
                <a:cs typeface="Traditional Arabic"/>
              </a:rPr>
              <a:t>ِ</a:t>
            </a:r>
            <a:r>
              <a:rPr sz="1200" i="1" spc="-75" dirty="0">
                <a:latin typeface="Traditional Arabic"/>
                <a:cs typeface="Traditional Arabic"/>
              </a:rPr>
              <a:t>كش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-10" dirty="0">
                <a:latin typeface="Traditional Arabic"/>
                <a:cs typeface="Traditional Arabic"/>
              </a:rPr>
              <a:t>ن</a:t>
            </a:r>
            <a:r>
              <a:rPr sz="1200" i="1" spc="-45" dirty="0">
                <a:latin typeface="Traditional Arabic"/>
                <a:cs typeface="Traditional Arabic"/>
              </a:rPr>
              <a:t>أش</a:t>
            </a:r>
            <a:r>
              <a:rPr sz="1200" i="1" spc="-600" dirty="0">
                <a:latin typeface="Traditional Arabic"/>
                <a:cs typeface="Traditional Arabic"/>
              </a:rPr>
              <a:t>ب</a:t>
            </a:r>
            <a:endParaRPr sz="1200">
              <a:latin typeface="Traditional Arabic"/>
              <a:cs typeface="Traditional Arabic"/>
            </a:endParaRPr>
          </a:p>
          <a:p>
            <a:pPr marL="134620" algn="ctr">
              <a:lnSpc>
                <a:spcPct val="100000"/>
              </a:lnSpc>
              <a:spcBef>
                <a:spcPts val="635"/>
              </a:spcBef>
              <a:tabLst>
                <a:tab pos="3378200" algn="l"/>
                <a:tab pos="4217670" algn="l"/>
              </a:tabLst>
            </a:pP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spc="5" dirty="0">
                <a:latin typeface="Traditional Arabic"/>
                <a:cs typeface="Traditional Arabic"/>
              </a:rPr>
              <a:t>..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....... :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80" dirty="0">
                <a:latin typeface="Traditional Arabic"/>
                <a:cs typeface="Traditional Arabic"/>
              </a:rPr>
              <a:t>ةع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270" dirty="0">
                <a:latin typeface="Traditional Arabic"/>
                <a:cs typeface="Traditional Arabic"/>
              </a:rPr>
              <a:t>ق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50" dirty="0">
                <a:latin typeface="Traditional Arabic"/>
                <a:cs typeface="Traditional Arabic"/>
              </a:rPr>
              <a:t>ي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235" dirty="0">
                <a:latin typeface="Traditional Arabic"/>
                <a:cs typeface="Traditional Arabic"/>
              </a:rPr>
              <a:t>ك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spc="-90" dirty="0">
                <a:latin typeface="Traditional Arabic"/>
                <a:cs typeface="Traditional Arabic"/>
              </a:rPr>
              <a:t>ذ</a:t>
            </a:r>
            <a:r>
              <a:rPr sz="1200" i="1" dirty="0">
                <a:latin typeface="Traditional Arabic"/>
                <a:cs typeface="Traditional Arabic"/>
              </a:rPr>
              <a:t>و</a:t>
            </a:r>
            <a:r>
              <a:rPr sz="1200" i="1" spc="1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،)  </a:t>
            </a:r>
            <a:r>
              <a:rPr sz="1200" i="1" spc="-1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.  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(	</a:t>
            </a:r>
            <a:r>
              <a:rPr sz="1200" i="1" spc="-80" dirty="0">
                <a:latin typeface="Traditional Arabic"/>
                <a:cs typeface="Traditional Arabic"/>
              </a:rPr>
              <a:t>ةع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-285" dirty="0">
                <a:latin typeface="Traditional Arabic"/>
                <a:cs typeface="Traditional Arabic"/>
              </a:rPr>
              <a:t>س</a:t>
            </a:r>
            <a:r>
              <a:rPr sz="1200" i="1" spc="-19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-130" dirty="0">
                <a:latin typeface="Traditional Arabic"/>
                <a:cs typeface="Traditional Arabic"/>
              </a:rPr>
              <a:t>ه</a:t>
            </a:r>
            <a:r>
              <a:rPr sz="1200" i="1" spc="-35" dirty="0">
                <a:latin typeface="Traditional Arabic"/>
                <a:cs typeface="Traditional Arabic"/>
              </a:rPr>
              <a:t>1</a:t>
            </a:r>
            <a:r>
              <a:rPr sz="1200" i="1" spc="-40" dirty="0">
                <a:latin typeface="Traditional Arabic"/>
                <a:cs typeface="Traditional Arabic"/>
              </a:rPr>
              <a:t>4</a:t>
            </a:r>
            <a:r>
              <a:rPr sz="1200" i="1" dirty="0">
                <a:latin typeface="Traditional Arabic"/>
                <a:cs typeface="Traditional Arabic"/>
              </a:rPr>
              <a:t>  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/	/  </a:t>
            </a:r>
            <a:r>
              <a:rPr sz="1200" i="1" spc="-15" dirty="0">
                <a:latin typeface="Traditional Arabic"/>
                <a:cs typeface="Traditional Arabic"/>
              </a:rPr>
              <a:t> </a:t>
            </a:r>
            <a:r>
              <a:rPr sz="1200" i="1" spc="-55" dirty="0">
                <a:latin typeface="Traditional Arabic"/>
                <a:cs typeface="Traditional Arabic"/>
              </a:rPr>
              <a:t>خ</a:t>
            </a:r>
            <a:r>
              <a:rPr sz="1200" i="1" spc="-165" dirty="0">
                <a:latin typeface="Traditional Arabic"/>
                <a:cs typeface="Traditional Arabic"/>
              </a:rPr>
              <a:t>ُ</a:t>
            </a:r>
            <a:r>
              <a:rPr sz="1200" i="1" spc="30" dirty="0">
                <a:latin typeface="Traditional Arabic"/>
                <a:cs typeface="Traditional Arabic"/>
              </a:rPr>
              <a:t>را</a:t>
            </a:r>
            <a:r>
              <a:rPr sz="1200" i="1" spc="-610" dirty="0">
                <a:latin typeface="Traditional Arabic"/>
                <a:cs typeface="Traditional Arabic"/>
              </a:rPr>
              <a:t>ت</a:t>
            </a:r>
            <a:r>
              <a:rPr sz="1200" i="1" spc="-600" dirty="0">
                <a:latin typeface="Traditional Arabic"/>
                <a:cs typeface="Traditional Arabic"/>
              </a:rPr>
              <a:t>ب</a:t>
            </a:r>
            <a:r>
              <a:rPr sz="1200" i="1" dirty="0">
                <a:latin typeface="Traditional Arabic"/>
                <a:cs typeface="Traditional Arabic"/>
              </a:rPr>
              <a:t> 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endParaRPr sz="12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L="161290" algn="ctr">
              <a:lnSpc>
                <a:spcPct val="100000"/>
              </a:lnSpc>
              <a:tabLst>
                <a:tab pos="3427095" algn="l"/>
                <a:tab pos="3968750" algn="l"/>
              </a:tabLst>
            </a:pP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10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235" dirty="0">
                <a:latin typeface="Traditional Arabic"/>
                <a:cs typeface="Traditional Arabic"/>
              </a:rPr>
              <a:t>:قب</a:t>
            </a:r>
            <a:r>
              <a:rPr sz="1200" i="1" spc="55" dirty="0">
                <a:latin typeface="Traditional Arabic"/>
                <a:cs typeface="Traditional Arabic"/>
              </a:rPr>
              <a:t>ا</a:t>
            </a:r>
            <a:r>
              <a:rPr sz="1200" i="1" spc="-285" dirty="0">
                <a:latin typeface="Traditional Arabic"/>
                <a:cs typeface="Traditional Arabic"/>
              </a:rPr>
              <a:t>س</a:t>
            </a:r>
            <a:r>
              <a:rPr sz="1200" i="1" spc="-204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55" dirty="0">
                <a:latin typeface="Traditional Arabic"/>
                <a:cs typeface="Traditional Arabic"/>
              </a:rPr>
              <a:t>خ</a:t>
            </a:r>
            <a:r>
              <a:rPr sz="1200" i="1" spc="-165" dirty="0">
                <a:latin typeface="Traditional Arabic"/>
                <a:cs typeface="Traditional Arabic"/>
              </a:rPr>
              <a:t>ُ</a:t>
            </a:r>
            <a:r>
              <a:rPr sz="1200" i="1" spc="30" dirty="0">
                <a:latin typeface="Traditional Arabic"/>
                <a:cs typeface="Traditional Arabic"/>
              </a:rPr>
              <a:t>را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 ،</a:t>
            </a:r>
            <a:r>
              <a:rPr sz="1200" i="1" spc="-650" dirty="0">
                <a:latin typeface="Traditional Arabic"/>
                <a:cs typeface="Traditional Arabic"/>
              </a:rPr>
              <a:t>ٗ</a:t>
            </a:r>
            <a:r>
              <a:rPr sz="1200" i="1" dirty="0">
                <a:latin typeface="Traditional Arabic"/>
                <a:cs typeface="Traditional Arabic"/>
              </a:rPr>
              <a:t>	</a:t>
            </a:r>
            <a:r>
              <a:rPr sz="1200" i="1" spc="-65" dirty="0">
                <a:latin typeface="Traditional Arabic"/>
                <a:cs typeface="Traditional Arabic"/>
              </a:rPr>
              <a:t>م</a:t>
            </a:r>
            <a:r>
              <a:rPr sz="1200" i="1" spc="-105" dirty="0">
                <a:latin typeface="Traditional Arabic"/>
                <a:cs typeface="Traditional Arabic"/>
              </a:rPr>
              <a:t>ع</a:t>
            </a:r>
            <a:r>
              <a:rPr sz="1200" i="1" spc="-295" dirty="0">
                <a:latin typeface="Traditional Arabic"/>
                <a:cs typeface="Traditional Arabic"/>
              </a:rPr>
              <a:t>ن</a:t>
            </a:r>
            <a:r>
              <a:rPr sz="1200" i="1" dirty="0">
                <a:latin typeface="Traditional Arabic"/>
                <a:cs typeface="Traditional Arabic"/>
              </a:rPr>
              <a:t>	</a:t>
            </a:r>
            <a:r>
              <a:rPr sz="1200" i="1" spc="-65" dirty="0">
                <a:latin typeface="Traditional Arabic"/>
                <a:cs typeface="Traditional Arabic"/>
              </a:rPr>
              <a:t>ةش</a:t>
            </a:r>
            <a:r>
              <a:rPr sz="1200" i="1" spc="-145" dirty="0">
                <a:latin typeface="Traditional Arabic"/>
                <a:cs typeface="Traditional Arabic"/>
              </a:rPr>
              <a:t>قا</a:t>
            </a:r>
            <a:r>
              <a:rPr sz="1200" i="1" spc="-985" dirty="0">
                <a:latin typeface="Traditional Arabic"/>
                <a:cs typeface="Traditional Arabic"/>
              </a:rPr>
              <a:t>Ǽ</a:t>
            </a:r>
            <a:r>
              <a:rPr sz="1200" i="1" spc="-60" dirty="0">
                <a:latin typeface="Traditional Arabic"/>
                <a:cs typeface="Traditional Arabic"/>
              </a:rPr>
              <a:t>م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200" dirty="0">
                <a:latin typeface="Traditional Arabic"/>
                <a:cs typeface="Traditional Arabic"/>
              </a:rPr>
              <a:t>ة</a:t>
            </a:r>
            <a:r>
              <a:rPr sz="1200" i="1" spc="-765" dirty="0">
                <a:latin typeface="Traditional Arabic"/>
                <a:cs typeface="Traditional Arabic"/>
              </a:rPr>
              <a:t>Ǽ</a:t>
            </a:r>
            <a:r>
              <a:rPr sz="1200" i="1" dirty="0">
                <a:latin typeface="Traditional Arabic"/>
                <a:cs typeface="Traditional Arabic"/>
              </a:rPr>
              <a:t>ج</a:t>
            </a:r>
            <a:r>
              <a:rPr sz="1200" i="1" spc="-315" dirty="0">
                <a:latin typeface="Traditional Arabic"/>
                <a:cs typeface="Traditional Arabic"/>
              </a:rPr>
              <a:t>لل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40" dirty="0">
                <a:latin typeface="Traditional Arabic"/>
                <a:cs typeface="Traditional Arabic"/>
              </a:rPr>
              <a:t>د</a:t>
            </a:r>
            <a:r>
              <a:rPr sz="1200" i="1" spc="-145" dirty="0">
                <a:latin typeface="Traditional Arabic"/>
                <a:cs typeface="Traditional Arabic"/>
              </a:rPr>
              <a:t>ع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35" dirty="0">
                <a:latin typeface="Traditional Arabic"/>
                <a:cs typeface="Traditional Arabic"/>
              </a:rPr>
              <a:t>د</a:t>
            </a:r>
            <a:r>
              <a:rPr sz="1200" i="1" spc="25" dirty="0">
                <a:latin typeface="Traditional Arabic"/>
                <a:cs typeface="Traditional Arabic"/>
              </a:rPr>
              <a:t>ُ</a:t>
            </a:r>
            <a:r>
              <a:rPr sz="1200" i="1" spc="-10" dirty="0">
                <a:latin typeface="Traditional Arabic"/>
                <a:cs typeface="Traditional Arabic"/>
              </a:rPr>
              <a:t>دح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295" dirty="0">
                <a:latin typeface="Traditional Arabic"/>
                <a:cs typeface="Traditional Arabic"/>
              </a:rPr>
              <a:t>قبس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70" dirty="0">
                <a:latin typeface="Traditional Arabic"/>
                <a:cs typeface="Traditional Arabic"/>
              </a:rPr>
              <a:t>له</a:t>
            </a:r>
            <a:endParaRPr sz="12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28905" algn="ctr">
              <a:lnSpc>
                <a:spcPct val="100000"/>
              </a:lnSpc>
            </a:pP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spc="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 </a:t>
            </a:r>
            <a:r>
              <a:rPr sz="1200" i="1" spc="-75" dirty="0">
                <a:latin typeface="Traditional Arabic"/>
                <a:cs typeface="Traditional Arabic"/>
              </a:rPr>
              <a:t>:ع</a:t>
            </a:r>
            <a:r>
              <a:rPr sz="1200" i="1" spc="-35" dirty="0">
                <a:latin typeface="Traditional Arabic"/>
                <a:cs typeface="Traditional Arabic"/>
              </a:rPr>
              <a:t>ِ</a:t>
            </a:r>
            <a:r>
              <a:rPr sz="1200" i="1" spc="-455" dirty="0">
                <a:latin typeface="Traditional Arabic"/>
                <a:cs typeface="Traditional Arabic"/>
              </a:rPr>
              <a:t>ق</a:t>
            </a:r>
            <a:r>
              <a:rPr sz="1200" i="1" spc="-440" dirty="0">
                <a:latin typeface="Traditional Arabic"/>
                <a:cs typeface="Traditional Arabic"/>
              </a:rPr>
              <a:t>يت</a:t>
            </a:r>
            <a:r>
              <a:rPr sz="1200" i="1" spc="-34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:</a:t>
            </a:r>
            <a:r>
              <a:rPr sz="1200" i="1" spc="-140" dirty="0">
                <a:latin typeface="Traditional Arabic"/>
                <a:cs typeface="Traditional Arabic"/>
              </a:rPr>
              <a:t>ف</a:t>
            </a:r>
            <a:r>
              <a:rPr sz="1200" i="1" spc="-30" dirty="0">
                <a:latin typeface="Traditional Arabic"/>
                <a:cs typeface="Traditional Arabic"/>
              </a:rPr>
              <a:t>ر</a:t>
            </a:r>
            <a:r>
              <a:rPr sz="1200" i="1" spc="-105" dirty="0">
                <a:latin typeface="Traditional Arabic"/>
                <a:cs typeface="Traditional Arabic"/>
              </a:rPr>
              <a:t>شم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-45" dirty="0">
                <a:latin typeface="Traditional Arabic"/>
                <a:cs typeface="Traditional Arabic"/>
              </a:rPr>
              <a:t>مس</a:t>
            </a:r>
            <a:r>
              <a:rPr sz="1200" i="1" dirty="0">
                <a:latin typeface="Traditional Arabic"/>
                <a:cs typeface="Traditional Arabic"/>
              </a:rPr>
              <a:t>ا</a:t>
            </a:r>
            <a:endParaRPr sz="1200">
              <a:latin typeface="Traditional Arabic"/>
              <a:cs typeface="Traditional Arabic"/>
            </a:endParaRPr>
          </a:p>
          <a:p>
            <a:pPr marL="967740" marR="6350" indent="-955675" algn="r">
              <a:lnSpc>
                <a:spcPct val="194200"/>
              </a:lnSpc>
              <a:tabLst>
                <a:tab pos="2874645" algn="l"/>
                <a:tab pos="4617085" algn="l"/>
              </a:tabLst>
            </a:pP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ـــ</a:t>
            </a:r>
            <a:r>
              <a:rPr sz="1200" i="1" spc="5" dirty="0">
                <a:latin typeface="Traditional Arabic"/>
                <a:cs typeface="Traditional Arabic"/>
              </a:rPr>
              <a:t>ــ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40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50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ـــ</a:t>
            </a:r>
            <a:r>
              <a:rPr sz="1200" i="1" spc="5" dirty="0">
                <a:latin typeface="Traditional Arabic"/>
                <a:cs typeface="Traditional Arabic"/>
              </a:rPr>
              <a:t>ــ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50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ـــ</a:t>
            </a:r>
            <a:r>
              <a:rPr sz="1200" i="1" spc="5" dirty="0">
                <a:latin typeface="Traditional Arabic"/>
                <a:cs typeface="Traditional Arabic"/>
              </a:rPr>
              <a:t>ــ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5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0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</a:t>
            </a:r>
            <a:r>
              <a:rPr sz="1200" i="1" spc="5" dirty="0">
                <a:latin typeface="Traditional Arabic"/>
                <a:cs typeface="Traditional Arabic"/>
              </a:rPr>
              <a:t>ـ</a:t>
            </a:r>
            <a:r>
              <a:rPr sz="1200" i="1" spc="-5" dirty="0">
                <a:latin typeface="Traditional Arabic"/>
                <a:cs typeface="Traditional Arabic"/>
              </a:rPr>
              <a:t>ــ</a:t>
            </a:r>
            <a:r>
              <a:rPr sz="1200" i="1" dirty="0">
                <a:latin typeface="Traditional Arabic"/>
                <a:cs typeface="Traditional Arabic"/>
              </a:rPr>
              <a:t>ـ </a:t>
            </a:r>
            <a:r>
              <a:rPr sz="1200" i="1" spc="-300" dirty="0">
                <a:latin typeface="Traditional Arabic"/>
                <a:cs typeface="Traditional Arabic"/>
              </a:rPr>
              <a:t>ق</a:t>
            </a:r>
            <a:r>
              <a:rPr sz="1200" i="1" spc="-434" dirty="0">
                <a:latin typeface="Traditional Arabic"/>
                <a:cs typeface="Traditional Arabic"/>
              </a:rPr>
              <a:t>ف</a:t>
            </a:r>
            <a:r>
              <a:rPr sz="1200" i="1" spc="-120" dirty="0">
                <a:latin typeface="Traditional Arabic"/>
                <a:cs typeface="Traditional Arabic"/>
              </a:rPr>
              <a:t>ا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160" dirty="0">
                <a:latin typeface="Traditional Arabic"/>
                <a:cs typeface="Traditional Arabic"/>
              </a:rPr>
              <a:t>ر</a:t>
            </a:r>
            <a:r>
              <a:rPr sz="1200" i="1" spc="-185" dirty="0">
                <a:latin typeface="Traditional Arabic"/>
                <a:cs typeface="Traditional Arabic"/>
              </a:rPr>
              <a:t>غ</a:t>
            </a:r>
            <a:r>
              <a:rPr sz="1200" i="1" dirty="0">
                <a:latin typeface="Traditional Arabic"/>
                <a:cs typeface="Traditional Arabic"/>
              </a:rPr>
              <a:t>	</a:t>
            </a:r>
            <a:r>
              <a:rPr sz="1200" i="1" spc="-300" dirty="0">
                <a:latin typeface="Traditional Arabic"/>
                <a:cs typeface="Traditional Arabic"/>
              </a:rPr>
              <a:t>ق</a:t>
            </a:r>
            <a:r>
              <a:rPr sz="1200" i="1" spc="-434" dirty="0">
                <a:latin typeface="Traditional Arabic"/>
                <a:cs typeface="Traditional Arabic"/>
              </a:rPr>
              <a:t>ف</a:t>
            </a:r>
            <a:r>
              <a:rPr sz="1200" i="1" spc="-120" dirty="0">
                <a:latin typeface="Traditional Arabic"/>
                <a:cs typeface="Traditional Arabic"/>
              </a:rPr>
              <a:t>ا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	</a:t>
            </a:r>
            <a:r>
              <a:rPr sz="1200" i="1" spc="-15" dirty="0">
                <a:latin typeface="Traditional Arabic"/>
                <a:cs typeface="Traditional Arabic"/>
              </a:rPr>
              <a:t>م</a:t>
            </a:r>
            <a:r>
              <a:rPr sz="1200" i="1" spc="-30" dirty="0">
                <a:latin typeface="Traditional Arabic"/>
                <a:cs typeface="Traditional Arabic"/>
              </a:rPr>
              <a:t>س</a:t>
            </a:r>
            <a:r>
              <a:rPr sz="1200" i="1" spc="-280" dirty="0">
                <a:latin typeface="Traditional Arabic"/>
                <a:cs typeface="Traditional Arabic"/>
              </a:rPr>
              <a:t>ق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 </a:t>
            </a:r>
            <a:r>
              <a:rPr sz="1200" i="1" spc="60" dirty="0">
                <a:latin typeface="Traditional Arabic"/>
                <a:cs typeface="Traditional Arabic"/>
              </a:rPr>
              <a:t>س</a:t>
            </a:r>
            <a:r>
              <a:rPr sz="1200" i="1" spc="20" dirty="0">
                <a:latin typeface="Traditional Arabic"/>
                <a:cs typeface="Traditional Arabic"/>
              </a:rPr>
              <a:t>ِ</a:t>
            </a:r>
            <a:r>
              <a:rPr sz="1200" i="1" spc="-610" dirty="0">
                <a:latin typeface="Traditional Arabic"/>
                <a:cs typeface="Traditional Arabic"/>
              </a:rPr>
              <a:t>ئ</a:t>
            </a:r>
            <a:r>
              <a:rPr sz="1200" i="1" dirty="0">
                <a:latin typeface="Traditional Arabic"/>
                <a:cs typeface="Traditional Arabic"/>
              </a:rPr>
              <a:t>ر</a:t>
            </a:r>
            <a:r>
              <a:rPr sz="1200" i="1" spc="-10" dirty="0">
                <a:latin typeface="Traditional Arabic"/>
                <a:cs typeface="Traditional Arabic"/>
              </a:rPr>
              <a:t> </a:t>
            </a:r>
            <a:r>
              <a:rPr sz="1200" i="1" spc="-5" dirty="0">
                <a:latin typeface="Traditional Arabic"/>
                <a:cs typeface="Traditional Arabic"/>
              </a:rPr>
              <a:t>د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95" dirty="0">
                <a:latin typeface="Traditional Arabic"/>
                <a:cs typeface="Traditional Arabic"/>
              </a:rPr>
              <a:t>م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spc="-95" dirty="0">
                <a:latin typeface="Traditional Arabic"/>
                <a:cs typeface="Traditional Arabic"/>
              </a:rPr>
              <a:t>عا</a:t>
            </a:r>
            <a:endParaRPr sz="12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150">
              <a:latin typeface="Times New Roman"/>
              <a:cs typeface="Times New Roman"/>
            </a:endParaRPr>
          </a:p>
          <a:p>
            <a:pPr marL="205104" algn="ctr">
              <a:lnSpc>
                <a:spcPct val="100000"/>
              </a:lnSpc>
            </a:pP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85" dirty="0">
                <a:latin typeface="Traditional Arabic"/>
                <a:cs typeface="Traditional Arabic"/>
              </a:rPr>
              <a:t>:ع</a:t>
            </a:r>
            <a:r>
              <a:rPr sz="1200" i="1" spc="-20" dirty="0">
                <a:latin typeface="Traditional Arabic"/>
                <a:cs typeface="Traditional Arabic"/>
              </a:rPr>
              <a:t>ِ</a:t>
            </a:r>
            <a:r>
              <a:rPr sz="1200" i="1" spc="-465" dirty="0">
                <a:latin typeface="Traditional Arabic"/>
                <a:cs typeface="Traditional Arabic"/>
              </a:rPr>
              <a:t>ق</a:t>
            </a:r>
            <a:r>
              <a:rPr sz="1200" i="1" spc="-440" dirty="0">
                <a:latin typeface="Traditional Arabic"/>
                <a:cs typeface="Traditional Arabic"/>
              </a:rPr>
              <a:t>يت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</a:t>
            </a:r>
            <a:r>
              <a:rPr sz="1200" i="1" spc="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....: </a:t>
            </a:r>
            <a:r>
              <a:rPr sz="1200" i="1" spc="-190" dirty="0">
                <a:latin typeface="Traditional Arabic"/>
                <a:cs typeface="Traditional Arabic"/>
              </a:rPr>
              <a:t>مسٗا</a:t>
            </a:r>
            <a:endParaRPr sz="12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tabLst>
                <a:tab pos="1906270" algn="l"/>
                <a:tab pos="3653790" algn="l"/>
              </a:tabLst>
            </a:pPr>
            <a:r>
              <a:rPr sz="1200" i="1" spc="-300" dirty="0">
                <a:latin typeface="Traditional Arabic"/>
                <a:cs typeface="Traditional Arabic"/>
              </a:rPr>
              <a:t>ق</a:t>
            </a:r>
            <a:r>
              <a:rPr sz="1200" i="1" spc="-434" dirty="0">
                <a:latin typeface="Traditional Arabic"/>
                <a:cs typeface="Traditional Arabic"/>
              </a:rPr>
              <a:t>ف</a:t>
            </a:r>
            <a:r>
              <a:rPr sz="1200" i="1" spc="-120" dirty="0">
                <a:latin typeface="Traditional Arabic"/>
                <a:cs typeface="Traditional Arabic"/>
              </a:rPr>
              <a:t>ا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 </a:t>
            </a:r>
            <a:r>
              <a:rPr sz="1200" i="1" spc="160" dirty="0">
                <a:latin typeface="Traditional Arabic"/>
                <a:cs typeface="Traditional Arabic"/>
              </a:rPr>
              <a:t>ر</a:t>
            </a:r>
            <a:r>
              <a:rPr sz="1200" i="1" spc="-185" dirty="0">
                <a:latin typeface="Traditional Arabic"/>
                <a:cs typeface="Traditional Arabic"/>
              </a:rPr>
              <a:t>غ</a:t>
            </a:r>
            <a:r>
              <a:rPr sz="1200" i="1" dirty="0">
                <a:latin typeface="Traditional Arabic"/>
                <a:cs typeface="Traditional Arabic"/>
              </a:rPr>
              <a:t>	</a:t>
            </a:r>
            <a:r>
              <a:rPr sz="1200" i="1" spc="-300" dirty="0">
                <a:latin typeface="Traditional Arabic"/>
                <a:cs typeface="Traditional Arabic"/>
              </a:rPr>
              <a:t>ق</a:t>
            </a:r>
            <a:r>
              <a:rPr sz="1200" i="1" spc="-434" dirty="0">
                <a:latin typeface="Traditional Arabic"/>
                <a:cs typeface="Traditional Arabic"/>
              </a:rPr>
              <a:t>ف</a:t>
            </a:r>
            <a:r>
              <a:rPr sz="1200" i="1" spc="-120" dirty="0">
                <a:latin typeface="Traditional Arabic"/>
                <a:cs typeface="Traditional Arabic"/>
              </a:rPr>
              <a:t>ا</a:t>
            </a:r>
            <a:r>
              <a:rPr sz="1200" i="1" spc="-140" dirty="0">
                <a:latin typeface="Traditional Arabic"/>
                <a:cs typeface="Traditional Arabic"/>
              </a:rPr>
              <a:t>يم</a:t>
            </a:r>
            <a:r>
              <a:rPr sz="1200" i="1" dirty="0">
                <a:latin typeface="Traditional Arabic"/>
                <a:cs typeface="Traditional Arabic"/>
              </a:rPr>
              <a:t>	ة</a:t>
            </a:r>
            <a:r>
              <a:rPr sz="1200" i="1" spc="5" dirty="0">
                <a:latin typeface="Traditional Arabic"/>
                <a:cs typeface="Traditional Arabic"/>
              </a:rPr>
              <a:t>ِ</a:t>
            </a:r>
            <a:r>
              <a:rPr sz="1200" i="1" spc="-160" dirty="0">
                <a:latin typeface="Traditional Arabic"/>
                <a:cs typeface="Traditional Arabic"/>
              </a:rPr>
              <a:t>لكلا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40" dirty="0">
                <a:latin typeface="Traditional Arabic"/>
                <a:cs typeface="Traditional Arabic"/>
              </a:rPr>
              <a:t>د</a:t>
            </a:r>
            <a:r>
              <a:rPr sz="1200" i="1" spc="30" dirty="0">
                <a:latin typeface="Traditional Arabic"/>
                <a:cs typeface="Traditional Arabic"/>
              </a:rPr>
              <a:t>ِ</a:t>
            </a:r>
            <a:r>
              <a:rPr sz="1200" i="1" spc="-40" dirty="0">
                <a:latin typeface="Traditional Arabic"/>
                <a:cs typeface="Traditional Arabic"/>
              </a:rPr>
              <a:t>مع</a:t>
            </a:r>
            <a:r>
              <a:rPr sz="1200" i="1" spc="-5" dirty="0">
                <a:latin typeface="Traditional Arabic"/>
                <a:cs typeface="Traditional Arabic"/>
              </a:rPr>
              <a:t> د</a:t>
            </a:r>
            <a:r>
              <a:rPr sz="1200" i="1" spc="65" dirty="0">
                <a:latin typeface="Traditional Arabic"/>
                <a:cs typeface="Traditional Arabic"/>
              </a:rPr>
              <a:t>ا</a:t>
            </a:r>
            <a:r>
              <a:rPr sz="1200" i="1" spc="95" dirty="0">
                <a:latin typeface="Traditional Arabic"/>
                <a:cs typeface="Traditional Arabic"/>
              </a:rPr>
              <a:t>م</a:t>
            </a:r>
            <a:r>
              <a:rPr sz="1200" i="1" spc="-600" dirty="0">
                <a:latin typeface="Traditional Arabic"/>
                <a:cs typeface="Traditional Arabic"/>
              </a:rPr>
              <a:t>ت</a:t>
            </a:r>
            <a:r>
              <a:rPr sz="1200" i="1" spc="-95" dirty="0">
                <a:latin typeface="Traditional Arabic"/>
                <a:cs typeface="Traditional Arabic"/>
              </a:rPr>
              <a:t>عا</a:t>
            </a:r>
            <a:endParaRPr sz="1200">
              <a:latin typeface="Traditional Arabic"/>
              <a:cs typeface="Traditional Arab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93345">
              <a:lnSpc>
                <a:spcPct val="100000"/>
              </a:lnSpc>
            </a:pP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5" dirty="0">
                <a:latin typeface="Traditional Arabic"/>
                <a:cs typeface="Traditional Arabic"/>
              </a:rPr>
              <a:t> </a:t>
            </a:r>
            <a:r>
              <a:rPr sz="1200" i="1" spc="-85" dirty="0">
                <a:latin typeface="Traditional Arabic"/>
                <a:cs typeface="Traditional Arabic"/>
              </a:rPr>
              <a:t>:ع</a:t>
            </a:r>
            <a:r>
              <a:rPr sz="1200" i="1" spc="-20" dirty="0">
                <a:latin typeface="Traditional Arabic"/>
                <a:cs typeface="Traditional Arabic"/>
              </a:rPr>
              <a:t>ِ</a:t>
            </a:r>
            <a:r>
              <a:rPr sz="1200" i="1" spc="-465" dirty="0">
                <a:latin typeface="Traditional Arabic"/>
                <a:cs typeface="Traditional Arabic"/>
              </a:rPr>
              <a:t>ق</a:t>
            </a:r>
            <a:r>
              <a:rPr sz="1200" i="1" spc="-440" dirty="0">
                <a:latin typeface="Traditional Arabic"/>
                <a:cs typeface="Traditional Arabic"/>
              </a:rPr>
              <a:t>يت</a:t>
            </a:r>
            <a:r>
              <a:rPr sz="1200" i="1" spc="-335" dirty="0">
                <a:latin typeface="Traditional Arabic"/>
                <a:cs typeface="Traditional Arabic"/>
              </a:rPr>
              <a:t>ل</a:t>
            </a:r>
            <a:r>
              <a:rPr sz="1200" i="1" dirty="0">
                <a:latin typeface="Traditional Arabic"/>
                <a:cs typeface="Traditional Arabic"/>
              </a:rPr>
              <a:t>ا</a:t>
            </a:r>
            <a:r>
              <a:rPr sz="1200" i="1" spc="5" dirty="0">
                <a:latin typeface="Traditional Arabic"/>
                <a:cs typeface="Traditional Arabic"/>
              </a:rPr>
              <a:t> </a:t>
            </a:r>
            <a:r>
              <a:rPr sz="1200" i="1" dirty="0">
                <a:latin typeface="Traditional Arabic"/>
                <a:cs typeface="Traditional Arabic"/>
              </a:rPr>
              <a:t>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.....</a:t>
            </a:r>
            <a:r>
              <a:rPr sz="1200" i="1" spc="-10" dirty="0">
                <a:latin typeface="Traditional Arabic"/>
                <a:cs typeface="Traditional Arabic"/>
              </a:rPr>
              <a:t>..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5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</a:t>
            </a:r>
            <a:r>
              <a:rPr sz="1200" i="1" spc="-10" dirty="0">
                <a:latin typeface="Traditional Arabic"/>
                <a:cs typeface="Traditional Arabic"/>
              </a:rPr>
              <a:t>.</a:t>
            </a:r>
            <a:r>
              <a:rPr sz="1200" i="1" dirty="0">
                <a:latin typeface="Traditional Arabic"/>
                <a:cs typeface="Traditional Arabic"/>
              </a:rPr>
              <a:t>....: </a:t>
            </a:r>
            <a:r>
              <a:rPr sz="1200" i="1" spc="-190" dirty="0">
                <a:latin typeface="Traditional Arabic"/>
                <a:cs typeface="Traditional Arabic"/>
              </a:rPr>
              <a:t>مسٗا</a:t>
            </a:r>
            <a:endParaRPr sz="1200">
              <a:latin typeface="Traditional Arabic"/>
              <a:cs typeface="Traditional Arabic"/>
            </a:endParaRPr>
          </a:p>
          <a:p>
            <a:pPr marR="36830" algn="ctr">
              <a:lnSpc>
                <a:spcPct val="100000"/>
              </a:lnSpc>
              <a:spcBef>
                <a:spcPts val="625"/>
              </a:spcBef>
            </a:pPr>
            <a:r>
              <a:rPr sz="900" i="1" u="sng" spc="25" dirty="0">
                <a:latin typeface="Traditional Arabic"/>
                <a:cs typeface="Traditional Arabic"/>
              </a:rPr>
              <a:t>ة</a:t>
            </a:r>
            <a:r>
              <a:rPr sz="900" i="1" u="sng" spc="30" dirty="0">
                <a:latin typeface="Traditional Arabic"/>
                <a:cs typeface="Traditional Arabic"/>
              </a:rPr>
              <a:t>م</a:t>
            </a:r>
            <a:r>
              <a:rPr sz="900" i="1" u="sng" spc="5" dirty="0">
                <a:latin typeface="Traditional Arabic"/>
                <a:cs typeface="Traditional Arabic"/>
              </a:rPr>
              <a:t>ا</a:t>
            </a:r>
            <a:r>
              <a:rPr sz="900" i="1" u="sng" spc="-100" dirty="0">
                <a:latin typeface="Traditional Arabic"/>
                <a:cs typeface="Traditional Arabic"/>
              </a:rPr>
              <a:t>ه</a:t>
            </a:r>
            <a:r>
              <a:rPr sz="900" u="sng" spc="-10" dirty="0">
                <a:latin typeface="Times New Roman"/>
                <a:cs typeface="Times New Roman"/>
              </a:rPr>
              <a:t> </a:t>
            </a:r>
            <a:r>
              <a:rPr sz="900" i="1" u="sng" spc="-5" dirty="0">
                <a:latin typeface="Traditional Arabic"/>
                <a:cs typeface="Traditional Arabic"/>
              </a:rPr>
              <a:t>ت</a:t>
            </a:r>
            <a:r>
              <a:rPr sz="900" i="1" u="sng" spc="45" dirty="0">
                <a:latin typeface="Traditional Arabic"/>
                <a:cs typeface="Traditional Arabic"/>
              </a:rPr>
              <a:t>ا</a:t>
            </a:r>
            <a:r>
              <a:rPr sz="900" i="1" u="sng" spc="-80" dirty="0">
                <a:latin typeface="Traditional Arabic"/>
                <a:cs typeface="Traditional Arabic"/>
              </a:rPr>
              <a:t>مِل</a:t>
            </a:r>
            <a:r>
              <a:rPr sz="900" i="1" u="sng" spc="-135" dirty="0">
                <a:latin typeface="Traditional Arabic"/>
                <a:cs typeface="Traditional Arabic"/>
              </a:rPr>
              <a:t>ع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3457" y="7395000"/>
            <a:ext cx="1320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1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9487" y="7395000"/>
            <a:ext cx="4968875" cy="203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15" algn="r">
              <a:lnSpc>
                <a:spcPct val="100000"/>
              </a:lnSpc>
            </a:pPr>
            <a:r>
              <a:rPr sz="900" i="1" spc="260" dirty="0">
                <a:latin typeface="Traditional Arabic"/>
                <a:cs typeface="Traditional Arabic"/>
              </a:rPr>
              <a:t>َ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200" dirty="0">
                <a:latin typeface="Traditional Arabic"/>
                <a:cs typeface="Traditional Arabic"/>
              </a:rPr>
              <a:t>دعب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490" dirty="0">
                <a:latin typeface="Traditional Arabic"/>
                <a:cs typeface="Traditional Arabic"/>
              </a:rPr>
              <a:t>ٗ</a:t>
            </a:r>
            <a:r>
              <a:rPr sz="900" i="1" dirty="0">
                <a:latin typeface="Traditional Arabic"/>
                <a:cs typeface="Traditional Arabic"/>
              </a:rPr>
              <a:t>إ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</a:t>
            </a:r>
            <a:r>
              <a:rPr sz="900" i="1" spc="-14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30" dirty="0">
                <a:latin typeface="Traditional Arabic"/>
                <a:cs typeface="Traditional Arabic"/>
              </a:rPr>
              <a:t>Ǽ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275" dirty="0">
                <a:latin typeface="Traditional Arabic"/>
                <a:cs typeface="Traditional Arabic"/>
              </a:rPr>
              <a:t>متت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490" dirty="0">
                <a:latin typeface="Traditional Arabic"/>
                <a:cs typeface="Traditional Arabic"/>
              </a:rPr>
              <a:t>ٗ</a:t>
            </a:r>
            <a:r>
              <a:rPr sz="900" i="1" spc="4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نأ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ٌلع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،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25" dirty="0">
                <a:latin typeface="Traditional Arabic"/>
                <a:cs typeface="Traditional Arabic"/>
              </a:rPr>
              <a:t>ة</a:t>
            </a:r>
            <a:r>
              <a:rPr sz="900" i="1" spc="-375" dirty="0">
                <a:latin typeface="Traditional Arabic"/>
                <a:cs typeface="Traditional Arabic"/>
              </a:rPr>
              <a:t>Ǽج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20" dirty="0">
                <a:latin typeface="Traditional Arabic"/>
                <a:cs typeface="Traditional Arabic"/>
              </a:rPr>
              <a:t>ىإ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</a:t>
            </a:r>
            <a:r>
              <a:rPr sz="900" i="1" spc="-14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25" dirty="0">
                <a:latin typeface="Traditional Arabic"/>
                <a:cs typeface="Traditional Arabic"/>
              </a:rPr>
              <a:t>ص</a:t>
            </a:r>
            <a:r>
              <a:rPr sz="900" i="1" spc="-200" dirty="0">
                <a:latin typeface="Traditional Arabic"/>
                <a:cs typeface="Traditional Arabic"/>
              </a:rPr>
              <a:t>تخ</a:t>
            </a:r>
            <a:r>
              <a:rPr sz="900" i="1" spc="-11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40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9" dirty="0">
                <a:latin typeface="Traditional Arabic"/>
                <a:cs typeface="Traditional Arabic"/>
              </a:rPr>
              <a:t>ئ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ل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20" dirty="0">
                <a:latin typeface="Traditional Arabic"/>
                <a:cs typeface="Traditional Arabic"/>
              </a:rPr>
              <a:t>رُ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Ǽما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45" dirty="0">
                <a:latin typeface="Traditional Arabic"/>
                <a:cs typeface="Traditional Arabic"/>
              </a:rPr>
              <a:t>ج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114" dirty="0">
                <a:latin typeface="Traditional Arabic"/>
                <a:cs typeface="Traditional Arabic"/>
              </a:rPr>
              <a:t>لِكشت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235" dirty="0">
                <a:latin typeface="Traditional Arabic"/>
                <a:cs typeface="Traditional Arabic"/>
              </a:rPr>
              <a:t>ٌ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س</a:t>
            </a:r>
            <a:r>
              <a:rPr sz="900" i="1" spc="-8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220" dirty="0">
                <a:latin typeface="Traditional Arabic"/>
                <a:cs typeface="Traditional Arabic"/>
              </a:rPr>
              <a:t>ةقف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200" dirty="0">
                <a:latin typeface="Traditional Arabic"/>
                <a:cs typeface="Traditional Arabic"/>
              </a:rPr>
              <a:t>دعب</a:t>
            </a:r>
            <a:endParaRPr sz="900">
              <a:latin typeface="Traditional Arabic"/>
              <a:cs typeface="Traditional Arabic"/>
            </a:endParaRPr>
          </a:p>
          <a:p>
            <a:pPr marL="12700" marR="6985" indent="3458210" algn="r">
              <a:lnSpc>
                <a:spcPts val="1360"/>
              </a:lnSpc>
              <a:spcBef>
                <a:spcPts val="75"/>
              </a:spcBef>
            </a:pPr>
            <a:r>
              <a:rPr sz="900" i="1" spc="10" dirty="0">
                <a:latin typeface="Traditional Arabic"/>
                <a:cs typeface="Traditional Arabic"/>
              </a:rPr>
              <a:t>.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ِ</a:t>
            </a:r>
            <a:r>
              <a:rPr sz="900" i="1" spc="-225" dirty="0">
                <a:latin typeface="Traditional Arabic"/>
                <a:cs typeface="Traditional Arabic"/>
              </a:rPr>
              <a:t>لعل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dirty="0">
                <a:latin typeface="Traditional Arabic"/>
                <a:cs typeface="Traditional Arabic"/>
              </a:rPr>
              <a:t> ر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خ</a:t>
            </a:r>
            <a:r>
              <a:rPr sz="900" i="1" spc="-130" dirty="0">
                <a:latin typeface="Traditional Arabic"/>
                <a:cs typeface="Traditional Arabic"/>
              </a:rPr>
              <a:t>ُ</a:t>
            </a:r>
            <a:r>
              <a:rPr sz="900" i="1" spc="35" dirty="0">
                <a:latin typeface="Traditional Arabic"/>
                <a:cs typeface="Traditional Arabic"/>
              </a:rPr>
              <a:t>ر</a:t>
            </a:r>
            <a:r>
              <a:rPr sz="900" i="1" spc="10" dirty="0">
                <a:latin typeface="Traditional Arabic"/>
                <a:cs typeface="Traditional Arabic"/>
              </a:rPr>
              <a:t>ا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ن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17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04" dirty="0">
                <a:latin typeface="Traditional Arabic"/>
                <a:cs typeface="Traditional Arabic"/>
              </a:rPr>
              <a:t>بسأ</a:t>
            </a:r>
            <a:r>
              <a:rPr sz="900" i="1" spc="-100" dirty="0">
                <a:latin typeface="Traditional Arabic"/>
                <a:cs typeface="Traditional Arabic"/>
              </a:rPr>
              <a:t> </a:t>
            </a:r>
            <a:r>
              <a:rPr sz="900" i="1" spc="20" dirty="0">
                <a:latin typeface="Traditional Arabic"/>
                <a:cs typeface="Traditional Arabic"/>
              </a:rPr>
              <a:t>ن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-80" dirty="0">
                <a:latin typeface="Traditional Arabic"/>
                <a:cs typeface="Traditional Arabic"/>
              </a:rPr>
              <a:t>ةخسن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ل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509" dirty="0">
                <a:latin typeface="Traditional Arabic"/>
                <a:cs typeface="Traditional Arabic"/>
              </a:rPr>
              <a:t>ت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25" dirty="0">
                <a:latin typeface="Traditional Arabic"/>
                <a:cs typeface="Traditional Arabic"/>
              </a:rPr>
              <a:t>كل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دِم</a:t>
            </a:r>
            <a:r>
              <a:rPr sz="900" i="1" spc="-55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9" dirty="0">
                <a:latin typeface="Traditional Arabic"/>
                <a:cs typeface="Traditional Arabic"/>
              </a:rPr>
              <a:t>ئ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ل</a:t>
            </a:r>
            <a:r>
              <a:rPr sz="900" i="1" spc="95" dirty="0">
                <a:latin typeface="Traditional Arabic"/>
                <a:cs typeface="Traditional Arabic"/>
              </a:rPr>
              <a:t>ك</a:t>
            </a:r>
            <a:r>
              <a:rPr sz="900" i="1" spc="5" dirty="0">
                <a:latin typeface="Traditional Arabic"/>
                <a:cs typeface="Traditional Arabic"/>
              </a:rPr>
              <a:t>نم</a:t>
            </a:r>
            <a:r>
              <a:rPr sz="900" i="1" spc="10" dirty="0">
                <a:latin typeface="Traditional Arabic"/>
                <a:cs typeface="Traditional Arabic"/>
              </a:rPr>
              <a:t> </a:t>
            </a:r>
            <a:r>
              <a:rPr sz="900" i="1" spc="-75" dirty="0">
                <a:latin typeface="Traditional Arabic"/>
                <a:cs typeface="Traditional Arabic"/>
              </a:rPr>
              <a:t>ج</a:t>
            </a:r>
            <a:r>
              <a:rPr sz="900" i="1" spc="-55" dirty="0">
                <a:latin typeface="Traditional Arabic"/>
                <a:cs typeface="Traditional Arabic"/>
              </a:rPr>
              <a:t>ذ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340" dirty="0">
                <a:latin typeface="Traditional Arabic"/>
                <a:cs typeface="Traditional Arabic"/>
              </a:rPr>
              <a:t>مǼ</a:t>
            </a:r>
            <a:r>
              <a:rPr sz="900" i="1" spc="-229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د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290" dirty="0">
                <a:latin typeface="Traditional Arabic"/>
                <a:cs typeface="Traditional Arabic"/>
              </a:rPr>
              <a:t>تع</a:t>
            </a:r>
            <a:r>
              <a:rPr sz="900" i="1" spc="-160" dirty="0">
                <a:latin typeface="Traditional Arabic"/>
                <a:cs typeface="Traditional Arabic"/>
              </a:rPr>
              <a:t>ُ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20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نم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دمتع</a:t>
            </a:r>
            <a:r>
              <a:rPr sz="900" i="1" spc="-9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60" dirty="0">
                <a:latin typeface="Traditional Arabic"/>
                <a:cs typeface="Traditional Arabic"/>
              </a:rPr>
              <a:t>م</a:t>
            </a:r>
            <a:r>
              <a:rPr sz="900" i="1" spc="-90" dirty="0">
                <a:latin typeface="Traditional Arabic"/>
                <a:cs typeface="Traditional Arabic"/>
              </a:rPr>
              <a:t>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</a:t>
            </a:r>
            <a:r>
              <a:rPr sz="900" i="1" spc="-14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70" dirty="0">
                <a:latin typeface="Traditional Arabic"/>
                <a:cs typeface="Traditional Arabic"/>
              </a:rPr>
              <a:t>Ǽم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-30" dirty="0">
                <a:latin typeface="Traditional Arabic"/>
                <a:cs typeface="Traditional Arabic"/>
              </a:rPr>
              <a:t>د</a:t>
            </a:r>
            <a:r>
              <a:rPr sz="900" i="1" spc="-11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دُدح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75" dirty="0">
                <a:latin typeface="Traditional Arabic"/>
                <a:cs typeface="Traditional Arabic"/>
              </a:rPr>
              <a:t>ج</a:t>
            </a:r>
            <a:r>
              <a:rPr sz="900" i="1" spc="-55" dirty="0">
                <a:latin typeface="Traditional Arabic"/>
                <a:cs typeface="Traditional Arabic"/>
              </a:rPr>
              <a:t>ذ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15" dirty="0">
                <a:latin typeface="Traditional Arabic"/>
                <a:cs typeface="Traditional Arabic"/>
              </a:rPr>
              <a:t>م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9" dirty="0">
                <a:latin typeface="Traditional Arabic"/>
                <a:cs typeface="Traditional Arabic"/>
              </a:rPr>
              <a:t>ئ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-114" dirty="0">
                <a:latin typeface="Traditional Arabic"/>
                <a:cs typeface="Traditional Arabic"/>
              </a:rPr>
              <a:t>ف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50" dirty="0">
                <a:latin typeface="Traditional Arabic"/>
                <a:cs typeface="Traditional Arabic"/>
              </a:rPr>
              <a:t>شما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45" dirty="0">
                <a:latin typeface="Traditional Arabic"/>
                <a:cs typeface="Traditional Arabic"/>
              </a:rPr>
              <a:t>ل</a:t>
            </a:r>
            <a:r>
              <a:rPr sz="900" i="1" spc="25" dirty="0">
                <a:latin typeface="Traditional Arabic"/>
                <a:cs typeface="Traditional Arabic"/>
              </a:rPr>
              <a:t>م</a:t>
            </a:r>
            <a:r>
              <a:rPr sz="900" i="1" spc="-190" dirty="0">
                <a:latin typeface="Traditional Arabic"/>
                <a:cs typeface="Traditional Arabic"/>
              </a:rPr>
              <a:t>كتس</a:t>
            </a:r>
            <a:r>
              <a:rPr sz="900" i="1" spc="-20" dirty="0">
                <a:latin typeface="Traditional Arabic"/>
                <a:cs typeface="Traditional Arabic"/>
              </a:rPr>
              <a:t>ُ</a:t>
            </a:r>
            <a:endParaRPr sz="900">
              <a:latin typeface="Traditional Arabic"/>
              <a:cs typeface="Traditional Arabic"/>
            </a:endParaRPr>
          </a:p>
          <a:p>
            <a:pPr marR="5715" algn="r">
              <a:lnSpc>
                <a:spcPct val="100000"/>
              </a:lnSpc>
              <a:spcBef>
                <a:spcPts val="170"/>
              </a:spcBef>
            </a:pPr>
            <a:r>
              <a:rPr sz="900" i="1" spc="10" dirty="0">
                <a:latin typeface="Traditional Arabic"/>
                <a:cs typeface="Traditional Arabic"/>
              </a:rPr>
              <a:t>.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20" dirty="0">
                <a:latin typeface="Traditional Arabic"/>
                <a:cs typeface="Traditional Arabic"/>
              </a:rPr>
              <a:t>ىإ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685" dirty="0">
                <a:latin typeface="Traditional Arabic"/>
                <a:cs typeface="Traditional Arabic"/>
              </a:rPr>
              <a:t>ǽ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75" dirty="0">
                <a:latin typeface="Traditional Arabic"/>
                <a:cs typeface="Traditional Arabic"/>
              </a:rPr>
              <a:t>متع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200" dirty="0">
                <a:latin typeface="Traditional Arabic"/>
                <a:cs typeface="Traditional Arabic"/>
              </a:rPr>
              <a:t>دعب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75" dirty="0">
                <a:latin typeface="Traditional Arabic"/>
                <a:cs typeface="Traditional Arabic"/>
              </a:rPr>
              <a:t>ج</a:t>
            </a:r>
            <a:r>
              <a:rPr sz="900" i="1" spc="-55" dirty="0">
                <a:latin typeface="Traditional Arabic"/>
                <a:cs typeface="Traditional Arabic"/>
              </a:rPr>
              <a:t>ذ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340" dirty="0">
                <a:latin typeface="Traditional Arabic"/>
                <a:cs typeface="Traditional Arabic"/>
              </a:rPr>
              <a:t>مǼ</a:t>
            </a:r>
            <a:r>
              <a:rPr sz="900" i="1" spc="-229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endParaRPr sz="900">
              <a:latin typeface="Traditional Arabic"/>
              <a:cs typeface="Traditional Arabic"/>
            </a:endParaRPr>
          </a:p>
          <a:p>
            <a:pPr marR="6985" algn="r">
              <a:lnSpc>
                <a:spcPct val="100000"/>
              </a:lnSpc>
              <a:spcBef>
                <a:spcPts val="265"/>
              </a:spcBef>
            </a:pPr>
            <a:r>
              <a:rPr sz="900" i="1" dirty="0">
                <a:latin typeface="Traditional Arabic"/>
                <a:cs typeface="Traditional Arabic"/>
              </a:rPr>
              <a:t>.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ةح</a:t>
            </a:r>
            <a:r>
              <a:rPr sz="900" i="1" spc="-5" dirty="0">
                <a:latin typeface="Traditional Arabic"/>
                <a:cs typeface="Traditional Arabic"/>
              </a:rPr>
              <a:t>ا</a:t>
            </a:r>
            <a:r>
              <a:rPr sz="900" i="1" spc="-165" dirty="0">
                <a:latin typeface="Traditional Arabic"/>
                <a:cs typeface="Traditional Arabic"/>
              </a:rPr>
              <a:t>تما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ى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45" dirty="0">
                <a:latin typeface="Traditional Arabic"/>
                <a:cs typeface="Traditional Arabic"/>
              </a:rPr>
              <a:t>خ</a:t>
            </a:r>
            <a:r>
              <a:rPr sz="900" i="1" spc="-490" dirty="0">
                <a:latin typeface="Traditional Arabic"/>
                <a:cs typeface="Traditional Arabic"/>
              </a:rPr>
              <a:t>ٓ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395" dirty="0">
                <a:latin typeface="Traditional Arabic"/>
                <a:cs typeface="Traditional Arabic"/>
              </a:rPr>
              <a:t>Ǽقل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114" dirty="0">
                <a:latin typeface="Traditional Arabic"/>
                <a:cs typeface="Traditional Arabic"/>
              </a:rPr>
              <a:t>ر</a:t>
            </a:r>
            <a:r>
              <a:rPr sz="900" i="1" spc="-20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25" dirty="0">
                <a:latin typeface="Traditional Arabic"/>
                <a:cs typeface="Traditional Arabic"/>
              </a:rPr>
              <a:t>كل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40" dirty="0">
                <a:latin typeface="Traditional Arabic"/>
                <a:cs typeface="Traditional Arabic"/>
              </a:rPr>
              <a:t>ي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75" dirty="0">
                <a:latin typeface="Traditional Arabic"/>
                <a:cs typeface="Traditional Arabic"/>
              </a:rPr>
              <a:t>ك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spc="-95" dirty="0">
                <a:latin typeface="Traditional Arabic"/>
                <a:cs typeface="Traditional Arabic"/>
              </a:rPr>
              <a:t>ذل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ةص</a:t>
            </a:r>
            <a:r>
              <a:rPr sz="900" i="1" spc="-190" dirty="0">
                <a:latin typeface="Traditional Arabic"/>
                <a:cs typeface="Traditional Arabic"/>
              </a:rPr>
              <a:t>ص</a:t>
            </a:r>
            <a:r>
              <a:rPr sz="900" i="1" spc="-25" dirty="0">
                <a:latin typeface="Traditional Arabic"/>
                <a:cs typeface="Traditional Arabic"/>
              </a:rPr>
              <a:t>خم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ن</a:t>
            </a:r>
            <a:r>
              <a:rPr sz="900" i="1" spc="-60" dirty="0">
                <a:latin typeface="Traditional Arabic"/>
                <a:cs typeface="Traditional Arabic"/>
              </a:rPr>
              <a:t>ك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65" dirty="0">
                <a:latin typeface="Traditional Arabic"/>
                <a:cs typeface="Traditional Arabic"/>
              </a:rPr>
              <a:t>مٓا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40" dirty="0">
                <a:latin typeface="Traditional Arabic"/>
                <a:cs typeface="Traditional Arabic"/>
              </a:rPr>
              <a:t>ي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Ǽما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30" dirty="0">
                <a:latin typeface="Traditional Arabic"/>
                <a:cs typeface="Traditional Arabic"/>
              </a:rPr>
              <a:t>د</a:t>
            </a:r>
            <a:r>
              <a:rPr sz="900" i="1" spc="-11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60" dirty="0">
                <a:latin typeface="Traditional Arabic"/>
                <a:cs typeface="Traditional Arabic"/>
              </a:rPr>
              <a:t>نع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204" dirty="0">
                <a:latin typeface="Traditional Arabic"/>
                <a:cs typeface="Traditional Arabic"/>
              </a:rPr>
              <a:t>سق</a:t>
            </a:r>
            <a:r>
              <a:rPr sz="900" i="1" spc="-15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00" dirty="0">
                <a:latin typeface="Traditional Arabic"/>
                <a:cs typeface="Traditional Arabic"/>
              </a:rPr>
              <a:t>ن</a:t>
            </a:r>
            <a:r>
              <a:rPr sz="900" i="1" spc="-114" dirty="0">
                <a:latin typeface="Traditional Arabic"/>
                <a:cs typeface="Traditional Arabic"/>
              </a:rPr>
              <a:t>لعُ</a:t>
            </a:r>
            <a:endParaRPr sz="900">
              <a:latin typeface="Traditional Arabic"/>
              <a:cs typeface="Traditional Arabic"/>
            </a:endParaRPr>
          </a:p>
          <a:p>
            <a:pPr marR="6350" algn="r">
              <a:lnSpc>
                <a:spcPct val="100000"/>
              </a:lnSpc>
              <a:spcBef>
                <a:spcPts val="265"/>
              </a:spcBef>
            </a:pPr>
            <a:r>
              <a:rPr sz="900" i="1" spc="5" dirty="0">
                <a:latin typeface="Traditional Arabic"/>
                <a:cs typeface="Traditional Arabic"/>
              </a:rPr>
              <a:t>.</a:t>
            </a:r>
            <a:r>
              <a:rPr sz="900" i="1" spc="25" dirty="0">
                <a:latin typeface="Traditional Arabic"/>
                <a:cs typeface="Traditional Arabic"/>
              </a:rPr>
              <a:t>ص</a:t>
            </a:r>
            <a:r>
              <a:rPr sz="900" i="1" spc="-200" dirty="0">
                <a:latin typeface="Traditional Arabic"/>
                <a:cs typeface="Traditional Arabic"/>
              </a:rPr>
              <a:t>تخ</a:t>
            </a:r>
            <a:r>
              <a:rPr sz="900" i="1" spc="-11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70" dirty="0">
                <a:latin typeface="Traditional Arabic"/>
                <a:cs typeface="Traditional Arabic"/>
              </a:rPr>
              <a:t>ص</a:t>
            </a:r>
            <a:r>
              <a:rPr sz="900" i="1" spc="-200" dirty="0">
                <a:latin typeface="Traditional Arabic"/>
                <a:cs typeface="Traditional Arabic"/>
              </a:rPr>
              <a:t>ي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dirty="0">
                <a:latin typeface="Traditional Arabic"/>
                <a:cs typeface="Traditional Arabic"/>
              </a:rPr>
              <a:t> ٌل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600" dirty="0">
                <a:latin typeface="Traditional Arabic"/>
                <a:cs typeface="Traditional Arabic"/>
              </a:rPr>
              <a:t>Ǽب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25" dirty="0">
                <a:latin typeface="Traditional Arabic"/>
                <a:cs typeface="Traditional Arabic"/>
              </a:rPr>
              <a:t>كل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نم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325" dirty="0">
                <a:latin typeface="Traditional Arabic"/>
                <a:cs typeface="Traditional Arabic"/>
              </a:rPr>
              <a:t>قب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، </a:t>
            </a:r>
            <a:r>
              <a:rPr sz="900" i="1" spc="175" dirty="0">
                <a:latin typeface="Traditional Arabic"/>
                <a:cs typeface="Traditional Arabic"/>
              </a:rPr>
              <a:t>ك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ذ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165" dirty="0">
                <a:latin typeface="Traditional Arabic"/>
                <a:cs typeface="Traditional Arabic"/>
              </a:rPr>
              <a:t>مٓا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150" dirty="0">
                <a:latin typeface="Traditional Arabic"/>
                <a:cs typeface="Traditional Arabic"/>
              </a:rPr>
              <a:t>ج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00" dirty="0">
                <a:latin typeface="Traditional Arabic"/>
                <a:cs typeface="Traditional Arabic"/>
              </a:rPr>
              <a:t>تسا</a:t>
            </a:r>
            <a:r>
              <a:rPr sz="900" i="1" dirty="0">
                <a:latin typeface="Traditional Arabic"/>
                <a:cs typeface="Traditional Arabic"/>
              </a:rPr>
              <a:t> اذإ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25" dirty="0">
                <a:latin typeface="Traditional Arabic"/>
                <a:cs typeface="Traditional Arabic"/>
              </a:rPr>
              <a:t>ُ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spc="-60" dirty="0">
                <a:latin typeface="Traditional Arabic"/>
                <a:cs typeface="Traditional Arabic"/>
              </a:rPr>
              <a:t>ن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25" dirty="0">
                <a:latin typeface="Traditional Arabic"/>
                <a:cs typeface="Traditional Arabic"/>
              </a:rPr>
              <a:t>كت</a:t>
            </a:r>
            <a:r>
              <a:rPr sz="900" i="1" dirty="0">
                <a:latin typeface="Traditional Arabic"/>
                <a:cs typeface="Traditional Arabic"/>
              </a:rPr>
              <a:t> نأ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600" dirty="0">
                <a:latin typeface="Traditional Arabic"/>
                <a:cs typeface="Traditional Arabic"/>
              </a:rPr>
              <a:t>Ǽث</a:t>
            </a:r>
            <a:r>
              <a:rPr sz="900" i="1" spc="-200" dirty="0">
                <a:latin typeface="Traditional Arabic"/>
                <a:cs typeface="Traditional Arabic"/>
              </a:rPr>
              <a:t>تسا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85" dirty="0">
                <a:latin typeface="Traditional Arabic"/>
                <a:cs typeface="Traditional Arabic"/>
              </a:rPr>
              <a:t>ز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150" dirty="0">
                <a:latin typeface="Traditional Arabic"/>
                <a:cs typeface="Traditional Arabic"/>
              </a:rPr>
              <a:t>ج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، </a:t>
            </a:r>
            <a:r>
              <a:rPr sz="900" i="1" spc="-245" dirty="0">
                <a:latin typeface="Traditional Arabic"/>
                <a:cs typeface="Traditional Arabic"/>
              </a:rPr>
              <a:t>ةِǼ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</a:t>
            </a:r>
            <a:r>
              <a:rPr sz="900" i="1" spc="-14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70" dirty="0">
                <a:latin typeface="Traditional Arabic"/>
                <a:cs typeface="Traditional Arabic"/>
              </a:rPr>
              <a:t>Ǽم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60" dirty="0">
                <a:latin typeface="Traditional Arabic"/>
                <a:cs typeface="Traditional Arabic"/>
              </a:rPr>
              <a:t>ن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25" dirty="0">
                <a:latin typeface="Traditional Arabic"/>
                <a:cs typeface="Traditional Arabic"/>
              </a:rPr>
              <a:t>كت</a:t>
            </a:r>
            <a:endParaRPr sz="900">
              <a:latin typeface="Traditional Arabic"/>
              <a:cs typeface="Traditional Arabic"/>
            </a:endParaRPr>
          </a:p>
          <a:p>
            <a:pPr marL="12700" marR="5715" indent="3780154" algn="r">
              <a:lnSpc>
                <a:spcPct val="124400"/>
              </a:lnSpc>
            </a:pPr>
            <a:r>
              <a:rPr sz="900" i="1" spc="10" dirty="0">
                <a:latin typeface="Traditional Arabic"/>
                <a:cs typeface="Traditional Arabic"/>
              </a:rPr>
              <a:t>.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Ǽما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75" dirty="0">
                <a:latin typeface="Traditional Arabic"/>
                <a:cs typeface="Traditional Arabic"/>
              </a:rPr>
              <a:t>د</a:t>
            </a:r>
            <a:r>
              <a:rPr sz="900" i="1" spc="-325" dirty="0">
                <a:latin typeface="Traditional Arabic"/>
                <a:cs typeface="Traditional Arabic"/>
              </a:rPr>
              <a:t>عب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25" dirty="0">
                <a:latin typeface="Traditional Arabic"/>
                <a:cs typeface="Traditional Arabic"/>
              </a:rPr>
              <a:t>ة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85" dirty="0">
                <a:latin typeface="Traditional Arabic"/>
                <a:cs typeface="Traditional Arabic"/>
              </a:rPr>
              <a:t>ش</a:t>
            </a:r>
            <a:r>
              <a:rPr sz="900" i="1" spc="-25" dirty="0">
                <a:latin typeface="Traditional Arabic"/>
                <a:cs typeface="Traditional Arabic"/>
              </a:rPr>
              <a:t>ا</a:t>
            </a:r>
            <a:r>
              <a:rPr sz="900" i="1" spc="-225" dirty="0">
                <a:latin typeface="Traditional Arabic"/>
                <a:cs typeface="Traditional Arabic"/>
              </a:rPr>
              <a:t>بم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125" dirty="0">
                <a:latin typeface="Traditional Arabic"/>
                <a:cs typeface="Traditional Arabic"/>
              </a:rPr>
              <a:t>ج</a:t>
            </a:r>
            <a:r>
              <a:rPr sz="900" i="1" spc="-110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مكح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35" dirty="0">
                <a:latin typeface="Traditional Arabic"/>
                <a:cs typeface="Traditional Arabic"/>
              </a:rPr>
              <a:t>ردصُ</a:t>
            </a:r>
            <a:r>
              <a:rPr sz="900" i="1" spc="-20" dirty="0">
                <a:latin typeface="Traditional Arabic"/>
                <a:cs typeface="Traditional Arabic"/>
              </a:rPr>
              <a:t> </a:t>
            </a:r>
            <a:r>
              <a:rPr sz="900" i="1" spc="5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65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20" dirty="0">
                <a:latin typeface="Traditional Arabic"/>
                <a:cs typeface="Traditional Arabic"/>
              </a:rPr>
              <a:t>ىإ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130" dirty="0">
                <a:latin typeface="Traditional Arabic"/>
                <a:cs typeface="Traditional Arabic"/>
              </a:rPr>
              <a:t>ُ</a:t>
            </a:r>
            <a:r>
              <a:rPr sz="900" i="1" spc="-20" dirty="0">
                <a:latin typeface="Traditional Arabic"/>
                <a:cs typeface="Traditional Arabic"/>
              </a:rPr>
              <a:t>ر</a:t>
            </a:r>
            <a:r>
              <a:rPr sz="900" i="1" spc="-305" dirty="0">
                <a:latin typeface="Traditional Arabic"/>
                <a:cs typeface="Traditional Arabic"/>
              </a:rPr>
              <a:t>قتل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 </a:t>
            </a:r>
            <a:r>
              <a:rPr sz="900" i="1" spc="-125" dirty="0">
                <a:latin typeface="Traditional Arabic"/>
                <a:cs typeface="Traditional Arabic"/>
              </a:rPr>
              <a:t>ع</a:t>
            </a:r>
            <a:r>
              <a:rPr sz="900" i="1" spc="-570" dirty="0">
                <a:latin typeface="Traditional Arabic"/>
                <a:cs typeface="Traditional Arabic"/>
              </a:rPr>
              <a:t>ف</a:t>
            </a:r>
            <a:r>
              <a:rPr sz="900" i="1" spc="-15" dirty="0">
                <a:latin typeface="Traditional Arabic"/>
                <a:cs typeface="Traditional Arabic"/>
              </a:rPr>
              <a:t>ر</a:t>
            </a:r>
            <a:r>
              <a:rPr sz="900" i="1" spc="-80" dirty="0">
                <a:latin typeface="Traditional Arabic"/>
                <a:cs typeface="Traditional Arabic"/>
              </a:rPr>
              <a:t>ُ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غ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114" dirty="0">
                <a:latin typeface="Traditional Arabic"/>
                <a:cs typeface="Traditional Arabic"/>
              </a:rPr>
              <a:t>س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450" dirty="0">
                <a:latin typeface="Traditional Arabic"/>
                <a:cs typeface="Traditional Arabic"/>
              </a:rPr>
              <a:t>ب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َ</a:t>
            </a:r>
            <a:r>
              <a:rPr sz="900" i="1" spc="15" dirty="0">
                <a:latin typeface="Traditional Arabic"/>
                <a:cs typeface="Traditional Arabic"/>
              </a:rPr>
              <a:t>ل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190" dirty="0">
                <a:latin typeface="Traditional Arabic"/>
                <a:cs typeface="Traditional Arabic"/>
              </a:rPr>
              <a:t>ص</a:t>
            </a:r>
            <a:r>
              <a:rPr sz="900" i="1" spc="-405" dirty="0">
                <a:latin typeface="Traditional Arabic"/>
                <a:cs typeface="Traditional Arabic"/>
              </a:rPr>
              <a:t>ف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15" dirty="0">
                <a:latin typeface="Traditional Arabic"/>
                <a:cs typeface="Traditional Arabic"/>
              </a:rPr>
              <a:t>ر</a:t>
            </a:r>
            <a:r>
              <a:rPr sz="900" i="1" spc="-130" dirty="0">
                <a:latin typeface="Traditional Arabic"/>
                <a:cs typeface="Traditional Arabic"/>
              </a:rPr>
              <a:t>ُ</a:t>
            </a:r>
            <a:r>
              <a:rPr sz="900" i="1" spc="-30" dirty="0">
                <a:latin typeface="Traditional Arabic"/>
                <a:cs typeface="Traditional Arabic"/>
              </a:rPr>
              <a:t>ر</a:t>
            </a:r>
            <a:r>
              <a:rPr sz="900" i="1" spc="-220" dirty="0">
                <a:latin typeface="Traditional Arabic"/>
                <a:cs typeface="Traditional Arabic"/>
              </a:rPr>
              <a:t>ق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210" dirty="0">
                <a:latin typeface="Traditional Arabic"/>
                <a:cs typeface="Traditional Arabic"/>
              </a:rPr>
              <a:t>ع</a:t>
            </a:r>
            <a:r>
              <a:rPr sz="900" i="1" spc="-20" dirty="0">
                <a:latin typeface="Traditional Arabic"/>
                <a:cs typeface="Traditional Arabic"/>
              </a:rPr>
              <a:t>ُ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20" dirty="0">
                <a:latin typeface="Traditional Arabic"/>
                <a:cs typeface="Traditional Arabic"/>
              </a:rPr>
              <a:t>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40" dirty="0">
                <a:latin typeface="Traditional Arabic"/>
                <a:cs typeface="Traditional Arabic"/>
              </a:rPr>
              <a:t>Ǽ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ل</a:t>
            </a:r>
            <a:r>
              <a:rPr sz="900" i="1" spc="-450" dirty="0">
                <a:latin typeface="Traditional Arabic"/>
                <a:cs typeface="Traditional Arabic"/>
              </a:rPr>
              <a:t>ب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-15" dirty="0">
                <a:latin typeface="Traditional Arabic"/>
                <a:cs typeface="Traditional Arabic"/>
              </a:rPr>
              <a:t> </a:t>
            </a:r>
            <a:r>
              <a:rPr sz="1350" i="1" spc="-202" baseline="-9259" dirty="0">
                <a:latin typeface="Traditional Arabic"/>
                <a:cs typeface="Traditional Arabic"/>
              </a:rPr>
              <a:t>ً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م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15" dirty="0">
                <a:latin typeface="Traditional Arabic"/>
                <a:cs typeface="Traditional Arabic"/>
              </a:rPr>
              <a:t>م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20" dirty="0">
                <a:latin typeface="Traditional Arabic"/>
                <a:cs typeface="Traditional Arabic"/>
              </a:rPr>
              <a:t>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40" dirty="0">
                <a:latin typeface="Traditional Arabic"/>
                <a:cs typeface="Traditional Arabic"/>
              </a:rPr>
              <a:t>Ǽ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ر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" dirty="0">
                <a:latin typeface="Traditional Arabic"/>
                <a:cs typeface="Traditional Arabic"/>
              </a:rPr>
              <a:t>ح</a:t>
            </a:r>
            <a:r>
              <a:rPr sz="900" i="1" spc="-445" dirty="0">
                <a:latin typeface="Traditional Arabic"/>
                <a:cs typeface="Traditional Arabic"/>
              </a:rPr>
              <a:t>٘</a:t>
            </a:r>
            <a:r>
              <a:rPr sz="900" i="1" spc="-204" dirty="0">
                <a:latin typeface="Traditional Arabic"/>
                <a:cs typeface="Traditional Arabic"/>
              </a:rPr>
              <a:t>ص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م</a:t>
            </a:r>
            <a:r>
              <a:rPr sz="900" i="1" spc="50" dirty="0">
                <a:latin typeface="Traditional Arabic"/>
                <a:cs typeface="Traditional Arabic"/>
              </a:rPr>
              <a:t>د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20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ل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-490" dirty="0">
                <a:latin typeface="Traditional Arabic"/>
                <a:cs typeface="Traditional Arabic"/>
              </a:rPr>
              <a:t>ٓ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ٌل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20" dirty="0">
                <a:latin typeface="Traditional Arabic"/>
                <a:cs typeface="Traditional Arabic"/>
              </a:rPr>
              <a:t>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40" dirty="0">
                <a:latin typeface="Traditional Arabic"/>
                <a:cs typeface="Traditional Arabic"/>
              </a:rPr>
              <a:t>Ǽ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740" dirty="0">
                <a:latin typeface="Traditional Arabic"/>
                <a:cs typeface="Traditional Arabic"/>
              </a:rPr>
              <a:t>Ǽ</a:t>
            </a:r>
            <a:r>
              <a:rPr sz="900" i="1" spc="-45" dirty="0">
                <a:latin typeface="Traditional Arabic"/>
                <a:cs typeface="Traditional Arabic"/>
              </a:rPr>
              <a:t>ج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450" dirty="0">
                <a:latin typeface="Traditional Arabic"/>
                <a:cs typeface="Traditional Arabic"/>
              </a:rPr>
              <a:t>ث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450" dirty="0">
                <a:latin typeface="Traditional Arabic"/>
                <a:cs typeface="Traditional Arabic"/>
              </a:rPr>
              <a:t>ث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ى</a:t>
            </a:r>
            <a:r>
              <a:rPr sz="900" i="1" spc="-105" dirty="0">
                <a:latin typeface="Traditional Arabic"/>
                <a:cs typeface="Traditional Arabic"/>
              </a:rPr>
              <a:t>أ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40" dirty="0">
                <a:latin typeface="Traditional Arabic"/>
                <a:cs typeface="Traditional Arabic"/>
              </a:rPr>
              <a:t>ح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40" dirty="0">
                <a:latin typeface="Traditional Arabic"/>
                <a:cs typeface="Traditional Arabic"/>
              </a:rPr>
              <a:t>ي</a:t>
            </a:r>
            <a:endParaRPr sz="900">
              <a:latin typeface="Traditional Arabic"/>
              <a:cs typeface="Traditional Arabic"/>
            </a:endParaRPr>
          </a:p>
          <a:p>
            <a:pPr marR="5080" algn="r">
              <a:lnSpc>
                <a:spcPct val="100000"/>
              </a:lnSpc>
              <a:spcBef>
                <a:spcPts val="265"/>
              </a:spcBef>
            </a:pPr>
            <a:r>
              <a:rPr sz="900" i="1" spc="10" dirty="0">
                <a:latin typeface="Traditional Arabic"/>
                <a:cs typeface="Traditional Arabic"/>
              </a:rPr>
              <a:t>.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100" dirty="0">
                <a:latin typeface="Traditional Arabic"/>
                <a:cs typeface="Traditional Arabic"/>
              </a:rPr>
              <a:t>ردلل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ة</a:t>
            </a:r>
            <a:r>
              <a:rPr sz="900" i="1" spc="65" dirty="0">
                <a:latin typeface="Traditional Arabic"/>
                <a:cs typeface="Traditional Arabic"/>
              </a:rPr>
              <a:t>د</a:t>
            </a:r>
            <a:r>
              <a:rPr sz="900" i="1" spc="-155" dirty="0">
                <a:latin typeface="Traditional Arabic"/>
                <a:cs typeface="Traditional Arabic"/>
              </a:rPr>
              <a:t>ح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95" dirty="0">
                <a:latin typeface="Traditional Arabic"/>
                <a:cs typeface="Traditional Arabic"/>
              </a:rPr>
              <a:t>ةحئ٘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20" dirty="0">
                <a:latin typeface="Traditional Arabic"/>
                <a:cs typeface="Traditional Arabic"/>
              </a:rPr>
              <a:t>ن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)</a:t>
            </a:r>
            <a:r>
              <a:rPr sz="900" i="1" spc="-30" dirty="0">
                <a:latin typeface="Traditional Arabic"/>
                <a:cs typeface="Traditional Arabic"/>
              </a:rPr>
              <a:t>26</a:t>
            </a:r>
            <a:r>
              <a:rPr sz="900" i="1" dirty="0">
                <a:latin typeface="Traditional Arabic"/>
                <a:cs typeface="Traditional Arabic"/>
              </a:rPr>
              <a:t>(ةد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5" dirty="0">
                <a:latin typeface="Traditional Arabic"/>
                <a:cs typeface="Traditional Arabic"/>
              </a:rPr>
              <a:t> نم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)</a:t>
            </a:r>
            <a:r>
              <a:rPr sz="900" i="1" spc="-30" dirty="0">
                <a:latin typeface="Traditional Arabic"/>
                <a:cs typeface="Traditional Arabic"/>
              </a:rPr>
              <a:t>9</a:t>
            </a:r>
            <a:r>
              <a:rPr sz="900" i="1" dirty="0">
                <a:latin typeface="Traditional Arabic"/>
                <a:cs typeface="Traditional Arabic"/>
              </a:rPr>
              <a:t>(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25" dirty="0">
                <a:latin typeface="Traditional Arabic"/>
                <a:cs typeface="Traditional Arabic"/>
              </a:rPr>
              <a:t>ة</a:t>
            </a:r>
            <a:r>
              <a:rPr sz="900" i="1" spc="-15" dirty="0">
                <a:latin typeface="Traditional Arabic"/>
                <a:cs typeface="Traditional Arabic"/>
              </a:rPr>
              <a:t>ر</a:t>
            </a:r>
            <a:r>
              <a:rPr sz="900" i="1" spc="-210" dirty="0">
                <a:latin typeface="Traditional Arabic"/>
                <a:cs typeface="Traditional Arabic"/>
              </a:rPr>
              <a:t>ق</a:t>
            </a:r>
            <a:r>
              <a:rPr sz="900" i="1" spc="-405" dirty="0">
                <a:latin typeface="Traditional Arabic"/>
                <a:cs typeface="Traditional Arabic"/>
              </a:rPr>
              <a:t>ف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spc="-50" dirty="0">
                <a:latin typeface="Traditional Arabic"/>
                <a:cs typeface="Traditional Arabic"/>
              </a:rPr>
              <a:t> </a:t>
            </a:r>
            <a:r>
              <a:rPr sz="1350" i="1" spc="-202" baseline="-9259" dirty="0">
                <a:latin typeface="Traditional Arabic"/>
                <a:cs typeface="Traditional Arabic"/>
              </a:rPr>
              <a:t>ً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ق</a:t>
            </a:r>
            <a:r>
              <a:rPr sz="900" i="1" spc="-525" dirty="0">
                <a:latin typeface="Traditional Arabic"/>
                <a:cs typeface="Traditional Arabic"/>
              </a:rPr>
              <a:t>ف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10" dirty="0">
                <a:latin typeface="Traditional Arabic"/>
                <a:cs typeface="Traditional Arabic"/>
              </a:rPr>
              <a:t>ط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غ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ٕ</a:t>
            </a:r>
            <a:endParaRPr sz="900">
              <a:latin typeface="Traditional Arabic"/>
              <a:cs typeface="Traditional Arabic"/>
            </a:endParaRPr>
          </a:p>
          <a:p>
            <a:pPr marL="12700" marR="8255" indent="13335" algn="r">
              <a:lnSpc>
                <a:spcPct val="124400"/>
              </a:lnSpc>
            </a:pPr>
            <a:r>
              <a:rPr sz="900" i="1" spc="5" dirty="0">
                <a:latin typeface="Traditional Arabic"/>
                <a:cs typeface="Traditional Arabic"/>
              </a:rPr>
              <a:t>.ة</a:t>
            </a:r>
            <a:r>
              <a:rPr sz="900" i="1" spc="-180" dirty="0">
                <a:latin typeface="Traditional Arabic"/>
                <a:cs typeface="Traditional Arabic"/>
              </a:rPr>
              <a:t>ج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ٌلع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55" dirty="0">
                <a:latin typeface="Traditional Arabic"/>
                <a:cs typeface="Traditional Arabic"/>
              </a:rPr>
              <a:t>ل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190" dirty="0">
                <a:latin typeface="Traditional Arabic"/>
                <a:cs typeface="Traditional Arabic"/>
              </a:rPr>
              <a:t>ص</a:t>
            </a:r>
            <a:r>
              <a:rPr sz="900" i="1" spc="-125" dirty="0">
                <a:latin typeface="Traditional Arabic"/>
                <a:cs typeface="Traditional Arabic"/>
              </a:rPr>
              <a:t>ح</a:t>
            </a:r>
            <a:r>
              <a:rPr sz="900" i="1" spc="-110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 ةِ</a:t>
            </a:r>
            <a:r>
              <a:rPr sz="900" i="1" spc="30" dirty="0">
                <a:latin typeface="Traditional Arabic"/>
                <a:cs typeface="Traditional Arabic"/>
              </a:rPr>
              <a:t>م</a:t>
            </a:r>
            <a:r>
              <a:rPr sz="900" i="1" spc="5" dirty="0">
                <a:latin typeface="Traditional Arabic"/>
                <a:cs typeface="Traditional Arabic"/>
              </a:rPr>
              <a:t>ا</a:t>
            </a:r>
            <a:r>
              <a:rPr sz="900" i="1" spc="-370" dirty="0">
                <a:latin typeface="Traditional Arabic"/>
                <a:cs typeface="Traditional Arabic"/>
              </a:rPr>
              <a:t>ظǼل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ة</a:t>
            </a:r>
            <a:r>
              <a:rPr sz="900" i="1" spc="75" dirty="0">
                <a:latin typeface="Traditional Arabic"/>
                <a:cs typeface="Traditional Arabic"/>
              </a:rPr>
              <a:t>د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55" dirty="0">
                <a:latin typeface="Traditional Arabic"/>
                <a:cs typeface="Traditional Arabic"/>
              </a:rPr>
              <a:t>ن</a:t>
            </a:r>
            <a:r>
              <a:rPr sz="900" i="1" spc="35" dirty="0">
                <a:latin typeface="Traditional Arabic"/>
                <a:cs typeface="Traditional Arabic"/>
              </a:rPr>
              <a:t>م</a:t>
            </a:r>
            <a:r>
              <a:rPr sz="900" i="1" spc="-215" dirty="0">
                <a:latin typeface="Traditional Arabic"/>
                <a:cs typeface="Traditional Arabic"/>
              </a:rPr>
              <a:t>ض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280" dirty="0">
                <a:latin typeface="Traditional Arabic"/>
                <a:cs typeface="Traditional Arabic"/>
              </a:rPr>
              <a:t>ست</a:t>
            </a:r>
            <a:r>
              <a:rPr sz="900" i="1" spc="-150" dirty="0">
                <a:latin typeface="Traditional Arabic"/>
                <a:cs typeface="Traditional Arabic"/>
              </a:rPr>
              <a:t>ح</a:t>
            </a:r>
            <a:r>
              <a:rPr sz="900" i="1" dirty="0">
                <a:latin typeface="Traditional Arabic"/>
                <a:cs typeface="Traditional Arabic"/>
              </a:rPr>
              <a:t>و </a:t>
            </a:r>
            <a:r>
              <a:rPr sz="900" i="1" spc="-85" dirty="0">
                <a:latin typeface="Traditional Arabic"/>
                <a:cs typeface="Traditional Arabic"/>
              </a:rPr>
              <a:t>ر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5" dirty="0">
                <a:latin typeface="Traditional Arabic"/>
                <a:cs typeface="Traditional Arabic"/>
              </a:rPr>
              <a:t>و</a:t>
            </a:r>
            <a:r>
              <a:rPr sz="900" i="1" spc="-150" dirty="0">
                <a:latin typeface="Traditional Arabic"/>
                <a:cs typeface="Traditional Arabic"/>
              </a:rPr>
              <a:t>ش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65" dirty="0">
                <a:latin typeface="Traditional Arabic"/>
                <a:cs typeface="Traditional Arabic"/>
              </a:rPr>
              <a:t>ة</a:t>
            </a:r>
            <a:r>
              <a:rPr sz="900" i="1" spc="-135" dirty="0">
                <a:latin typeface="Traditional Arabic"/>
                <a:cs typeface="Traditional Arabic"/>
              </a:rPr>
              <a:t>ع</a:t>
            </a:r>
            <a:r>
              <a:rPr sz="900" i="1" spc="-560" dirty="0">
                <a:latin typeface="Traditional Arabic"/>
                <a:cs typeface="Traditional Arabic"/>
              </a:rPr>
              <a:t>ب</a:t>
            </a:r>
            <a:r>
              <a:rPr sz="900" i="1" dirty="0">
                <a:latin typeface="Traditional Arabic"/>
                <a:cs typeface="Traditional Arabic"/>
              </a:rPr>
              <a:t>رأ </a:t>
            </a:r>
            <a:r>
              <a:rPr sz="900" i="1" spc="-45" dirty="0">
                <a:latin typeface="Traditional Arabic"/>
                <a:cs typeface="Traditional Arabic"/>
              </a:rPr>
              <a:t>ٌلع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ةش</a:t>
            </a:r>
            <a:r>
              <a:rPr sz="900" i="1" spc="-13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30" dirty="0">
                <a:latin typeface="Traditional Arabic"/>
                <a:cs typeface="Traditional Arabic"/>
              </a:rPr>
              <a:t>Ǽ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30" dirty="0">
                <a:latin typeface="Traditional Arabic"/>
                <a:cs typeface="Traditional Arabic"/>
              </a:rPr>
              <a:t>د</a:t>
            </a:r>
            <a:r>
              <a:rPr sz="900" i="1" spc="-11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65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60" dirty="0">
                <a:latin typeface="Traditional Arabic"/>
                <a:cs typeface="Traditional Arabic"/>
              </a:rPr>
              <a:t>Ǽما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45" dirty="0">
                <a:latin typeface="Traditional Arabic"/>
                <a:cs typeface="Traditional Arabic"/>
              </a:rPr>
              <a:t>ج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114" dirty="0">
                <a:latin typeface="Traditional Arabic"/>
                <a:cs typeface="Traditional Arabic"/>
              </a:rPr>
              <a:t>لِكشت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ٌلع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40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220" dirty="0">
                <a:latin typeface="Traditional Arabic"/>
                <a:cs typeface="Traditional Arabic"/>
              </a:rPr>
              <a:t>ةقف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60" dirty="0">
                <a:latin typeface="Traditional Arabic"/>
                <a:cs typeface="Traditional Arabic"/>
              </a:rPr>
              <a:t>ن</a:t>
            </a:r>
            <a:r>
              <a:rPr sz="900" i="1" spc="-450" dirty="0">
                <a:latin typeface="Traditional Arabic"/>
                <a:cs typeface="Traditional Arabic"/>
              </a:rPr>
              <a:t>ب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ة</a:t>
            </a:r>
            <a:r>
              <a:rPr sz="900" i="1" spc="10" dirty="0">
                <a:latin typeface="Traditional Arabic"/>
                <a:cs typeface="Traditional Arabic"/>
              </a:rPr>
              <a:t>د</a:t>
            </a:r>
            <a:r>
              <a:rPr sz="900" i="1" spc="5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65" dirty="0">
                <a:latin typeface="Traditional Arabic"/>
                <a:cs typeface="Traditional Arabic"/>
              </a:rPr>
              <a:t>د</a:t>
            </a:r>
            <a:r>
              <a:rPr sz="900" i="1" spc="-130" dirty="0">
                <a:latin typeface="Traditional Arabic"/>
                <a:cs typeface="Traditional Arabic"/>
              </a:rPr>
              <a:t>ُ</a:t>
            </a:r>
            <a:r>
              <a:rPr sz="900" i="1" spc="-20" dirty="0">
                <a:latin typeface="Traditional Arabic"/>
                <a:cs typeface="Traditional Arabic"/>
              </a:rPr>
              <a:t>ز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250" dirty="0">
                <a:latin typeface="Traditional Arabic"/>
                <a:cs typeface="Traditional Arabic"/>
              </a:rPr>
              <a:t>ٗأ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-35" dirty="0">
                <a:latin typeface="Traditional Arabic"/>
                <a:cs typeface="Traditional Arabic"/>
              </a:rPr>
              <a:t> </a:t>
            </a:r>
            <a:r>
              <a:rPr sz="900" i="1" spc="50" dirty="0">
                <a:latin typeface="Traditional Arabic"/>
                <a:cs typeface="Traditional Arabic"/>
              </a:rPr>
              <a:t>د</a:t>
            </a:r>
            <a:r>
              <a:rPr sz="900" i="1" spc="-10" dirty="0">
                <a:latin typeface="Traditional Arabic"/>
                <a:cs typeface="Traditional Arabic"/>
              </a:rPr>
              <a:t>ُدح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20" dirty="0">
                <a:latin typeface="Traditional Arabic"/>
                <a:cs typeface="Traditional Arabic"/>
              </a:rPr>
              <a:t>ط</a:t>
            </a:r>
            <a:r>
              <a:rPr sz="900" i="1" spc="4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ل</a:t>
            </a:r>
            <a:r>
              <a:rPr sz="900" i="1" spc="-125" dirty="0">
                <a:latin typeface="Traditional Arabic"/>
                <a:cs typeface="Traditional Arabic"/>
              </a:rPr>
              <a:t>مكتس</a:t>
            </a:r>
            <a:r>
              <a:rPr sz="900" i="1" spc="-20" dirty="0">
                <a:latin typeface="Traditional Arabic"/>
                <a:cs typeface="Traditional Arabic"/>
              </a:rPr>
              <a:t>ُ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نأ</a:t>
            </a:r>
            <a:r>
              <a:rPr sz="900" i="1" spc="40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ٌلع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،</a:t>
            </a:r>
            <a:r>
              <a:rPr sz="900" i="1" spc="40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80" dirty="0">
                <a:latin typeface="Traditional Arabic"/>
                <a:cs typeface="Traditional Arabic"/>
              </a:rPr>
              <a:t>Ǽملل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دُدج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30" dirty="0">
                <a:latin typeface="Traditional Arabic"/>
                <a:cs typeface="Traditional Arabic"/>
              </a:rPr>
              <a:t>د</a:t>
            </a:r>
            <a:r>
              <a:rPr sz="900" i="1" spc="-11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100" dirty="0">
                <a:latin typeface="Traditional Arabic"/>
                <a:cs typeface="Traditional Arabic"/>
              </a:rPr>
              <a:t>دُدحتل</a:t>
            </a:r>
            <a:r>
              <a:rPr sz="900" i="1" spc="45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9" dirty="0">
                <a:latin typeface="Traditional Arabic"/>
                <a:cs typeface="Traditional Arabic"/>
              </a:rPr>
              <a:t>ئ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125" dirty="0">
                <a:latin typeface="Traditional Arabic"/>
                <a:cs typeface="Traditional Arabic"/>
              </a:rPr>
              <a:t>ج</a:t>
            </a:r>
            <a:r>
              <a:rPr sz="900" i="1" spc="-110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-114" dirty="0">
                <a:latin typeface="Traditional Arabic"/>
                <a:cs typeface="Traditional Arabic"/>
              </a:rPr>
              <a:t>غ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35" dirty="0">
                <a:latin typeface="Traditional Arabic"/>
                <a:cs typeface="Traditional Arabic"/>
              </a:rPr>
              <a:t>بُ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175" dirty="0">
                <a:latin typeface="Traditional Arabic"/>
                <a:cs typeface="Traditional Arabic"/>
              </a:rPr>
              <a:t>ك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ذ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65" dirty="0">
                <a:latin typeface="Traditional Arabic"/>
                <a:cs typeface="Traditional Arabic"/>
              </a:rPr>
              <a:t>ث</a:t>
            </a:r>
            <a:r>
              <a:rPr sz="900" i="1" spc="5" dirty="0">
                <a:latin typeface="Traditional Arabic"/>
                <a:cs typeface="Traditional Arabic"/>
              </a:rPr>
              <a:t>و</a:t>
            </a:r>
            <a:r>
              <a:rPr sz="900" i="1" spc="15" dirty="0">
                <a:latin typeface="Traditional Arabic"/>
                <a:cs typeface="Traditional Arabic"/>
              </a:rPr>
              <a:t>دح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90" dirty="0">
                <a:latin typeface="Traditional Arabic"/>
                <a:cs typeface="Traditional Arabic"/>
              </a:rPr>
              <a:t>ة</a:t>
            </a:r>
            <a:r>
              <a:rPr sz="900" i="1" spc="-145" dirty="0">
                <a:latin typeface="Traditional Arabic"/>
                <a:cs typeface="Traditional Arabic"/>
              </a:rPr>
              <a:t>ل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40" dirty="0">
                <a:latin typeface="Traditional Arabic"/>
                <a:cs typeface="Traditional Arabic"/>
              </a:rPr>
              <a:t>ح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114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-490" dirty="0">
                <a:latin typeface="Traditional Arabic"/>
                <a:cs typeface="Traditional Arabic"/>
              </a:rPr>
              <a:t>ٓ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75" dirty="0">
                <a:latin typeface="Traditional Arabic"/>
                <a:cs typeface="Traditional Arabic"/>
              </a:rPr>
              <a:t>د</a:t>
            </a:r>
            <a:r>
              <a:rPr sz="900" i="1" spc="-45" dirty="0">
                <a:latin typeface="Traditional Arabic"/>
                <a:cs typeface="Traditional Arabic"/>
              </a:rPr>
              <a:t>ح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ب</a:t>
            </a:r>
            <a:r>
              <a:rPr sz="900" i="1" spc="55" dirty="0">
                <a:latin typeface="Traditional Arabic"/>
                <a:cs typeface="Traditional Arabic"/>
              </a:rPr>
              <a:t>ا</a:t>
            </a:r>
            <a:r>
              <a:rPr sz="900" i="1" spc="-75" dirty="0">
                <a:latin typeface="Traditional Arabic"/>
                <a:cs typeface="Traditional Arabic"/>
              </a:rPr>
              <a:t>ِغ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40" dirty="0">
                <a:latin typeface="Traditional Arabic"/>
                <a:cs typeface="Traditional Arabic"/>
              </a:rPr>
              <a:t>ي</a:t>
            </a:r>
            <a:r>
              <a:rPr sz="900" i="1" spc="25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30" dirty="0">
                <a:latin typeface="Traditional Arabic"/>
                <a:cs typeface="Traditional Arabic"/>
              </a:rPr>
              <a:t>Ǽ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-280" dirty="0">
                <a:latin typeface="Traditional Arabic"/>
                <a:cs typeface="Traditional Arabic"/>
              </a:rPr>
              <a:t>دبت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spc="5" dirty="0">
                <a:latin typeface="Traditional Arabic"/>
                <a:cs typeface="Traditional Arabic"/>
              </a:rPr>
              <a:t>و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275" dirty="0">
                <a:latin typeface="Traditional Arabic"/>
                <a:cs typeface="Traditional Arabic"/>
              </a:rPr>
              <a:t>متت</a:t>
            </a:r>
            <a:r>
              <a:rPr sz="900" i="1" spc="3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نأ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85" dirty="0">
                <a:latin typeface="Traditional Arabic"/>
                <a:cs typeface="Traditional Arabic"/>
              </a:rPr>
              <a:t>ز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35" dirty="0">
                <a:latin typeface="Traditional Arabic"/>
                <a:cs typeface="Traditional Arabic"/>
              </a:rPr>
              <a:t> </a:t>
            </a:r>
            <a:r>
              <a:rPr sz="900" i="1" spc="-490" dirty="0">
                <a:latin typeface="Traditional Arabic"/>
                <a:cs typeface="Traditional Arabic"/>
              </a:rPr>
              <a:t>ٗ</a:t>
            </a:r>
            <a:endParaRPr sz="900">
              <a:latin typeface="Traditional Arabic"/>
              <a:cs typeface="Traditional Arabic"/>
            </a:endParaRPr>
          </a:p>
          <a:p>
            <a:pPr marR="5080" algn="r">
              <a:lnSpc>
                <a:spcPct val="100000"/>
              </a:lnSpc>
              <a:spcBef>
                <a:spcPts val="265"/>
              </a:spcBef>
            </a:pPr>
            <a:r>
              <a:rPr sz="900" i="1" spc="-10" dirty="0">
                <a:latin typeface="Traditional Arabic"/>
                <a:cs typeface="Traditional Arabic"/>
              </a:rPr>
              <a:t>.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125" dirty="0">
                <a:latin typeface="Traditional Arabic"/>
                <a:cs typeface="Traditional Arabic"/>
              </a:rPr>
              <a:t>ج</a:t>
            </a:r>
            <a:r>
              <a:rPr sz="900" i="1" spc="-110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225" dirty="0">
                <a:latin typeface="Traditional Arabic"/>
                <a:cs typeface="Traditional Arabic"/>
              </a:rPr>
              <a:t>ِغت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</a:t>
            </a:r>
            <a:r>
              <a:rPr sz="900" i="1" spc="125" dirty="0">
                <a:latin typeface="Traditional Arabic"/>
                <a:cs typeface="Traditional Arabic"/>
              </a:rPr>
              <a:t>ر</a:t>
            </a:r>
            <a:r>
              <a:rPr sz="900" i="1" spc="15" dirty="0">
                <a:latin typeface="Traditional Arabic"/>
                <a:cs typeface="Traditional Arabic"/>
              </a:rPr>
              <a:t>م</a:t>
            </a:r>
            <a:r>
              <a:rPr sz="900" i="1" spc="-35" dirty="0">
                <a:latin typeface="Traditional Arabic"/>
                <a:cs typeface="Traditional Arabic"/>
              </a:rPr>
              <a:t> </a:t>
            </a:r>
            <a:r>
              <a:rPr sz="1350" i="1" spc="-217" baseline="-9259" dirty="0">
                <a:latin typeface="Traditional Arabic"/>
                <a:cs typeface="Traditional Arabic"/>
              </a:rPr>
              <a:t>ً</a:t>
            </a:r>
            <a:r>
              <a:rPr sz="900" i="1" spc="5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405" dirty="0">
                <a:latin typeface="Traditional Arabic"/>
                <a:cs typeface="Traditional Arabic"/>
              </a:rPr>
              <a:t>ف</a:t>
            </a:r>
            <a:r>
              <a:rPr sz="900" i="1" spc="-120" dirty="0">
                <a:latin typeface="Traditional Arabic"/>
                <a:cs typeface="Traditional Arabic"/>
              </a:rPr>
              <a:t>ش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10" dirty="0">
                <a:latin typeface="Traditional Arabic"/>
                <a:cs typeface="Traditional Arabic"/>
              </a:rPr>
              <a:t>ع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ة</a:t>
            </a:r>
            <a:r>
              <a:rPr sz="900" i="1" spc="5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-45" dirty="0">
                <a:latin typeface="Traditional Arabic"/>
                <a:cs typeface="Traditional Arabic"/>
              </a:rPr>
              <a:t>ى</a:t>
            </a:r>
            <a:r>
              <a:rPr sz="900" i="1" dirty="0">
                <a:latin typeface="Traditional Arabic"/>
                <a:cs typeface="Traditional Arabic"/>
              </a:rPr>
              <a:t>إ </a:t>
            </a:r>
            <a:r>
              <a:rPr sz="900" i="1" spc="-5" dirty="0">
                <a:latin typeface="Traditional Arabic"/>
                <a:cs typeface="Traditional Arabic"/>
              </a:rPr>
              <a:t>ل</a:t>
            </a:r>
            <a:r>
              <a:rPr sz="900" i="1" spc="-26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ر</a:t>
            </a:r>
            <a:r>
              <a:rPr sz="900" i="1" spc="-80" dirty="0">
                <a:latin typeface="Traditional Arabic"/>
                <a:cs typeface="Traditional Arabic"/>
              </a:rPr>
              <a:t>ُ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30" dirty="0">
                <a:latin typeface="Traditional Arabic"/>
                <a:cs typeface="Traditional Arabic"/>
              </a:rPr>
              <a:t>ك</a:t>
            </a:r>
            <a:r>
              <a:rPr sz="900" i="1" spc="-11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20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10" dirty="0">
                <a:latin typeface="Traditional Arabic"/>
                <a:cs typeface="Traditional Arabic"/>
              </a:rPr>
              <a:t>ق</a:t>
            </a:r>
            <a:r>
              <a:rPr sz="900" i="1" spc="-250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15" dirty="0">
                <a:latin typeface="Traditional Arabic"/>
                <a:cs typeface="Traditional Arabic"/>
              </a:rPr>
              <a:t>ِ</a:t>
            </a:r>
            <a:r>
              <a:rPr sz="900" i="1" spc="-459" dirty="0">
                <a:latin typeface="Traditional Arabic"/>
                <a:cs typeface="Traditional Arabic"/>
              </a:rPr>
              <a:t>ئ</a:t>
            </a:r>
            <a:r>
              <a:rPr sz="900" i="1" dirty="0">
                <a:latin typeface="Traditional Arabic"/>
                <a:cs typeface="Traditional Arabic"/>
              </a:rPr>
              <a:t>ر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10" dirty="0">
                <a:latin typeface="Traditional Arabic"/>
                <a:cs typeface="Traditional Arabic"/>
              </a:rPr>
              <a:t>ن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r>
              <a:rPr sz="900" i="1" spc="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ل</a:t>
            </a:r>
            <a:r>
              <a:rPr sz="900" i="1" spc="65" dirty="0">
                <a:latin typeface="Traditional Arabic"/>
                <a:cs typeface="Traditional Arabic"/>
              </a:rPr>
              <a:t>ك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450" dirty="0">
                <a:latin typeface="Traditional Arabic"/>
                <a:cs typeface="Traditional Arabic"/>
              </a:rPr>
              <a:t>ت</a:t>
            </a:r>
            <a:r>
              <a:rPr sz="900" i="1" spc="-210" dirty="0">
                <a:latin typeface="Traditional Arabic"/>
                <a:cs typeface="Traditional Arabic"/>
              </a:rPr>
              <a:t>ع</a:t>
            </a:r>
            <a:r>
              <a:rPr sz="900" i="1" spc="-80" dirty="0">
                <a:latin typeface="Traditional Arabic"/>
                <a:cs typeface="Traditional Arabic"/>
              </a:rPr>
              <a:t>ُ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ة</a:t>
            </a:r>
            <a:r>
              <a:rPr sz="900" i="1" spc="-120" dirty="0">
                <a:latin typeface="Traditional Arabic"/>
                <a:cs typeface="Traditional Arabic"/>
              </a:rPr>
              <a:t>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40" dirty="0">
                <a:latin typeface="Traditional Arabic"/>
                <a:cs typeface="Traditional Arabic"/>
              </a:rPr>
              <a:t>Ǽ</a:t>
            </a:r>
            <a:r>
              <a:rPr sz="900" i="1" spc="75" dirty="0">
                <a:latin typeface="Traditional Arabic"/>
                <a:cs typeface="Traditional Arabic"/>
              </a:rPr>
              <a:t>م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 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20" dirty="0">
                <a:latin typeface="Traditional Arabic"/>
                <a:cs typeface="Traditional Arabic"/>
              </a:rPr>
              <a:t>ُ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40" dirty="0">
                <a:latin typeface="Traditional Arabic"/>
                <a:cs typeface="Traditional Arabic"/>
              </a:rPr>
              <a:t>ج</a:t>
            </a:r>
            <a:r>
              <a:rPr sz="900" i="1" spc="-10" dirty="0">
                <a:latin typeface="Traditional Arabic"/>
                <a:cs typeface="Traditional Arabic"/>
              </a:rPr>
              <a:t> </a:t>
            </a:r>
            <a:r>
              <a:rPr sz="900" i="1" spc="60" dirty="0">
                <a:latin typeface="Traditional Arabic"/>
                <a:cs typeface="Traditional Arabic"/>
              </a:rPr>
              <a:t>د</a:t>
            </a:r>
            <a:r>
              <a:rPr sz="900" i="1" spc="-200" dirty="0">
                <a:latin typeface="Traditional Arabic"/>
                <a:cs typeface="Traditional Arabic"/>
              </a:rPr>
              <a:t>ع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dirty="0">
                <a:latin typeface="Traditional Arabic"/>
                <a:cs typeface="Traditional Arabic"/>
              </a:rPr>
              <a:t>م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3457" y="7737900"/>
            <a:ext cx="1320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2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63457" y="8079276"/>
            <a:ext cx="132080" cy="652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3</a:t>
            </a:r>
            <a:endParaRPr sz="900">
              <a:latin typeface="Traditional Arabic"/>
              <a:cs typeface="Traditional Arabic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4</a:t>
            </a:r>
            <a:endParaRPr sz="900">
              <a:latin typeface="Traditional Arabic"/>
              <a:cs typeface="Traditional Arabic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5</a:t>
            </a:r>
            <a:endParaRPr sz="900">
              <a:latin typeface="Traditional Arabic"/>
              <a:cs typeface="Traditional Arabic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6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3454" y="8933098"/>
            <a:ext cx="13208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7</a:t>
            </a:r>
            <a:endParaRPr sz="900">
              <a:latin typeface="Traditional Arabic"/>
              <a:cs typeface="Traditional Arabic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900" i="1" spc="-5" dirty="0">
                <a:latin typeface="Traditional Arabic"/>
                <a:cs typeface="Traditional Arabic"/>
              </a:rPr>
              <a:t>-</a:t>
            </a:r>
            <a:r>
              <a:rPr sz="900" i="1" spc="-30" dirty="0">
                <a:latin typeface="Traditional Arabic"/>
                <a:cs typeface="Traditional Arabic"/>
              </a:rPr>
              <a:t>8</a:t>
            </a:r>
            <a:endParaRPr sz="900">
              <a:latin typeface="Traditional Arabic"/>
              <a:cs typeface="Traditional Arab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92339" y="4592289"/>
            <a:ext cx="168910" cy="125730"/>
          </a:xfrm>
          <a:custGeom>
            <a:avLst/>
            <a:gdLst/>
            <a:ahLst/>
            <a:cxnLst/>
            <a:rect l="l" t="t" r="r" b="b"/>
            <a:pathLst>
              <a:path w="168910" h="125729">
                <a:moveTo>
                  <a:pt x="0" y="63012"/>
                </a:moveTo>
                <a:lnTo>
                  <a:pt x="23105" y="19617"/>
                </a:lnTo>
                <a:lnTo>
                  <a:pt x="63283" y="1887"/>
                </a:lnTo>
                <a:lnTo>
                  <a:pt x="79401" y="0"/>
                </a:lnTo>
                <a:lnTo>
                  <a:pt x="96766" y="1067"/>
                </a:lnTo>
                <a:lnTo>
                  <a:pt x="139945" y="15940"/>
                </a:lnTo>
                <a:lnTo>
                  <a:pt x="168324" y="55479"/>
                </a:lnTo>
                <a:lnTo>
                  <a:pt x="167054" y="69519"/>
                </a:lnTo>
                <a:lnTo>
                  <a:pt x="147706" y="103646"/>
                </a:lnTo>
                <a:lnTo>
                  <a:pt x="110706" y="123083"/>
                </a:lnTo>
                <a:lnTo>
                  <a:pt x="95707" y="125697"/>
                </a:lnTo>
                <a:lnTo>
                  <a:pt x="77301" y="124857"/>
                </a:lnTo>
                <a:lnTo>
                  <a:pt x="32298" y="111462"/>
                </a:lnTo>
                <a:lnTo>
                  <a:pt x="1519" y="74939"/>
                </a:lnTo>
                <a:lnTo>
                  <a:pt x="0" y="63012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28059" y="4587868"/>
            <a:ext cx="168910" cy="125730"/>
          </a:xfrm>
          <a:custGeom>
            <a:avLst/>
            <a:gdLst/>
            <a:ahLst/>
            <a:cxnLst/>
            <a:rect l="l" t="t" r="r" b="b"/>
            <a:pathLst>
              <a:path w="168910" h="125729">
                <a:moveTo>
                  <a:pt x="0" y="62983"/>
                </a:moveTo>
                <a:lnTo>
                  <a:pt x="23112" y="19608"/>
                </a:lnTo>
                <a:lnTo>
                  <a:pt x="63302" y="1884"/>
                </a:lnTo>
                <a:lnTo>
                  <a:pt x="79424" y="0"/>
                </a:lnTo>
                <a:lnTo>
                  <a:pt x="96788" y="1068"/>
                </a:lnTo>
                <a:lnTo>
                  <a:pt x="139964" y="15948"/>
                </a:lnTo>
                <a:lnTo>
                  <a:pt x="168329" y="55487"/>
                </a:lnTo>
                <a:lnTo>
                  <a:pt x="167057" y="69519"/>
                </a:lnTo>
                <a:lnTo>
                  <a:pt x="147697" y="103632"/>
                </a:lnTo>
                <a:lnTo>
                  <a:pt x="110680" y="123060"/>
                </a:lnTo>
                <a:lnTo>
                  <a:pt x="95676" y="125671"/>
                </a:lnTo>
                <a:lnTo>
                  <a:pt x="77274" y="124829"/>
                </a:lnTo>
                <a:lnTo>
                  <a:pt x="32280" y="111426"/>
                </a:lnTo>
                <a:lnTo>
                  <a:pt x="1513" y="74888"/>
                </a:lnTo>
                <a:lnTo>
                  <a:pt x="0" y="6298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98319" y="5669163"/>
            <a:ext cx="180975" cy="152400"/>
          </a:xfrm>
          <a:custGeom>
            <a:avLst/>
            <a:gdLst/>
            <a:ahLst/>
            <a:cxnLst/>
            <a:rect l="l" t="t" r="r" b="b"/>
            <a:pathLst>
              <a:path w="180975" h="152400">
                <a:moveTo>
                  <a:pt x="0" y="76438"/>
                </a:moveTo>
                <a:lnTo>
                  <a:pt x="11530" y="39009"/>
                </a:lnTo>
                <a:lnTo>
                  <a:pt x="41987" y="11781"/>
                </a:lnTo>
                <a:lnTo>
                  <a:pt x="85170" y="0"/>
                </a:lnTo>
                <a:lnTo>
                  <a:pt x="101831" y="1037"/>
                </a:lnTo>
                <a:lnTo>
                  <a:pt x="144406" y="15662"/>
                </a:lnTo>
                <a:lnTo>
                  <a:pt x="172272" y="43866"/>
                </a:lnTo>
                <a:lnTo>
                  <a:pt x="180397" y="67868"/>
                </a:lnTo>
                <a:lnTo>
                  <a:pt x="179322" y="82885"/>
                </a:lnTo>
                <a:lnTo>
                  <a:pt x="162742" y="120570"/>
                </a:lnTo>
                <a:lnTo>
                  <a:pt x="130340" y="144884"/>
                </a:lnTo>
                <a:lnTo>
                  <a:pt x="102622" y="152192"/>
                </a:lnTo>
                <a:lnTo>
                  <a:pt x="84840" y="151400"/>
                </a:lnTo>
                <a:lnTo>
                  <a:pt x="40205" y="138302"/>
                </a:lnTo>
                <a:lnTo>
                  <a:pt x="10942" y="112374"/>
                </a:lnTo>
                <a:lnTo>
                  <a:pt x="0" y="7643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46354" y="5669168"/>
            <a:ext cx="180975" cy="152400"/>
          </a:xfrm>
          <a:custGeom>
            <a:avLst/>
            <a:gdLst/>
            <a:ahLst/>
            <a:cxnLst/>
            <a:rect l="l" t="t" r="r" b="b"/>
            <a:pathLst>
              <a:path w="180975" h="152400">
                <a:moveTo>
                  <a:pt x="0" y="76433"/>
                </a:moveTo>
                <a:lnTo>
                  <a:pt x="11517" y="39028"/>
                </a:lnTo>
                <a:lnTo>
                  <a:pt x="41961" y="11805"/>
                </a:lnTo>
                <a:lnTo>
                  <a:pt x="85167" y="0"/>
                </a:lnTo>
                <a:lnTo>
                  <a:pt x="101829" y="1035"/>
                </a:lnTo>
                <a:lnTo>
                  <a:pt x="144407" y="15653"/>
                </a:lnTo>
                <a:lnTo>
                  <a:pt x="172280" y="43850"/>
                </a:lnTo>
                <a:lnTo>
                  <a:pt x="180410" y="67846"/>
                </a:lnTo>
                <a:lnTo>
                  <a:pt x="179335" y="82875"/>
                </a:lnTo>
                <a:lnTo>
                  <a:pt x="162745" y="120581"/>
                </a:lnTo>
                <a:lnTo>
                  <a:pt x="130344" y="144897"/>
                </a:lnTo>
                <a:lnTo>
                  <a:pt x="102648" y="152194"/>
                </a:lnTo>
                <a:lnTo>
                  <a:pt x="84861" y="151400"/>
                </a:lnTo>
                <a:lnTo>
                  <a:pt x="40216" y="138302"/>
                </a:lnTo>
                <a:lnTo>
                  <a:pt x="10948" y="112379"/>
                </a:lnTo>
                <a:lnTo>
                  <a:pt x="0" y="7643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03410" y="6427596"/>
            <a:ext cx="180975" cy="152400"/>
          </a:xfrm>
          <a:custGeom>
            <a:avLst/>
            <a:gdLst/>
            <a:ahLst/>
            <a:cxnLst/>
            <a:rect l="l" t="t" r="r" b="b"/>
            <a:pathLst>
              <a:path w="180975" h="152400">
                <a:moveTo>
                  <a:pt x="0" y="76317"/>
                </a:moveTo>
                <a:lnTo>
                  <a:pt x="11535" y="38915"/>
                </a:lnTo>
                <a:lnTo>
                  <a:pt x="42017" y="11743"/>
                </a:lnTo>
                <a:lnTo>
                  <a:pt x="85263" y="0"/>
                </a:lnTo>
                <a:lnTo>
                  <a:pt x="101918" y="1036"/>
                </a:lnTo>
                <a:lnTo>
                  <a:pt x="144483" y="15653"/>
                </a:lnTo>
                <a:lnTo>
                  <a:pt x="172328" y="43862"/>
                </a:lnTo>
                <a:lnTo>
                  <a:pt x="180415" y="67888"/>
                </a:lnTo>
                <a:lnTo>
                  <a:pt x="179334" y="82879"/>
                </a:lnTo>
                <a:lnTo>
                  <a:pt x="162732" y="120558"/>
                </a:lnTo>
                <a:lnTo>
                  <a:pt x="130321" y="144911"/>
                </a:lnTo>
                <a:lnTo>
                  <a:pt x="102615" y="152229"/>
                </a:lnTo>
                <a:lnTo>
                  <a:pt x="84846" y="151433"/>
                </a:lnTo>
                <a:lnTo>
                  <a:pt x="40236" y="138300"/>
                </a:lnTo>
                <a:lnTo>
                  <a:pt x="10972" y="112334"/>
                </a:lnTo>
                <a:lnTo>
                  <a:pt x="0" y="7631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7135" y="6418053"/>
            <a:ext cx="180975" cy="152400"/>
          </a:xfrm>
          <a:custGeom>
            <a:avLst/>
            <a:gdLst/>
            <a:ahLst/>
            <a:cxnLst/>
            <a:rect l="l" t="t" r="r" b="b"/>
            <a:pathLst>
              <a:path w="180975" h="152400">
                <a:moveTo>
                  <a:pt x="0" y="76350"/>
                </a:moveTo>
                <a:lnTo>
                  <a:pt x="11543" y="38913"/>
                </a:lnTo>
                <a:lnTo>
                  <a:pt x="42030" y="11729"/>
                </a:lnTo>
                <a:lnTo>
                  <a:pt x="85242" y="0"/>
                </a:lnTo>
                <a:lnTo>
                  <a:pt x="101902" y="1036"/>
                </a:lnTo>
                <a:lnTo>
                  <a:pt x="144474" y="15647"/>
                </a:lnTo>
                <a:lnTo>
                  <a:pt x="172327" y="43848"/>
                </a:lnTo>
                <a:lnTo>
                  <a:pt x="180425" y="67873"/>
                </a:lnTo>
                <a:lnTo>
                  <a:pt x="179347" y="82858"/>
                </a:lnTo>
                <a:lnTo>
                  <a:pt x="162767" y="120524"/>
                </a:lnTo>
                <a:lnTo>
                  <a:pt x="130367" y="144883"/>
                </a:lnTo>
                <a:lnTo>
                  <a:pt x="102648" y="152220"/>
                </a:lnTo>
                <a:lnTo>
                  <a:pt x="84875" y="151427"/>
                </a:lnTo>
                <a:lnTo>
                  <a:pt x="40253" y="138305"/>
                </a:lnTo>
                <a:lnTo>
                  <a:pt x="10981" y="112356"/>
                </a:lnTo>
                <a:lnTo>
                  <a:pt x="0" y="763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17129" y="232995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57" y="90797"/>
                </a:lnTo>
                <a:lnTo>
                  <a:pt x="113657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1860" y="2320414"/>
            <a:ext cx="113664" cy="90805"/>
          </a:xfrm>
          <a:custGeom>
            <a:avLst/>
            <a:gdLst/>
            <a:ahLst/>
            <a:cxnLst/>
            <a:rect l="l" t="t" r="r" b="b"/>
            <a:pathLst>
              <a:path w="113664" h="90805">
                <a:moveTo>
                  <a:pt x="0" y="90797"/>
                </a:moveTo>
                <a:lnTo>
                  <a:pt x="113669" y="90797"/>
                </a:lnTo>
                <a:lnTo>
                  <a:pt x="113669" y="0"/>
                </a:lnTo>
                <a:lnTo>
                  <a:pt x="0" y="0"/>
                </a:lnTo>
                <a:lnTo>
                  <a:pt x="0" y="90797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˺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151819" y="2025004"/>
          <a:ext cx="5405755" cy="690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529"/>
                <a:gridCol w="117980"/>
                <a:gridCol w="598543"/>
                <a:gridCol w="1713372"/>
                <a:gridCol w="983223"/>
              </a:tblGrid>
              <a:tr h="233171">
                <a:tc>
                  <a:txBody>
                    <a:bodyPr/>
                    <a:lstStyle/>
                    <a:p>
                      <a:endParaRPr sz="14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َ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ع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ماجا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100" i="1" spc="-140" dirty="0">
                          <a:latin typeface="Traditional Arabic"/>
                          <a:cs typeface="Traditional Arabic"/>
                        </a:rPr>
                        <a:t>ق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رلا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100" i="1" spc="-15" dirty="0">
                          <a:latin typeface="Traditional Arabic"/>
                          <a:cs typeface="Traditional Arabic"/>
                        </a:rPr>
                        <a:t>ب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اط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/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ب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ط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مسا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 gridSpan="2"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ǽ</a:t>
                      </a:r>
                      <a:r>
                        <a:rPr sz="1100" i="1" spc="-130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105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ي</a:t>
                      </a:r>
                      <a:r>
                        <a:rPr sz="1100" i="1" spc="10" dirty="0">
                          <a:latin typeface="Traditional Arabic"/>
                          <a:cs typeface="Traditional Arabic"/>
                        </a:rPr>
                        <a:t>ت</a:t>
                      </a:r>
                      <a:r>
                        <a:rPr sz="1100" i="1" spc="-165" dirty="0">
                          <a:latin typeface="Traditional Arabic"/>
                          <a:cs typeface="Traditional Arabic"/>
                        </a:rPr>
                        <a:t>ك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د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تسجام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: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100" i="1" spc="-15" dirty="0">
                          <a:latin typeface="Traditional Arabic"/>
                          <a:cs typeface="Traditional Arabic"/>
                        </a:rPr>
                        <a:t>ِ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س</a:t>
                      </a:r>
                      <a:r>
                        <a:rPr sz="1100" i="1" spc="-130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د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 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ة</a:t>
                      </a: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spc="-155" dirty="0">
                          <a:latin typeface="Traditional Arabic"/>
                          <a:cs typeface="Traditional Arabic"/>
                        </a:rPr>
                        <a:t>ح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ر</a:t>
                      </a: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م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4695">
                <a:tc gridSpan="4">
                  <a:txBody>
                    <a:bodyPr/>
                    <a:lstStyle/>
                    <a:p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ct val="100000"/>
                        </a:lnSpc>
                      </a:pPr>
                      <a:r>
                        <a:rPr sz="1100" i="1" spc="-10" dirty="0">
                          <a:latin typeface="Traditional Arabic"/>
                          <a:cs typeface="Traditional Arabic"/>
                        </a:rPr>
                        <a:t>:ة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ل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135" dirty="0">
                          <a:latin typeface="Traditional Arabic"/>
                          <a:cs typeface="Traditional Arabic"/>
                        </a:rPr>
                        <a:t>س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رلا 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ن</a:t>
                      </a:r>
                      <a:r>
                        <a:rPr sz="1100" i="1" spc="-105" dirty="0">
                          <a:latin typeface="Traditional Arabic"/>
                          <a:cs typeface="Traditional Arabic"/>
                        </a:rPr>
                        <a:t>ا</a:t>
                      </a:r>
                      <a:r>
                        <a:rPr sz="1100" i="1" spc="-5" dirty="0">
                          <a:latin typeface="Traditional Arabic"/>
                          <a:cs typeface="Traditional Arabic"/>
                        </a:rPr>
                        <a:t>ي</a:t>
                      </a:r>
                      <a:r>
                        <a:rPr sz="1100" i="1" dirty="0">
                          <a:latin typeface="Traditional Arabic"/>
                          <a:cs typeface="Traditional Arabic"/>
                        </a:rPr>
                        <a:t>Ǽع</a:t>
                      </a:r>
                      <a:endParaRPr sz="1100">
                        <a:latin typeface="Traditional Arabic"/>
                        <a:cs typeface="Traditional Arabic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6648" y="369032"/>
            <a:ext cx="221043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 algn="just">
              <a:lnSpc>
                <a:spcPct val="100400"/>
              </a:lnSpc>
            </a:pP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دو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0" dirty="0">
                <a:solidFill>
                  <a:srgbClr val="4F6128"/>
                </a:solidFill>
                <a:latin typeface="Arial"/>
                <a:cs typeface="Arial"/>
              </a:rPr>
              <a:t>ـع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2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رــ</a:t>
            </a:r>
            <a:r>
              <a:rPr sz="1300" spc="-13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26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25" dirty="0">
                <a:solidFill>
                  <a:srgbClr val="4F6128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35" dirty="0">
                <a:solidFill>
                  <a:srgbClr val="4F6128"/>
                </a:solidFill>
                <a:latin typeface="Arial"/>
                <a:cs typeface="Arial"/>
              </a:rPr>
              <a:t>ـم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300" spc="-1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25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8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3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15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رازو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15" dirty="0">
                <a:solidFill>
                  <a:srgbClr val="938953"/>
                </a:solidFill>
                <a:latin typeface="Arial"/>
                <a:cs typeface="Arial"/>
              </a:rPr>
              <a:t>يمϠ</a:t>
            </a:r>
            <a:r>
              <a:rPr sz="1200" spc="-21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200" dirty="0">
                <a:solidFill>
                  <a:srgbClr val="938953"/>
                </a:solidFill>
                <a:latin typeface="Arial"/>
                <a:cs typeface="Arial"/>
              </a:rPr>
              <a:t>ثح</a:t>
            </a:r>
            <a:r>
              <a:rPr sz="1200" spc="-235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200" spc="-325" dirty="0">
                <a:solidFill>
                  <a:srgbClr val="938953"/>
                </a:solidFill>
                <a:latin typeface="Arial"/>
                <a:cs typeface="Arial"/>
              </a:rPr>
              <a:t>ايϠ</a:t>
            </a:r>
            <a:r>
              <a:rPr sz="1200" spc="-33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18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Εا</a:t>
            </a:r>
            <a:r>
              <a:rPr sz="1200" spc="-14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ار</a:t>
            </a:r>
            <a:r>
              <a:rPr sz="1200" spc="-21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459" dirty="0">
                <a:solidFill>
                  <a:srgbClr val="938953"/>
                </a:solidFill>
                <a:latin typeface="Arial"/>
                <a:cs typeface="Arial"/>
              </a:rPr>
              <a:t>Ϡ</a:t>
            </a:r>
            <a:r>
              <a:rPr sz="1200" spc="-36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0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5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130" dirty="0">
                <a:solidFill>
                  <a:srgbClr val="938953"/>
                </a:solidFill>
                <a:latin typeface="Arial"/>
                <a:cs typeface="Arial"/>
              </a:rPr>
              <a:t>اجل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200" spc="-355" dirty="0">
                <a:solidFill>
                  <a:srgbClr val="938953"/>
                </a:solidFill>
                <a:latin typeface="Arial"/>
                <a:cs typeface="Arial"/>
              </a:rPr>
              <a:t>Δ</a:t>
            </a:r>
            <a:r>
              <a:rPr sz="1200" spc="-17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و 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اـ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15" dirty="0">
                <a:solidFill>
                  <a:srgbClr val="4F6128"/>
                </a:solidFill>
                <a:latin typeface="Arial"/>
                <a:cs typeface="Arial"/>
              </a:rPr>
              <a:t>Ϡ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Εاــ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416" y="1089394"/>
            <a:ext cx="217995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065">
              <a:lnSpc>
                <a:spcPct val="76700"/>
              </a:lnSpc>
              <a:tabLst>
                <a:tab pos="678815" algn="l"/>
                <a:tab pos="1012190" algn="l"/>
                <a:tab pos="1593215" algn="l"/>
              </a:tabLst>
            </a:pP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nd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Scie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n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se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ch</a:t>
            </a:r>
            <a:r>
              <a:rPr sz="12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560" y="368672"/>
            <a:ext cx="214820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328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6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8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368" y="567935"/>
            <a:ext cx="21316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1435735" algn="l"/>
              </a:tabLst>
            </a:pP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of</a:t>
            </a:r>
            <a:r>
              <a:rPr sz="1300" b="1" dirty="0">
                <a:solidFill>
                  <a:srgbClr val="938953"/>
                </a:solidFill>
                <a:latin typeface="Times New Roman"/>
                <a:cs typeface="Times New Roman"/>
              </a:rPr>
              <a:t>	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Educ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748" y="726812"/>
            <a:ext cx="21672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99540" algn="l"/>
              </a:tabLst>
            </a:pP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Majm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5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</a:t>
            </a:r>
            <a:r>
              <a:rPr sz="1400" b="1" spc="-5" dirty="0">
                <a:solidFill>
                  <a:srgbClr val="4F6128"/>
                </a:solidFill>
                <a:latin typeface="Calibri"/>
                <a:cs typeface="Calibri"/>
              </a:rPr>
              <a:t>ve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spc="-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893" y="9896749"/>
            <a:ext cx="7551419" cy="533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5608" y="903215"/>
            <a:ext cx="2159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Vi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ec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or</a:t>
            </a:r>
            <a:r>
              <a:rPr sz="1200" b="1" spc="-2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at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</a:t>
            </a:r>
            <a:r>
              <a:rPr sz="1200" b="1" spc="-20" dirty="0">
                <a:solidFill>
                  <a:srgbClr val="938953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DGS</a:t>
            </a:r>
            <a:r>
              <a:rPr spc="-15" dirty="0">
                <a:latin typeface="Calibri"/>
                <a:cs typeface="Calibri"/>
              </a:rPr>
              <a:t>…</a:t>
            </a:r>
            <a:r>
              <a:rPr spc="225" dirty="0">
                <a:latin typeface="Arial"/>
                <a:cs typeface="Arial"/>
              </a:rPr>
              <a:t>˻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"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15" dirty="0"/>
              <a:t>م</a:t>
            </a:r>
            <a:r>
              <a:rPr spc="-85" dirty="0"/>
              <a:t>ص</a:t>
            </a:r>
            <a:r>
              <a:rPr spc="-100" dirty="0"/>
              <a:t>ل</a:t>
            </a:r>
            <a:r>
              <a:rPr dirty="0"/>
              <a:t>ا</a:t>
            </a:r>
            <a:r>
              <a:rPr spc="-5" dirty="0"/>
              <a:t> </a:t>
            </a:r>
            <a:r>
              <a:rPr dirty="0"/>
              <a:t>ي</a:t>
            </a:r>
            <a:r>
              <a:rPr spc="-5" dirty="0"/>
              <a:t>د</a:t>
            </a:r>
            <a:r>
              <a:rPr spc="5" dirty="0"/>
              <a:t>ا</a:t>
            </a:r>
            <a:r>
              <a:rPr spc="-160" dirty="0"/>
              <a:t>ف</a:t>
            </a:r>
            <a:r>
              <a:rPr dirty="0"/>
              <a:t> </a:t>
            </a:r>
            <a:r>
              <a:rPr spc="-5" dirty="0"/>
              <a:t>.</a:t>
            </a:r>
            <a:r>
              <a:rPr dirty="0"/>
              <a:t>أ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39071" y="1616408"/>
            <a:ext cx="1574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15" dirty="0">
                <a:latin typeface="Traditional Arabic"/>
                <a:cs typeface="Traditional Arabic"/>
              </a:rPr>
              <a:t>-</a:t>
            </a:r>
            <a:r>
              <a:rPr sz="1100" i="1" spc="-35" dirty="0">
                <a:latin typeface="Traditional Arabic"/>
                <a:cs typeface="Traditional Arabic"/>
              </a:rPr>
              <a:t>9</a:t>
            </a:r>
            <a:endParaRPr sz="1100">
              <a:latin typeface="Traditional Arabic"/>
              <a:cs typeface="Traditional Arab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45" y="1633640"/>
            <a:ext cx="496760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0795" algn="r">
              <a:lnSpc>
                <a:spcPct val="100000"/>
              </a:lnSpc>
            </a:pPr>
            <a:r>
              <a:rPr sz="900" i="1" spc="10" dirty="0">
                <a:latin typeface="Traditional Arabic"/>
                <a:cs typeface="Traditional Arabic"/>
              </a:rPr>
              <a:t>ب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75" dirty="0">
                <a:latin typeface="Traditional Arabic"/>
                <a:cs typeface="Traditional Arabic"/>
              </a:rPr>
              <a:t>طل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195" dirty="0">
                <a:latin typeface="Traditional Arabic"/>
                <a:cs typeface="Traditional Arabic"/>
              </a:rPr>
              <a:t>عفش</a:t>
            </a:r>
            <a:r>
              <a:rPr sz="900" i="1" spc="-125" dirty="0">
                <a:latin typeface="Traditional Arabic"/>
                <a:cs typeface="Traditional Arabic"/>
              </a:rPr>
              <a:t>ُ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60" dirty="0">
                <a:latin typeface="Traditional Arabic"/>
                <a:cs typeface="Traditional Arabic"/>
              </a:rPr>
              <a:t> </a:t>
            </a:r>
            <a:r>
              <a:rPr sz="900" i="1" spc="55" dirty="0">
                <a:latin typeface="Traditional Arabic"/>
                <a:cs typeface="Traditional Arabic"/>
              </a:rPr>
              <a:t>ا</a:t>
            </a:r>
            <a:r>
              <a:rPr sz="900" i="1" spc="-125" dirty="0">
                <a:latin typeface="Traditional Arabic"/>
                <a:cs typeface="Traditional Arabic"/>
              </a:rPr>
              <a:t>ِل</a:t>
            </a:r>
            <a:r>
              <a:rPr sz="900" i="1" spc="-204" dirty="0">
                <a:latin typeface="Traditional Arabic"/>
                <a:cs typeface="Traditional Arabic"/>
              </a:rPr>
              <a:t>ع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15" dirty="0">
                <a:latin typeface="Traditional Arabic"/>
                <a:cs typeface="Traditional Arabic"/>
              </a:rPr>
              <a:t>ت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150" dirty="0">
                <a:latin typeface="Traditional Arabic"/>
                <a:cs typeface="Traditional Arabic"/>
              </a:rPr>
              <a:t>س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رد</a:t>
            </a:r>
            <a:r>
              <a:rPr sz="900" i="1" spc="-75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5" dirty="0">
                <a:latin typeface="Traditional Arabic"/>
                <a:cs typeface="Traditional Arabic"/>
              </a:rPr>
              <a:t>ة</a:t>
            </a:r>
            <a:r>
              <a:rPr sz="900" i="1" dirty="0">
                <a:latin typeface="Traditional Arabic"/>
                <a:cs typeface="Traditional Arabic"/>
              </a:rPr>
              <a:t>د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30" dirty="0">
                <a:latin typeface="Traditional Arabic"/>
                <a:cs typeface="Traditional Arabic"/>
              </a:rPr>
              <a:t>مع</a:t>
            </a:r>
            <a:r>
              <a:rPr sz="900" i="1" spc="70" dirty="0">
                <a:latin typeface="Traditional Arabic"/>
                <a:cs typeface="Traditional Arabic"/>
              </a:rPr>
              <a:t> 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-220" dirty="0">
                <a:latin typeface="Traditional Arabic"/>
                <a:cs typeface="Traditional Arabic"/>
              </a:rPr>
              <a:t>ةقف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65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6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25" dirty="0">
                <a:latin typeface="Traditional Arabic"/>
                <a:cs typeface="Traditional Arabic"/>
              </a:rPr>
              <a:t>كل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1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dirty="0">
                <a:latin typeface="Traditional Arabic"/>
                <a:cs typeface="Traditional Arabic"/>
              </a:rPr>
              <a:t>ةِ</a:t>
            </a:r>
            <a:r>
              <a:rPr sz="900" i="1" spc="-270" dirty="0">
                <a:latin typeface="Traditional Arabic"/>
                <a:cs typeface="Traditional Arabic"/>
              </a:rPr>
              <a:t>ص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509" dirty="0">
                <a:latin typeface="Traditional Arabic"/>
                <a:cs typeface="Traditional Arabic"/>
              </a:rPr>
              <a:t>ت</a:t>
            </a:r>
            <a:r>
              <a:rPr sz="900" i="1" dirty="0">
                <a:latin typeface="Traditional Arabic"/>
                <a:cs typeface="Traditional Arabic"/>
              </a:rPr>
              <a:t>و</a:t>
            </a:r>
            <a:r>
              <a:rPr sz="900" i="1" spc="60" dirty="0">
                <a:latin typeface="Traditional Arabic"/>
                <a:cs typeface="Traditional Arabic"/>
              </a:rPr>
              <a:t> </a:t>
            </a:r>
            <a:r>
              <a:rPr sz="900" i="1" spc="-120" dirty="0">
                <a:latin typeface="Traditional Arabic"/>
                <a:cs typeface="Traditional Arabic"/>
              </a:rPr>
              <a:t>مسقل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70" dirty="0">
                <a:latin typeface="Traditional Arabic"/>
                <a:cs typeface="Traditional Arabic"/>
              </a:rPr>
              <a:t>س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70" dirty="0">
                <a:latin typeface="Traditional Arabic"/>
                <a:cs typeface="Traditional Arabic"/>
              </a:rPr>
              <a:t>ج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-75" dirty="0">
                <a:latin typeface="Traditional Arabic"/>
                <a:cs typeface="Traditional Arabic"/>
              </a:rPr>
              <a:t>ح</a:t>
            </a:r>
            <a:r>
              <a:rPr sz="900" i="1" spc="-85" dirty="0">
                <a:latin typeface="Traditional Arabic"/>
                <a:cs typeface="Traditional Arabic"/>
              </a:rPr>
              <a:t>ا</a:t>
            </a:r>
            <a:r>
              <a:rPr sz="900" i="1" spc="114" dirty="0">
                <a:latin typeface="Traditional Arabic"/>
                <a:cs typeface="Traditional Arabic"/>
              </a:rPr>
              <a:t>ر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235" dirty="0">
                <a:latin typeface="Traditional Arabic"/>
                <a:cs typeface="Traditional Arabic"/>
              </a:rPr>
              <a:t>ٌ</a:t>
            </a:r>
            <a:r>
              <a:rPr sz="900" i="1" spc="-225" dirty="0">
                <a:latin typeface="Traditional Arabic"/>
                <a:cs typeface="Traditional Arabic"/>
              </a:rPr>
              <a:t>ل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55" dirty="0">
                <a:latin typeface="Traditional Arabic"/>
                <a:cs typeface="Traditional Arabic"/>
              </a:rPr>
              <a:t>ا</a:t>
            </a:r>
            <a:r>
              <a:rPr sz="900" i="1" spc="-600" dirty="0">
                <a:latin typeface="Traditional Arabic"/>
                <a:cs typeface="Traditional Arabic"/>
              </a:rPr>
              <a:t>Ǽب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100" dirty="0">
                <a:latin typeface="Traditional Arabic"/>
                <a:cs typeface="Traditional Arabic"/>
              </a:rPr>
              <a:t>لُدب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00" dirty="0">
                <a:latin typeface="Traditional Arabic"/>
                <a:cs typeface="Traditional Arabic"/>
              </a:rPr>
              <a:t>ضع</a:t>
            </a:r>
            <a:r>
              <a:rPr sz="900" i="1" spc="-450" dirty="0">
                <a:latin typeface="Traditional Arabic"/>
                <a:cs typeface="Traditional Arabic"/>
              </a:rPr>
              <a:t>ب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35" dirty="0">
                <a:latin typeface="Traditional Arabic"/>
                <a:cs typeface="Traditional Arabic"/>
              </a:rPr>
              <a:t>ض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114" dirty="0">
                <a:latin typeface="Traditional Arabic"/>
                <a:cs typeface="Traditional Arabic"/>
              </a:rPr>
              <a:t>عُ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50" dirty="0">
                <a:latin typeface="Traditional Arabic"/>
                <a:cs typeface="Traditional Arabic"/>
              </a:rPr>
              <a:t>ةش</a:t>
            </a:r>
            <a:r>
              <a:rPr sz="900" i="1" spc="-275" dirty="0">
                <a:latin typeface="Traditional Arabic"/>
                <a:cs typeface="Traditional Arabic"/>
              </a:rPr>
              <a:t>ق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730" dirty="0">
                <a:latin typeface="Traditional Arabic"/>
                <a:cs typeface="Traditional Arabic"/>
              </a:rPr>
              <a:t>Ǽ</a:t>
            </a:r>
            <a:r>
              <a:rPr sz="900" i="1" spc="-40" dirty="0">
                <a:latin typeface="Traditional Arabic"/>
                <a:cs typeface="Traditional Arabic"/>
              </a:rPr>
              <a:t>م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-365" dirty="0">
                <a:latin typeface="Traditional Arabic"/>
                <a:cs typeface="Traditional Arabic"/>
              </a:rPr>
              <a:t>ةǼ</a:t>
            </a:r>
            <a:r>
              <a:rPr sz="900" i="1" spc="-45" dirty="0">
                <a:latin typeface="Traditional Arabic"/>
                <a:cs typeface="Traditional Arabic"/>
              </a:rPr>
              <a:t>ج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-10" dirty="0">
                <a:latin typeface="Traditional Arabic"/>
                <a:cs typeface="Traditional Arabic"/>
              </a:rPr>
              <a:t>ء</a:t>
            </a:r>
            <a:r>
              <a:rPr sz="900" i="1" spc="45" dirty="0">
                <a:latin typeface="Traditional Arabic"/>
                <a:cs typeface="Traditional Arabic"/>
              </a:rPr>
              <a:t>ا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75" dirty="0">
                <a:latin typeface="Traditional Arabic"/>
                <a:cs typeface="Traditional Arabic"/>
              </a:rPr>
              <a:t>د</a:t>
            </a:r>
            <a:r>
              <a:rPr sz="900" i="1" spc="-45" dirty="0">
                <a:latin typeface="Traditional Arabic"/>
                <a:cs typeface="Traditional Arabic"/>
              </a:rPr>
              <a:t>ح</a:t>
            </a:r>
            <a:r>
              <a:rPr sz="900" i="1" dirty="0">
                <a:latin typeface="Traditional Arabic"/>
                <a:cs typeface="Traditional Arabic"/>
              </a:rPr>
              <a:t>أ</a:t>
            </a:r>
            <a:r>
              <a:rPr sz="900" i="1" spc="70" dirty="0">
                <a:latin typeface="Traditional Arabic"/>
                <a:cs typeface="Traditional Arabic"/>
              </a:rPr>
              <a:t> </a:t>
            </a:r>
            <a:r>
              <a:rPr sz="900" i="1" spc="-100" dirty="0">
                <a:latin typeface="Traditional Arabic"/>
                <a:cs typeface="Traditional Arabic"/>
              </a:rPr>
              <a:t>راذت</a:t>
            </a:r>
            <a:r>
              <a:rPr sz="900" i="1" spc="-135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65" dirty="0">
                <a:latin typeface="Traditional Arabic"/>
                <a:cs typeface="Traditional Arabic"/>
              </a:rPr>
              <a:t> </a:t>
            </a:r>
            <a:r>
              <a:rPr sz="900" i="1" spc="20" dirty="0">
                <a:latin typeface="Traditional Arabic"/>
                <a:cs typeface="Traditional Arabic"/>
              </a:rPr>
              <a:t>لا</a:t>
            </a:r>
            <a:r>
              <a:rPr sz="900" i="1" spc="-40" dirty="0">
                <a:latin typeface="Traditional Arabic"/>
                <a:cs typeface="Traditional Arabic"/>
              </a:rPr>
              <a:t>ح</a:t>
            </a:r>
            <a:r>
              <a:rPr sz="900" i="1" spc="60" dirty="0">
                <a:latin typeface="Traditional Arabic"/>
                <a:cs typeface="Traditional Arabic"/>
              </a:rPr>
              <a:t> </a:t>
            </a:r>
            <a:r>
              <a:rPr sz="900" i="1" spc="-40" dirty="0">
                <a:latin typeface="Traditional Arabic"/>
                <a:cs typeface="Traditional Arabic"/>
              </a:rPr>
              <a:t>ي</a:t>
            </a:r>
            <a:endParaRPr sz="900">
              <a:latin typeface="Traditional Arabic"/>
              <a:cs typeface="Traditional Arabic"/>
            </a:endParaRPr>
          </a:p>
          <a:p>
            <a:pPr marR="5080" algn="r">
              <a:lnSpc>
                <a:spcPct val="100000"/>
              </a:lnSpc>
              <a:spcBef>
                <a:spcPts val="265"/>
              </a:spcBef>
            </a:pPr>
            <a:r>
              <a:rPr sz="900" i="1" dirty="0">
                <a:latin typeface="Traditional Arabic"/>
                <a:cs typeface="Traditional Arabic"/>
              </a:rPr>
              <a:t>. </a:t>
            </a:r>
            <a:r>
              <a:rPr sz="900" i="1" spc="-254" dirty="0">
                <a:latin typeface="Traditional Arabic"/>
                <a:cs typeface="Traditional Arabic"/>
              </a:rPr>
              <a:t>ةǼج</a:t>
            </a:r>
            <a:r>
              <a:rPr sz="900" i="1" spc="-195" dirty="0">
                <a:latin typeface="Traditional Arabic"/>
                <a:cs typeface="Traditional Arabic"/>
              </a:rPr>
              <a:t>ل</a:t>
            </a:r>
            <a:r>
              <a:rPr sz="900" i="1" spc="-254" dirty="0">
                <a:latin typeface="Traditional Arabic"/>
                <a:cs typeface="Traditional Arabic"/>
              </a:rPr>
              <a:t>ل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210" dirty="0">
                <a:latin typeface="Traditional Arabic"/>
                <a:cs typeface="Traditional Arabic"/>
              </a:rPr>
              <a:t>ي</a:t>
            </a:r>
            <a:r>
              <a:rPr sz="900" i="1" spc="-200" dirty="0">
                <a:latin typeface="Traditional Arabic"/>
                <a:cs typeface="Traditional Arabic"/>
              </a:rPr>
              <a:t>ض</a:t>
            </a:r>
            <a:r>
              <a:rPr sz="900" i="1" spc="-140" dirty="0">
                <a:latin typeface="Traditional Arabic"/>
                <a:cs typeface="Traditional Arabic"/>
              </a:rPr>
              <a:t>ع</a:t>
            </a:r>
            <a:r>
              <a:rPr sz="900" i="1" spc="-5" dirty="0">
                <a:latin typeface="Traditional Arabic"/>
                <a:cs typeface="Traditional Arabic"/>
              </a:rPr>
              <a:t> </a:t>
            </a:r>
            <a:r>
              <a:rPr sz="900" i="1" spc="-100" dirty="0">
                <a:latin typeface="Traditional Arabic"/>
                <a:cs typeface="Traditional Arabic"/>
              </a:rPr>
              <a:t>راذت</a:t>
            </a:r>
            <a:r>
              <a:rPr sz="900" i="1" spc="-135" dirty="0">
                <a:latin typeface="Traditional Arabic"/>
                <a:cs typeface="Traditional Arabic"/>
              </a:rPr>
              <a:t>ع</a:t>
            </a:r>
            <a:r>
              <a:rPr sz="900" i="1" dirty="0">
                <a:latin typeface="Traditional Arabic"/>
                <a:cs typeface="Traditional Arabic"/>
              </a:rPr>
              <a:t>ا</a:t>
            </a:r>
            <a:r>
              <a:rPr sz="900" i="1" spc="-5" dirty="0">
                <a:latin typeface="Traditional Arabic"/>
                <a:cs typeface="Traditional Arabic"/>
              </a:rPr>
              <a:t> ت</a:t>
            </a:r>
            <a:r>
              <a:rPr sz="900" i="1" spc="-110" dirty="0">
                <a:latin typeface="Traditional Arabic"/>
                <a:cs typeface="Traditional Arabic"/>
              </a:rPr>
              <a:t>ا</a:t>
            </a:r>
            <a:r>
              <a:rPr sz="900" i="1" spc="-60" dirty="0">
                <a:latin typeface="Traditional Arabic"/>
                <a:cs typeface="Traditional Arabic"/>
              </a:rPr>
              <a:t>ر</a:t>
            </a:r>
            <a:r>
              <a:rPr sz="900" i="1" spc="114" dirty="0">
                <a:latin typeface="Traditional Arabic"/>
                <a:cs typeface="Traditional Arabic"/>
              </a:rPr>
              <a:t>ر</a:t>
            </a:r>
            <a:r>
              <a:rPr sz="900" i="1" spc="15" dirty="0">
                <a:latin typeface="Traditional Arabic"/>
                <a:cs typeface="Traditional Arabic"/>
              </a:rPr>
              <a:t>م</a:t>
            </a:r>
            <a:endParaRPr sz="9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Benutzerdefiniert</PresentationFormat>
  <Paragraphs>61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2015-04-12T19:54:21Z</dcterms:created>
  <dcterms:modified xsi:type="dcterms:W3CDTF">2015-04-12T17:54:24Z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