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0693400" cy="10699750"/>
  <p:notesSz cx="10693400" cy="1069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51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3893" y="4056203"/>
            <a:ext cx="1126490" cy="1671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95" dirty="0">
                <a:latin typeface="Arial"/>
                <a:cs typeface="Arial"/>
              </a:rPr>
              <a:t>: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ج</a:t>
            </a:r>
            <a:r>
              <a:rPr sz="1600" b="1" spc="420" dirty="0">
                <a:latin typeface="Arial"/>
                <a:cs typeface="Arial"/>
              </a:rPr>
              <a:t>م</a:t>
            </a:r>
            <a:r>
              <a:rPr sz="1600" b="1" spc="-55" dirty="0">
                <a:latin typeface="Arial"/>
                <a:cs typeface="Arial"/>
              </a:rPr>
              <a:t>ا</a:t>
            </a:r>
            <a:r>
              <a:rPr sz="1600" b="1" spc="-235" dirty="0">
                <a:latin typeface="Arial"/>
                <a:cs typeface="Arial"/>
              </a:rPr>
              <a:t>ن</a:t>
            </a:r>
            <a:r>
              <a:rPr sz="1600" b="1" spc="455" dirty="0">
                <a:latin typeface="Arial"/>
                <a:cs typeface="Arial"/>
              </a:rPr>
              <a:t>ر</a:t>
            </a:r>
            <a:r>
              <a:rPr sz="1600" b="1" spc="-160" dirty="0">
                <a:latin typeface="Arial"/>
                <a:cs typeface="Arial"/>
              </a:rPr>
              <a:t>ل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330" dirty="0">
                <a:latin typeface="Arial"/>
                <a:cs typeface="Arial"/>
              </a:rPr>
              <a:t>م</a:t>
            </a:r>
            <a:r>
              <a:rPr sz="1600" b="1" spc="-295" dirty="0">
                <a:latin typeface="Arial"/>
                <a:cs typeface="Arial"/>
              </a:rPr>
              <a:t>س</a:t>
            </a:r>
            <a:r>
              <a:rPr sz="1600" b="1" spc="30" dirty="0"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650">
              <a:latin typeface="Times New Roman"/>
              <a:cs typeface="Times New Roman"/>
            </a:endParaRPr>
          </a:p>
          <a:p>
            <a:pPr marL="568960">
              <a:lnSpc>
                <a:spcPct val="100000"/>
              </a:lnSpc>
            </a:pPr>
            <a:r>
              <a:rPr sz="1600" b="1" spc="-95" dirty="0">
                <a:latin typeface="Arial"/>
                <a:cs typeface="Arial"/>
              </a:rPr>
              <a:t>: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80" dirty="0">
                <a:latin typeface="Arial"/>
                <a:cs typeface="Arial"/>
              </a:rPr>
              <a:t>ة</a:t>
            </a:r>
            <a:r>
              <a:rPr sz="1600" b="1" spc="-345" dirty="0">
                <a:latin typeface="Arial"/>
                <a:cs typeface="Arial"/>
              </a:rPr>
              <a:t>ي</a:t>
            </a:r>
            <a:r>
              <a:rPr sz="1600" b="1" spc="-240" dirty="0">
                <a:latin typeface="Arial"/>
                <a:cs typeface="Arial"/>
              </a:rPr>
              <a:t>ل</a:t>
            </a:r>
            <a:r>
              <a:rPr sz="1600" b="1" spc="-215" dirty="0">
                <a:latin typeface="Arial"/>
                <a:cs typeface="Arial"/>
              </a:rPr>
              <a:t>ك</a:t>
            </a:r>
            <a:r>
              <a:rPr sz="1600" b="1" spc="-155" dirty="0">
                <a:latin typeface="Arial"/>
                <a:cs typeface="Arial"/>
              </a:rPr>
              <a:t>ل</a:t>
            </a:r>
            <a:r>
              <a:rPr sz="1600" b="1" spc="30" dirty="0"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556895">
              <a:lnSpc>
                <a:spcPct val="100000"/>
              </a:lnSpc>
            </a:pPr>
            <a:r>
              <a:rPr sz="1600" b="1" spc="-95" dirty="0">
                <a:latin typeface="Arial"/>
                <a:cs typeface="Arial"/>
              </a:rPr>
              <a:t>: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330" dirty="0">
                <a:latin typeface="Arial"/>
                <a:cs typeface="Arial"/>
              </a:rPr>
              <a:t>م</a:t>
            </a:r>
            <a:r>
              <a:rPr sz="1600" b="1" spc="-355" dirty="0">
                <a:latin typeface="Arial"/>
                <a:cs typeface="Arial"/>
              </a:rPr>
              <a:t>س</a:t>
            </a:r>
            <a:r>
              <a:rPr sz="1600" b="1" spc="-405" dirty="0">
                <a:latin typeface="Arial"/>
                <a:cs typeface="Arial"/>
              </a:rPr>
              <a:t>ق</a:t>
            </a:r>
            <a:r>
              <a:rPr sz="1600" b="1" spc="-160" dirty="0">
                <a:latin typeface="Arial"/>
                <a:cs typeface="Arial"/>
              </a:rPr>
              <a:t>ل</a:t>
            </a:r>
            <a:r>
              <a:rPr sz="1600" b="1" spc="30" dirty="0"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5104" y="6449556"/>
            <a:ext cx="227076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" algn="ctr">
              <a:lnSpc>
                <a:spcPts val="2585"/>
              </a:lnSpc>
            </a:pPr>
            <a:r>
              <a:rPr sz="2200" spc="65" dirty="0">
                <a:solidFill>
                  <a:srgbClr val="323298"/>
                </a:solidFill>
                <a:latin typeface="Times New Roman"/>
                <a:cs typeface="Times New Roman"/>
              </a:rPr>
              <a:t>έا</a:t>
            </a:r>
            <a:r>
              <a:rPr sz="2200" spc="-180" dirty="0">
                <a:solidFill>
                  <a:srgbClr val="323298"/>
                </a:solidFill>
                <a:latin typeface="Times New Roman"/>
                <a:cs typeface="Times New Roman"/>
              </a:rPr>
              <a:t>رـقإ</a:t>
            </a:r>
            <a:r>
              <a:rPr sz="2200" spc="-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200" spc="-350" dirty="0">
                <a:solidFill>
                  <a:srgbClr val="323298"/>
                </a:solidFill>
                <a:latin typeface="Times New Roman"/>
                <a:cs typeface="Times New Roman"/>
              </a:rPr>
              <a:t>ΝΫومن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ts val="2585"/>
              </a:lnSpc>
            </a:pPr>
            <a:r>
              <a:rPr sz="2200" spc="-305" dirty="0">
                <a:solidFill>
                  <a:srgbClr val="323298"/>
                </a:solidFill>
                <a:latin typeface="Times New Roman"/>
                <a:cs typeface="Times New Roman"/>
              </a:rPr>
              <a:t>Ϊ</a:t>
            </a:r>
            <a:r>
              <a:rPr sz="2200" spc="-575" dirty="0">
                <a:solidFill>
                  <a:srgbClr val="323298"/>
                </a:solidFill>
                <a:latin typeface="Times New Roman"/>
                <a:cs typeface="Times New Roman"/>
              </a:rPr>
              <a:t>ي</a:t>
            </a:r>
            <a:r>
              <a:rPr sz="2200" spc="-40" dirty="0">
                <a:solidFill>
                  <a:srgbClr val="323298"/>
                </a:solidFill>
                <a:latin typeface="Times New Roman"/>
                <a:cs typeface="Times New Roman"/>
              </a:rPr>
              <a:t>Ϊج</a:t>
            </a:r>
            <a:r>
              <a:rPr sz="2200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200" spc="-500" dirty="0">
                <a:solidFill>
                  <a:srgbClr val="323298"/>
                </a:solidFill>
                <a:latin typeface="Times New Roman"/>
                <a:cs typeface="Times New Roman"/>
              </a:rPr>
              <a:t>ايل</a:t>
            </a:r>
            <a:r>
              <a:rPr sz="2200" spc="-50" dirty="0">
                <a:solidFill>
                  <a:srgbClr val="323298"/>
                </a:solidFill>
                <a:latin typeface="Times New Roman"/>
                <a:cs typeface="Times New Roman"/>
              </a:rPr>
              <a:t>ع</a:t>
            </a:r>
            <a:r>
              <a:rPr sz="2200" spc="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200" spc="125" dirty="0">
                <a:solidFill>
                  <a:srgbClr val="323298"/>
                </a:solidFill>
                <a:latin typeface="Times New Roman"/>
                <a:cs typeface="Times New Roman"/>
              </a:rPr>
              <a:t>Εا</a:t>
            </a:r>
            <a:r>
              <a:rPr sz="2200" spc="-130" dirty="0">
                <a:solidFill>
                  <a:srgbClr val="323298"/>
                </a:solidFill>
                <a:latin typeface="Times New Roman"/>
                <a:cs typeface="Times New Roman"/>
              </a:rPr>
              <a:t>ساέد</a:t>
            </a:r>
            <a:r>
              <a:rPr sz="2200" spc="-5" dirty="0">
                <a:solidFill>
                  <a:srgbClr val="323298"/>
                </a:solidFill>
                <a:latin typeface="Times New Roman"/>
                <a:cs typeface="Times New Roman"/>
              </a:rPr>
              <a:t> </a:t>
            </a:r>
            <a:r>
              <a:rPr sz="2200" spc="-275" dirty="0">
                <a:solidFill>
                  <a:srgbClr val="323298"/>
                </a:solidFill>
                <a:latin typeface="Times New Roman"/>
                <a:cs typeface="Times New Roman"/>
              </a:rPr>
              <a:t>جمانرب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3566" y="7748346"/>
            <a:ext cx="491109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36370">
              <a:lnSpc>
                <a:spcPct val="100000"/>
              </a:lnSpc>
            </a:pPr>
            <a:r>
              <a:rPr sz="1200" b="1" spc="-305" dirty="0">
                <a:solidFill>
                  <a:srgbClr val="323298"/>
                </a:solidFill>
                <a:latin typeface="Arial"/>
                <a:cs typeface="Arial"/>
              </a:rPr>
              <a:t>ϡ</a:t>
            </a:r>
            <a:r>
              <a:rPr sz="1200" b="1" spc="265" dirty="0">
                <a:solidFill>
                  <a:srgbClr val="323298"/>
                </a:solidFill>
                <a:latin typeface="Arial"/>
                <a:cs typeface="Arial"/>
              </a:rPr>
              <a:t>˻˹˺</a:t>
            </a:r>
            <a:r>
              <a:rPr sz="1200" b="1" spc="270" dirty="0">
                <a:solidFill>
                  <a:srgbClr val="323298"/>
                </a:solidFill>
                <a:latin typeface="Arial"/>
                <a:cs typeface="Arial"/>
              </a:rPr>
              <a:t>˹</a:t>
            </a:r>
            <a:r>
              <a:rPr sz="1200" b="1" dirty="0">
                <a:solidFill>
                  <a:srgbClr val="323298"/>
                </a:solidFill>
                <a:latin typeface="Arial"/>
                <a:cs typeface="Arial"/>
              </a:rPr>
              <a:t> / </a:t>
            </a:r>
            <a:r>
              <a:rPr sz="1200" b="1" spc="5" dirty="0">
                <a:solidFill>
                  <a:srgbClr val="323298"/>
                </a:solidFill>
                <a:latin typeface="Arial"/>
                <a:cs typeface="Arial"/>
              </a:rPr>
              <a:t> </a:t>
            </a:r>
            <a:r>
              <a:rPr sz="1200" b="1" spc="70" dirty="0">
                <a:solidFill>
                  <a:srgbClr val="323298"/>
                </a:solidFill>
                <a:latin typeface="Arial"/>
                <a:cs typeface="Arial"/>
              </a:rPr>
              <a:t>ـه</a:t>
            </a:r>
            <a:r>
              <a:rPr sz="1200" b="1" spc="245" dirty="0">
                <a:solidFill>
                  <a:srgbClr val="323298"/>
                </a:solidFill>
                <a:latin typeface="Arial"/>
                <a:cs typeface="Arial"/>
              </a:rPr>
              <a:t>˺˽˼˺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332740">
              <a:lnSpc>
                <a:spcPts val="1645"/>
              </a:lnSpc>
              <a:tabLst>
                <a:tab pos="4838700" algn="l"/>
              </a:tabLst>
            </a:pPr>
            <a:r>
              <a:rPr sz="1400" dirty="0">
                <a:latin typeface="Arial"/>
                <a:cs typeface="Arial"/>
              </a:rPr>
              <a:t>.</a:t>
            </a:r>
            <a:r>
              <a:rPr sz="1400" spc="-204" dirty="0">
                <a:latin typeface="Arial"/>
                <a:cs typeface="Arial"/>
              </a:rPr>
              <a:t>طن</a:t>
            </a:r>
            <a:r>
              <a:rPr sz="1400" spc="-114" dirty="0">
                <a:latin typeface="Arial"/>
                <a:cs typeface="Arial"/>
              </a:rPr>
              <a:t>غمم</a:t>
            </a:r>
            <a:r>
              <a:rPr sz="1400" spc="-155" dirty="0">
                <a:latin typeface="Arial"/>
                <a:cs typeface="Arial"/>
              </a:rPr>
              <a:t>ل</a:t>
            </a:r>
            <a:r>
              <a:rPr sz="1400" dirty="0">
                <a:latin typeface="Arial"/>
                <a:cs typeface="Arial"/>
              </a:rPr>
              <a:t>ا </a:t>
            </a:r>
            <a:r>
              <a:rPr sz="1400" spc="-270" dirty="0">
                <a:latin typeface="Arial"/>
                <a:cs typeface="Arial"/>
              </a:rPr>
              <a:t>ط</a:t>
            </a:r>
            <a:r>
              <a:rPr sz="1400" spc="-290" dirty="0">
                <a:latin typeface="Arial"/>
                <a:cs typeface="Arial"/>
              </a:rPr>
              <a:t>ي</a:t>
            </a:r>
            <a:r>
              <a:rPr sz="1400" spc="-305" dirty="0">
                <a:latin typeface="Arial"/>
                <a:cs typeface="Arial"/>
              </a:rPr>
              <a:t>رش</a:t>
            </a:r>
            <a:r>
              <a:rPr sz="1400" spc="-245" dirty="0">
                <a:latin typeface="Arial"/>
                <a:cs typeface="Arial"/>
              </a:rPr>
              <a:t>ل</a:t>
            </a:r>
            <a:r>
              <a:rPr sz="1400" dirty="0">
                <a:latin typeface="Arial"/>
                <a:cs typeface="Arial"/>
              </a:rPr>
              <a:t>ا </a:t>
            </a:r>
            <a:r>
              <a:rPr sz="1400" spc="-430" dirty="0">
                <a:latin typeface="Arial"/>
                <a:cs typeface="Arial"/>
              </a:rPr>
              <a:t>ϕΎ</a:t>
            </a:r>
            <a:r>
              <a:rPr sz="1400" spc="-735" dirty="0">
                <a:latin typeface="Arial"/>
                <a:cs typeface="Arial"/>
              </a:rPr>
              <a:t>ف</a:t>
            </a:r>
            <a:r>
              <a:rPr sz="1400" dirty="0">
                <a:latin typeface="Arial"/>
                <a:cs typeface="Arial"/>
              </a:rPr>
              <a:t>رإ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75" dirty="0">
                <a:latin typeface="Arial"/>
                <a:cs typeface="Arial"/>
              </a:rPr>
              <a:t>ϭ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ي</a:t>
            </a:r>
            <a:r>
              <a:rPr sz="1400" spc="-425" dirty="0">
                <a:latin typeface="Arial"/>
                <a:cs typeface="Arial"/>
              </a:rPr>
              <a:t>ل</a:t>
            </a:r>
            <a:r>
              <a:rPr sz="1400" spc="470" dirty="0">
                <a:latin typeface="Arial"/>
                <a:cs typeface="Arial"/>
              </a:rPr>
              <a:t>آ</a:t>
            </a:r>
            <a:r>
              <a:rPr sz="1400" dirty="0">
                <a:latin typeface="Arial"/>
                <a:cs typeface="Arial"/>
              </a:rPr>
              <a:t>ا </a:t>
            </a:r>
            <a:r>
              <a:rPr sz="1400" spc="-60" dirty="0">
                <a:latin typeface="Arial"/>
                <a:cs typeface="Arial"/>
              </a:rPr>
              <a:t>Ώ</a:t>
            </a:r>
            <a:r>
              <a:rPr sz="1400" spc="-420" dirty="0">
                <a:latin typeface="Arial"/>
                <a:cs typeface="Arial"/>
              </a:rPr>
              <a:t>س</a:t>
            </a:r>
            <a:r>
              <a:rPr sz="1400" spc="-890" dirty="0">
                <a:latin typeface="Arial"/>
                <a:cs typeface="Arial"/>
              </a:rPr>
              <a:t>Ύ</a:t>
            </a:r>
            <a:r>
              <a:rPr sz="1400" spc="-55" dirty="0">
                <a:latin typeface="Arial"/>
                <a:cs typeface="Arial"/>
              </a:rPr>
              <a:t>ح</a:t>
            </a:r>
            <a:r>
              <a:rPr sz="1400" spc="-425" dirty="0">
                <a:latin typeface="Arial"/>
                <a:cs typeface="Arial"/>
              </a:rPr>
              <a:t>ل</a:t>
            </a:r>
            <a:r>
              <a:rPr sz="1400" dirty="0">
                <a:latin typeface="Arial"/>
                <a:cs typeface="Arial"/>
              </a:rPr>
              <a:t>ا </a:t>
            </a:r>
            <a:r>
              <a:rPr sz="1400" spc="-335" dirty="0">
                <a:latin typeface="Arial"/>
                <a:cs typeface="Arial"/>
              </a:rPr>
              <a:t>ϡ</a:t>
            </a:r>
            <a:r>
              <a:rPr sz="1400" spc="-5" dirty="0">
                <a:latin typeface="Arial"/>
                <a:cs typeface="Arial"/>
              </a:rPr>
              <a:t>ا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spc="-55" dirty="0">
                <a:latin typeface="Arial"/>
                <a:cs typeface="Arial"/>
              </a:rPr>
              <a:t>خ</a:t>
            </a:r>
            <a:r>
              <a:rPr sz="1400" spc="-655" dirty="0">
                <a:latin typeface="Arial"/>
                <a:cs typeface="Arial"/>
              </a:rPr>
              <a:t>ت</a:t>
            </a:r>
            <a:r>
              <a:rPr sz="1400" spc="-420" dirty="0">
                <a:latin typeface="Arial"/>
                <a:cs typeface="Arial"/>
              </a:rPr>
              <a:t>س</a:t>
            </a:r>
            <a:r>
              <a:rPr sz="1400" spc="-890" dirty="0">
                <a:latin typeface="Arial"/>
                <a:cs typeface="Arial"/>
              </a:rPr>
              <a:t>Ύ</a:t>
            </a:r>
            <a:r>
              <a:rPr sz="1400" spc="-660" dirty="0">
                <a:latin typeface="Arial"/>
                <a:cs typeface="Arial"/>
              </a:rPr>
              <a:t>ب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335" dirty="0">
                <a:latin typeface="Arial"/>
                <a:cs typeface="Arial"/>
              </a:rPr>
              <a:t>ϡ</a:t>
            </a:r>
            <a:r>
              <a:rPr sz="1400" spc="-655" dirty="0">
                <a:latin typeface="Arial"/>
                <a:cs typeface="Arial"/>
              </a:rPr>
              <a:t>ت</a:t>
            </a:r>
            <a:r>
              <a:rPr sz="1400" spc="-660" dirty="0">
                <a:latin typeface="Arial"/>
                <a:cs typeface="Arial"/>
              </a:rPr>
              <a:t>ت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ج</a:t>
            </a:r>
            <a:r>
              <a:rPr sz="1400" spc="-10" dirty="0">
                <a:latin typeface="Arial"/>
                <a:cs typeface="Arial"/>
              </a:rPr>
              <a:t>ذ</a:t>
            </a:r>
            <a:r>
              <a:rPr sz="1400" spc="-170" dirty="0">
                <a:latin typeface="Arial"/>
                <a:cs typeface="Arial"/>
              </a:rPr>
              <a:t>ϭ</a:t>
            </a:r>
            <a:r>
              <a:rPr sz="1400" spc="70" dirty="0">
                <a:latin typeface="Arial"/>
                <a:cs typeface="Arial"/>
              </a:rPr>
              <a:t>م</a:t>
            </a:r>
            <a:r>
              <a:rPr sz="1400" spc="-395" dirty="0">
                <a:latin typeface="Arial"/>
                <a:cs typeface="Arial"/>
              </a:rPr>
              <a:t>ن</a:t>
            </a:r>
            <a:r>
              <a:rPr sz="1400" spc="-425" dirty="0">
                <a:latin typeface="Arial"/>
                <a:cs typeface="Arial"/>
              </a:rPr>
              <a:t>ل</a:t>
            </a:r>
            <a:r>
              <a:rPr sz="1400" dirty="0">
                <a:latin typeface="Arial"/>
                <a:cs typeface="Arial"/>
              </a:rPr>
              <a:t>ا </a:t>
            </a:r>
            <a:r>
              <a:rPr sz="1400" spc="-5" dirty="0">
                <a:latin typeface="Arial"/>
                <a:cs typeface="Arial"/>
              </a:rPr>
              <a:t>ا</a:t>
            </a:r>
            <a:r>
              <a:rPr sz="1400" spc="-10" dirty="0">
                <a:latin typeface="Arial"/>
                <a:cs typeface="Arial"/>
              </a:rPr>
              <a:t>ذ</a:t>
            </a:r>
            <a:r>
              <a:rPr sz="1400" spc="235" dirty="0">
                <a:latin typeface="Arial"/>
                <a:cs typeface="Arial"/>
              </a:rPr>
              <a:t>ه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415" dirty="0">
                <a:latin typeface="Arial"/>
                <a:cs typeface="Arial"/>
              </a:rPr>
              <a:t>Δ</a:t>
            </a:r>
            <a:r>
              <a:rPr sz="1400" spc="-550" dirty="0">
                <a:latin typeface="Arial"/>
                <a:cs typeface="Arial"/>
              </a:rPr>
              <a:t>ئ</a:t>
            </a:r>
            <a:r>
              <a:rPr sz="1400" spc="-655" dirty="0">
                <a:latin typeface="Arial"/>
                <a:cs typeface="Arial"/>
              </a:rPr>
              <a:t>ب</a:t>
            </a:r>
            <a:r>
              <a:rPr sz="1400" spc="-220" dirty="0">
                <a:latin typeface="Arial"/>
                <a:cs typeface="Arial"/>
              </a:rPr>
              <a:t>ع</a:t>
            </a:r>
            <a:r>
              <a:rPr sz="1400" spc="-660" dirty="0">
                <a:latin typeface="Arial"/>
                <a:cs typeface="Arial"/>
              </a:rPr>
              <a:t>ت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2100" spc="-7" baseline="9920" dirty="0">
                <a:latin typeface="Arial"/>
                <a:cs typeface="Arial"/>
              </a:rPr>
              <a:t>ً</a:t>
            </a:r>
            <a:r>
              <a:rPr sz="1400" spc="545" dirty="0">
                <a:latin typeface="Arial"/>
                <a:cs typeface="Arial"/>
              </a:rPr>
              <a:t>ا</a:t>
            </a:r>
            <a:r>
              <a:rPr sz="1400" spc="-355" dirty="0">
                <a:latin typeface="Arial"/>
                <a:cs typeface="Arial"/>
              </a:rPr>
              <a:t>ض</a:t>
            </a:r>
            <a:r>
              <a:rPr sz="1400" spc="-730" dirty="0">
                <a:latin typeface="Arial"/>
                <a:cs typeface="Arial"/>
              </a:rPr>
              <a:t>ف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dirty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tabLst>
                <a:tab pos="1957070" algn="l"/>
                <a:tab pos="4838700" algn="l"/>
              </a:tabLst>
            </a:pPr>
            <a:r>
              <a:rPr sz="1400" spc="275" dirty="0">
                <a:latin typeface="Arial"/>
                <a:cs typeface="Arial"/>
              </a:rPr>
              <a:t>˺˺˿</a:t>
            </a:r>
            <a:r>
              <a:rPr sz="1400" spc="270" dirty="0">
                <a:latin typeface="Arial"/>
                <a:cs typeface="Arial"/>
              </a:rPr>
              <a:t>˹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580" dirty="0">
                <a:latin typeface="Arial"/>
                <a:cs typeface="Arial"/>
              </a:rPr>
              <a:t>ΔϠي</a:t>
            </a:r>
            <a:r>
              <a:rPr sz="1400" spc="-175" dirty="0">
                <a:latin typeface="Arial"/>
                <a:cs typeface="Arial"/>
              </a:rPr>
              <a:t>ϭ</a:t>
            </a:r>
            <a:r>
              <a:rPr sz="1400" spc="-360" dirty="0">
                <a:latin typeface="Arial"/>
                <a:cs typeface="Arial"/>
              </a:rPr>
              <a:t>حت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229" dirty="0">
                <a:latin typeface="Arial"/>
                <a:cs typeface="Arial"/>
              </a:rPr>
              <a:t>˹˿˽˼˻˺̀˺</a:t>
            </a:r>
            <a:r>
              <a:rPr sz="1400" spc="250" dirty="0">
                <a:latin typeface="Arial"/>
                <a:cs typeface="Arial"/>
              </a:rPr>
              <a:t>˼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-830" dirty="0">
                <a:latin typeface="Arial"/>
                <a:cs typeface="Arial"/>
              </a:rPr>
              <a:t>Ύ</a:t>
            </a:r>
            <a:r>
              <a:rPr sz="1400" spc="-615" dirty="0">
                <a:latin typeface="Arial"/>
                <a:cs typeface="Arial"/>
              </a:rPr>
              <a:t>ي</a:t>
            </a:r>
            <a:r>
              <a:rPr sz="1400" spc="-509" dirty="0">
                <a:latin typeface="Arial"/>
                <a:cs typeface="Arial"/>
              </a:rPr>
              <a:t>Ϡع</a:t>
            </a:r>
            <a:r>
              <a:rPr sz="1400" spc="-409" dirty="0">
                <a:latin typeface="Arial"/>
                <a:cs typeface="Arial"/>
              </a:rPr>
              <a:t>ل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60" dirty="0">
                <a:latin typeface="Arial"/>
                <a:cs typeface="Arial"/>
              </a:rPr>
              <a:t>Ε</a:t>
            </a:r>
            <a:r>
              <a:rPr sz="1400" spc="-345" dirty="0">
                <a:latin typeface="Arial"/>
                <a:cs typeface="Arial"/>
              </a:rPr>
              <a:t>Ύسا</a:t>
            </a:r>
            <a:r>
              <a:rPr sz="1400" spc="-275" dirty="0">
                <a:latin typeface="Arial"/>
                <a:cs typeface="Arial"/>
              </a:rPr>
              <a:t>ر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spc="-210" dirty="0">
                <a:latin typeface="Arial"/>
                <a:cs typeface="Arial"/>
              </a:rPr>
              <a:t>لا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ة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spc="-425" dirty="0">
                <a:latin typeface="Arial"/>
                <a:cs typeface="Arial"/>
              </a:rPr>
              <a:t>Ύمعب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480" dirty="0">
                <a:latin typeface="Arial"/>
                <a:cs typeface="Arial"/>
              </a:rPr>
              <a:t>لΎصت</a:t>
            </a:r>
            <a:r>
              <a:rPr sz="1400" spc="470" dirty="0">
                <a:latin typeface="Arial"/>
                <a:cs typeface="Arial"/>
              </a:rPr>
              <a:t>ا</a:t>
            </a:r>
            <a:r>
              <a:rPr sz="1400" dirty="0">
                <a:latin typeface="Arial"/>
                <a:cs typeface="Arial"/>
              </a:rPr>
              <a:t>ا </a:t>
            </a:r>
            <a:r>
              <a:rPr sz="1400" spc="-20" dirty="0">
                <a:latin typeface="Arial"/>
                <a:cs typeface="Arial"/>
              </a:rPr>
              <a:t>ϰ</a:t>
            </a:r>
            <a:r>
              <a:rPr sz="1400" spc="-204" dirty="0">
                <a:latin typeface="Arial"/>
                <a:cs typeface="Arial"/>
              </a:rPr>
              <a:t>جري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35" dirty="0">
                <a:latin typeface="Arial"/>
                <a:cs typeface="Arial"/>
              </a:rPr>
              <a:t>رΎسϔ</a:t>
            </a:r>
            <a:r>
              <a:rPr sz="1400" spc="-515" dirty="0">
                <a:latin typeface="Arial"/>
                <a:cs typeface="Arial"/>
              </a:rPr>
              <a:t>ت</a:t>
            </a:r>
            <a:r>
              <a:rPr sz="1400" spc="114" dirty="0">
                <a:latin typeface="Arial"/>
                <a:cs typeface="Arial"/>
              </a:rPr>
              <a:t>س</a:t>
            </a:r>
            <a:r>
              <a:rPr sz="1400" spc="15" dirty="0">
                <a:latin typeface="Arial"/>
                <a:cs typeface="Arial"/>
              </a:rPr>
              <a:t>ا</a:t>
            </a:r>
            <a:r>
              <a:rPr sz="1400" spc="-420" dirty="0">
                <a:latin typeface="Arial"/>
                <a:cs typeface="Arial"/>
              </a:rPr>
              <a:t>ل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dirty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1158239"/>
            <a:ext cx="2615565" cy="12969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832988" y="1312592"/>
            <a:ext cx="1767205" cy="1080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2800"/>
              </a:lnSpc>
            </a:pPr>
            <a:r>
              <a:rPr sz="1800" spc="-545" dirty="0">
                <a:latin typeface="Arial"/>
                <a:cs typeface="Arial"/>
              </a:rPr>
              <a:t>Δ</a:t>
            </a:r>
            <a:r>
              <a:rPr sz="1800" spc="-475" dirty="0">
                <a:latin typeface="Arial"/>
                <a:cs typeface="Arial"/>
              </a:rPr>
              <a:t>ي</a:t>
            </a:r>
            <a:r>
              <a:rPr sz="1800" spc="-245" dirty="0">
                <a:latin typeface="Arial"/>
                <a:cs typeface="Arial"/>
              </a:rPr>
              <a:t>د</a:t>
            </a:r>
            <a:r>
              <a:rPr sz="1800" spc="-350" dirty="0">
                <a:latin typeface="Arial"/>
                <a:cs typeface="Arial"/>
              </a:rPr>
              <a:t>ϭعس</a:t>
            </a:r>
            <a:r>
              <a:rPr sz="1800" spc="-270" dirty="0">
                <a:latin typeface="Arial"/>
                <a:cs typeface="Arial"/>
              </a:rPr>
              <a:t>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685" dirty="0">
                <a:latin typeface="Arial"/>
                <a:cs typeface="Arial"/>
              </a:rPr>
              <a:t>Δي</a:t>
            </a:r>
            <a:r>
              <a:rPr sz="1800" spc="-740" dirty="0">
                <a:latin typeface="Arial"/>
                <a:cs typeface="Arial"/>
              </a:rPr>
              <a:t>ب</a:t>
            </a:r>
            <a:r>
              <a:rPr sz="1800" spc="-135" dirty="0">
                <a:latin typeface="Arial"/>
                <a:cs typeface="Arial"/>
              </a:rPr>
              <a:t>ر</a:t>
            </a:r>
            <a:r>
              <a:rPr sz="1800" spc="-160" dirty="0">
                <a:latin typeface="Arial"/>
                <a:cs typeface="Arial"/>
              </a:rPr>
              <a:t>ع</a:t>
            </a:r>
            <a:r>
              <a:rPr sz="1800" spc="-270" dirty="0">
                <a:latin typeface="Arial"/>
                <a:cs typeface="Arial"/>
              </a:rPr>
              <a:t>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380" dirty="0">
                <a:latin typeface="Arial"/>
                <a:cs typeface="Arial"/>
              </a:rPr>
              <a:t>ΔكϠمم</a:t>
            </a:r>
            <a:r>
              <a:rPr sz="1800" spc="-370" dirty="0">
                <a:latin typeface="Arial"/>
                <a:cs typeface="Arial"/>
              </a:rPr>
              <a:t>ل</a:t>
            </a:r>
            <a:r>
              <a:rPr sz="1800" dirty="0">
                <a:latin typeface="Arial"/>
                <a:cs typeface="Arial"/>
              </a:rPr>
              <a:t>ا </a:t>
            </a:r>
            <a:r>
              <a:rPr sz="1800" spc="-505" dirty="0">
                <a:latin typeface="Arial"/>
                <a:cs typeface="Arial"/>
              </a:rPr>
              <a:t>يل</a:t>
            </a:r>
            <a:r>
              <a:rPr sz="1800" spc="-765" dirty="0">
                <a:latin typeface="Arial"/>
                <a:cs typeface="Arial"/>
              </a:rPr>
              <a:t>Ύ</a:t>
            </a:r>
            <a:r>
              <a:rPr sz="1800" spc="-275" dirty="0">
                <a:latin typeface="Arial"/>
                <a:cs typeface="Arial"/>
              </a:rPr>
              <a:t>علا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55" dirty="0">
                <a:latin typeface="Arial"/>
                <a:cs typeface="Arial"/>
              </a:rPr>
              <a:t>ϡ</a:t>
            </a:r>
            <a:r>
              <a:rPr sz="1800" spc="-605" dirty="0">
                <a:latin typeface="Arial"/>
                <a:cs typeface="Arial"/>
              </a:rPr>
              <a:t>ي</a:t>
            </a:r>
            <a:r>
              <a:rPr sz="1800" spc="-530" dirty="0">
                <a:latin typeface="Arial"/>
                <a:cs typeface="Arial"/>
              </a:rPr>
              <a:t>Ϡعتلا</a:t>
            </a:r>
            <a:r>
              <a:rPr sz="1800" dirty="0">
                <a:latin typeface="Arial"/>
                <a:cs typeface="Arial"/>
              </a:rPr>
              <a:t> ةرا</a:t>
            </a:r>
            <a:r>
              <a:rPr sz="1800" spc="-10" dirty="0">
                <a:latin typeface="Arial"/>
                <a:cs typeface="Arial"/>
              </a:rPr>
              <a:t>ز</a:t>
            </a:r>
            <a:r>
              <a:rPr sz="1800" spc="-229" dirty="0">
                <a:latin typeface="Arial"/>
                <a:cs typeface="Arial"/>
              </a:rPr>
              <a:t>ϭ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-525" dirty="0">
                <a:latin typeface="Arial"/>
                <a:cs typeface="Arial"/>
              </a:rPr>
              <a:t>Δ</a:t>
            </a:r>
            <a:r>
              <a:rPr sz="1800" spc="-55" dirty="0">
                <a:latin typeface="Arial"/>
                <a:cs typeface="Arial"/>
              </a:rPr>
              <a:t>ـعم</a:t>
            </a:r>
            <a:r>
              <a:rPr sz="1800" spc="-95" dirty="0">
                <a:latin typeface="Arial"/>
                <a:cs typeface="Arial"/>
              </a:rPr>
              <a:t>ج</a:t>
            </a:r>
            <a:r>
              <a:rPr sz="1800" spc="100" dirty="0">
                <a:latin typeface="Arial"/>
                <a:cs typeface="Arial"/>
              </a:rPr>
              <a:t>م</a:t>
            </a:r>
            <a:r>
              <a:rPr sz="1800" spc="-270" dirty="0">
                <a:latin typeface="Arial"/>
                <a:cs typeface="Arial"/>
              </a:rPr>
              <a:t>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54" dirty="0">
                <a:latin typeface="Arial"/>
                <a:cs typeface="Arial"/>
              </a:rPr>
              <a:t>Δــعم</a:t>
            </a:r>
            <a:r>
              <a:rPr sz="1800" spc="-565" dirty="0">
                <a:latin typeface="Arial"/>
                <a:cs typeface="Arial"/>
              </a:rPr>
              <a:t>Ύ</a:t>
            </a:r>
            <a:r>
              <a:rPr sz="1800" spc="-65" dirty="0">
                <a:latin typeface="Arial"/>
                <a:cs typeface="Arial"/>
              </a:rPr>
              <a:t>ج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65"/>
              </a:lnSpc>
            </a:pPr>
            <a:r>
              <a:rPr sz="1800" spc="-530" dirty="0">
                <a:latin typeface="Arial"/>
                <a:cs typeface="Arial"/>
              </a:rPr>
              <a:t>ΎـيϠعلا </a:t>
            </a:r>
            <a:r>
              <a:rPr sz="1800" spc="-245" dirty="0">
                <a:latin typeface="Arial"/>
                <a:cs typeface="Arial"/>
              </a:rPr>
              <a:t>ΕΎـساردلا ةد</a:t>
            </a:r>
            <a:r>
              <a:rPr sz="1800" spc="-740" dirty="0">
                <a:latin typeface="Arial"/>
                <a:cs typeface="Arial"/>
              </a:rPr>
              <a:t>Ύ</a:t>
            </a:r>
            <a:r>
              <a:rPr sz="1800" spc="-305" dirty="0">
                <a:latin typeface="Arial"/>
                <a:cs typeface="Arial"/>
              </a:rPr>
              <a:t>م</a:t>
            </a:r>
            <a:r>
              <a:rPr sz="1800" spc="-40" dirty="0">
                <a:latin typeface="Arial"/>
                <a:cs typeface="Arial"/>
              </a:rPr>
              <a:t>ع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3688464" y="979778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011415" y="568625"/>
            <a:ext cx="4668520" cy="766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85" dirty="0">
                <a:latin typeface="Arial"/>
                <a:cs typeface="Arial"/>
              </a:rPr>
              <a:t>شر</a:t>
            </a:r>
            <a:r>
              <a:rPr sz="1800" b="1" spc="-70" dirty="0">
                <a:latin typeface="Arial"/>
                <a:cs typeface="Arial"/>
              </a:rPr>
              <a:t>ϭ</a:t>
            </a:r>
            <a:r>
              <a:rPr sz="1800" b="1" spc="-200" dirty="0">
                <a:latin typeface="Arial"/>
                <a:cs typeface="Arial"/>
              </a:rPr>
              <a:t>لا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825" dirty="0">
                <a:latin typeface="Arial"/>
                <a:cs typeface="Arial"/>
              </a:rPr>
              <a:t>ϭ΃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90" dirty="0">
                <a:latin typeface="Arial"/>
                <a:cs typeface="Arial"/>
              </a:rPr>
              <a:t>Εارب</a:t>
            </a:r>
            <a:r>
              <a:rPr sz="1800" b="1" spc="-700" dirty="0">
                <a:latin typeface="Arial"/>
                <a:cs typeface="Arial"/>
              </a:rPr>
              <a:t>ت</a:t>
            </a:r>
            <a:r>
              <a:rPr sz="1800" b="1" spc="-100" dirty="0">
                <a:latin typeface="Arial"/>
                <a:cs typeface="Arial"/>
              </a:rPr>
              <a:t>خملا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825" dirty="0">
                <a:latin typeface="Arial"/>
                <a:cs typeface="Arial"/>
              </a:rPr>
              <a:t>ϭ΃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45" dirty="0">
                <a:latin typeface="Arial"/>
                <a:cs typeface="Arial"/>
              </a:rPr>
              <a:t>ل</a:t>
            </a:r>
            <a:r>
              <a:rPr sz="1800" b="1" spc="30" dirty="0">
                <a:latin typeface="Arial"/>
                <a:cs typeface="Arial"/>
              </a:rPr>
              <a:t>م</a:t>
            </a:r>
            <a:r>
              <a:rPr sz="1800" b="1" spc="-1270" dirty="0">
                <a:latin typeface="Arial"/>
                <a:cs typeface="Arial"/>
              </a:rPr>
              <a:t>Ύ</a:t>
            </a:r>
            <a:r>
              <a:rPr sz="1800" b="1" spc="-160" dirty="0">
                <a:latin typeface="Arial"/>
                <a:cs typeface="Arial"/>
              </a:rPr>
              <a:t>عملا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ل</a:t>
            </a:r>
            <a:r>
              <a:rPr sz="1800" b="1" spc="-685" dirty="0">
                <a:latin typeface="Arial"/>
                <a:cs typeface="Arial"/>
              </a:rPr>
              <a:t>ي</a:t>
            </a:r>
            <a:r>
              <a:rPr sz="1800" b="1" spc="-935" dirty="0">
                <a:latin typeface="Arial"/>
                <a:cs typeface="Arial"/>
              </a:rPr>
              <a:t>صΎ</a:t>
            </a:r>
            <a:r>
              <a:rPr sz="1800" b="1" spc="-720" dirty="0">
                <a:latin typeface="Arial"/>
                <a:cs typeface="Arial"/>
              </a:rPr>
              <a:t>ϔ</a:t>
            </a:r>
            <a:r>
              <a:rPr sz="1800" b="1" spc="-690" dirty="0">
                <a:latin typeface="Arial"/>
                <a:cs typeface="Arial"/>
              </a:rPr>
              <a:t>ت</a:t>
            </a:r>
            <a:r>
              <a:rPr sz="1800" b="1" dirty="0">
                <a:latin typeface="Arial"/>
                <a:cs typeface="Arial"/>
              </a:rPr>
              <a:t> –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2700" b="1" spc="75" baseline="4629" dirty="0">
                <a:latin typeface="Arial"/>
                <a:cs typeface="Arial"/>
              </a:rPr>
              <a:t>ً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490" dirty="0">
                <a:latin typeface="Arial"/>
                <a:cs typeface="Arial"/>
              </a:rPr>
              <a:t>ن</a:t>
            </a:r>
            <a:r>
              <a:rPr sz="1800" b="1" spc="90" dirty="0">
                <a:latin typeface="Arial"/>
                <a:cs typeface="Arial"/>
              </a:rPr>
              <a:t>م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690" dirty="0">
                <a:latin typeface="Arial"/>
                <a:cs typeface="Arial"/>
              </a:rPr>
              <a:t>ث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3006090">
              <a:lnSpc>
                <a:spcPct val="100000"/>
              </a:lnSpc>
            </a:pP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495" dirty="0">
                <a:latin typeface="Arial"/>
                <a:cs typeface="Arial"/>
              </a:rPr>
              <a:t>يل</a:t>
            </a:r>
            <a:r>
              <a:rPr sz="1400" b="1" spc="-844" dirty="0">
                <a:latin typeface="Arial"/>
                <a:cs typeface="Arial"/>
              </a:rPr>
              <a:t>Ύ</a:t>
            </a:r>
            <a:r>
              <a:rPr sz="1400" b="1" spc="-220" dirty="0">
                <a:latin typeface="Arial"/>
                <a:cs typeface="Arial"/>
              </a:rPr>
              <a:t>ح</a:t>
            </a:r>
            <a:r>
              <a:rPr sz="1400" b="1" spc="-18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84" dirty="0">
                <a:latin typeface="Arial"/>
                <a:cs typeface="Arial"/>
              </a:rPr>
              <a:t>ϡسϘ</a:t>
            </a:r>
            <a:r>
              <a:rPr sz="1400" b="1" spc="-29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0" dirty="0">
                <a:latin typeface="Arial"/>
                <a:cs typeface="Arial"/>
              </a:rPr>
              <a:t>ل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110" dirty="0">
                <a:latin typeface="Arial"/>
                <a:cs typeface="Arial"/>
              </a:rPr>
              <a:t>ع</a:t>
            </a:r>
            <a:r>
              <a:rPr sz="1400" b="1" spc="-65" dirty="0">
                <a:latin typeface="Arial"/>
                <a:cs typeface="Arial"/>
              </a:rPr>
              <a:t>م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35" dirty="0">
                <a:latin typeface="Arial"/>
                <a:cs typeface="Arial"/>
              </a:rPr>
              <a:t>ئ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440" dirty="0">
                <a:latin typeface="Arial"/>
                <a:cs typeface="Arial"/>
              </a:rPr>
              <a:t>ق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.</a:t>
            </a:r>
            <a:r>
              <a:rPr sz="1400" b="1" spc="-1110" dirty="0">
                <a:latin typeface="Arial"/>
                <a:cs typeface="Arial"/>
              </a:rPr>
              <a:t>΃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74868" y="5244500"/>
            <a:ext cx="45053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حر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645" dirty="0">
                <a:latin typeface="Arial"/>
                <a:cs typeface="Arial"/>
              </a:rPr>
              <a:t>Ϙ</a:t>
            </a:r>
            <a:r>
              <a:rPr sz="1400" b="1" spc="80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80" dirty="0">
                <a:latin typeface="Arial"/>
                <a:cs typeface="Arial"/>
              </a:rPr>
              <a:t>م</a:t>
            </a:r>
            <a:r>
              <a:rPr sz="1400" b="1" spc="-994" dirty="0">
                <a:latin typeface="Arial"/>
                <a:cs typeface="Arial"/>
              </a:rPr>
              <a:t>Ύ</a:t>
            </a:r>
            <a:r>
              <a:rPr sz="1400" b="1" spc="-380" dirty="0">
                <a:latin typeface="Arial"/>
                <a:cs typeface="Arial"/>
              </a:rPr>
              <a:t>ن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5" dirty="0">
                <a:latin typeface="Arial"/>
                <a:cs typeface="Arial"/>
              </a:rPr>
              <a:t>ء</a:t>
            </a:r>
            <a:r>
              <a:rPr sz="1400" b="1" spc="-5" dirty="0">
                <a:latin typeface="Arial"/>
                <a:cs typeface="Arial"/>
              </a:rPr>
              <a:t>د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ϰ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dirty="0">
                <a:latin typeface="Arial"/>
                <a:cs typeface="Arial"/>
              </a:rPr>
              <a:t>ع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-550" dirty="0">
                <a:latin typeface="Arial"/>
                <a:cs typeface="Arial"/>
              </a:rPr>
              <a:t>ث</a:t>
            </a:r>
            <a:r>
              <a:rPr sz="1400" b="1" spc="-20" dirty="0">
                <a:latin typeface="Arial"/>
                <a:cs typeface="Arial"/>
              </a:rPr>
              <a:t>΅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36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2100" b="1" spc="15" baseline="5952" dirty="0">
                <a:latin typeface="Arial"/>
                <a:cs typeface="Arial"/>
              </a:rPr>
              <a:t>ً</a:t>
            </a:r>
            <a:r>
              <a:rPr sz="1400" b="1" spc="434" dirty="0">
                <a:latin typeface="Arial"/>
                <a:cs typeface="Arial"/>
              </a:rPr>
              <a:t>ا</a:t>
            </a:r>
            <a:r>
              <a:rPr sz="1400" b="1" spc="-575" dirty="0">
                <a:latin typeface="Arial"/>
                <a:cs typeface="Arial"/>
              </a:rPr>
              <a:t>بϘت</a:t>
            </a:r>
            <a:r>
              <a:rPr sz="1400" b="1" spc="-434" dirty="0">
                <a:latin typeface="Arial"/>
                <a:cs typeface="Arial"/>
              </a:rPr>
              <a:t>س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175" dirty="0">
                <a:latin typeface="Arial"/>
                <a:cs typeface="Arial"/>
              </a:rPr>
              <a:t>ه</a:t>
            </a:r>
            <a:r>
              <a:rPr sz="1400" b="1" spc="-20" dirty="0">
                <a:latin typeface="Arial"/>
                <a:cs typeface="Arial"/>
              </a:rPr>
              <a:t>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425" dirty="0">
                <a:latin typeface="Arial"/>
                <a:cs typeface="Arial"/>
              </a:rPr>
              <a:t>ش</a:t>
            </a:r>
            <a:r>
              <a:rPr sz="1400" b="1" spc="-380" dirty="0">
                <a:latin typeface="Arial"/>
                <a:cs typeface="Arial"/>
              </a:rPr>
              <a:t>ن</a:t>
            </a:r>
            <a:r>
              <a:rPr sz="1400" b="1" dirty="0">
                <a:latin typeface="Arial"/>
                <a:cs typeface="Arial"/>
              </a:rPr>
              <a:t>إ </a:t>
            </a:r>
            <a:r>
              <a:rPr sz="1400" b="1" spc="-10" dirty="0">
                <a:latin typeface="Arial"/>
                <a:cs typeface="Arial"/>
              </a:rPr>
              <a:t>حر</a:t>
            </a:r>
            <a:r>
              <a:rPr sz="1400" b="1" spc="-590" dirty="0">
                <a:latin typeface="Arial"/>
                <a:cs typeface="Arial"/>
              </a:rPr>
              <a:t>تϘ</a:t>
            </a:r>
            <a:r>
              <a:rPr sz="1400" b="1" spc="6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ل</a:t>
            </a:r>
            <a:r>
              <a:rPr sz="1400" b="1" spc="80" dirty="0">
                <a:latin typeface="Arial"/>
                <a:cs typeface="Arial"/>
              </a:rPr>
              <a:t>م</a:t>
            </a:r>
            <a:r>
              <a:rPr sz="1400" b="1" spc="-994" dirty="0">
                <a:latin typeface="Arial"/>
                <a:cs typeface="Arial"/>
              </a:rPr>
              <a:t>Ύ</a:t>
            </a:r>
            <a:r>
              <a:rPr sz="1400" b="1" spc="-265" dirty="0">
                <a:latin typeface="Arial"/>
                <a:cs typeface="Arial"/>
              </a:rPr>
              <a:t>ع</a:t>
            </a:r>
            <a:r>
              <a:rPr sz="1400" b="1" spc="80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75" dirty="0">
                <a:latin typeface="Arial"/>
                <a:cs typeface="Arial"/>
              </a:rPr>
              <a:t>Ύ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365" dirty="0">
                <a:latin typeface="Arial"/>
                <a:cs typeface="Arial"/>
              </a:rPr>
              <a:t>ن</a:t>
            </a:r>
            <a:r>
              <a:rPr sz="1400" b="1" spc="-635" dirty="0">
                <a:latin typeface="Arial"/>
                <a:cs typeface="Arial"/>
              </a:rPr>
              <a:t>Ύ</a:t>
            </a:r>
            <a:r>
              <a:rPr sz="1400" b="1" spc="-530" dirty="0">
                <a:latin typeface="Arial"/>
                <a:cs typeface="Arial"/>
              </a:rPr>
              <a:t>يب</a:t>
            </a:r>
            <a:r>
              <a:rPr sz="1400" b="1" dirty="0">
                <a:latin typeface="Arial"/>
                <a:cs typeface="Arial"/>
              </a:rPr>
              <a:t> .</a:t>
            </a:r>
            <a:r>
              <a:rPr sz="1400" b="1" spc="-270" dirty="0">
                <a:latin typeface="Arial"/>
                <a:cs typeface="Arial"/>
              </a:rPr>
              <a:t>Ώ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4055" y="1467220"/>
          <a:ext cx="6039485" cy="3204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8863"/>
                <a:gridCol w="703569"/>
              </a:tblGrid>
              <a:tr h="553973">
                <a:tc>
                  <a:txBody>
                    <a:bodyPr/>
                    <a:lstStyle/>
                    <a:p>
                      <a:pPr marL="163639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شرϭ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ϭ΃ رب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خملا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ϭ΃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عϭن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ϡ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9090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680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42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54055" y="5600639"/>
          <a:ext cx="6039485" cy="3204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133"/>
                <a:gridCol w="4573030"/>
                <a:gridCol w="589269"/>
              </a:tblGrid>
              <a:tr h="554128">
                <a:tc>
                  <a:txBody>
                    <a:bodyPr/>
                    <a:lstStyle/>
                    <a:p>
                      <a:pPr marL="113030" marR="67945" indent="-5397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عق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غ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شت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ل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949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31762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شرϭ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ϭ΃ رب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خملا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ϭ΃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عϭن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5949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ϡ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49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9090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9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140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42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06980" y="125665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09">
                <a:moveTo>
                  <a:pt x="0" y="219705"/>
                </a:moveTo>
                <a:lnTo>
                  <a:pt x="347353" y="219705"/>
                </a:lnTo>
                <a:lnTo>
                  <a:pt x="347353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06780" y="125665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09">
                <a:moveTo>
                  <a:pt x="0" y="219705"/>
                </a:moveTo>
                <a:lnTo>
                  <a:pt x="347353" y="219705"/>
                </a:lnTo>
                <a:lnTo>
                  <a:pt x="347353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06980" y="1853440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17"/>
                </a:moveTo>
                <a:lnTo>
                  <a:pt x="347353" y="219717"/>
                </a:lnTo>
                <a:lnTo>
                  <a:pt x="347353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11230" y="1792480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17"/>
                </a:moveTo>
                <a:lnTo>
                  <a:pt x="347340" y="219717"/>
                </a:lnTo>
                <a:lnTo>
                  <a:pt x="347340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36820" y="3943100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36620" y="3943100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5319" y="8985122"/>
            <a:ext cx="6213475" cy="0"/>
          </a:xfrm>
          <a:custGeom>
            <a:avLst/>
            <a:gdLst/>
            <a:ahLst/>
            <a:cxnLst/>
            <a:rect l="l" t="t" r="r" b="b"/>
            <a:pathLst>
              <a:path w="6213475">
                <a:moveTo>
                  <a:pt x="0" y="0"/>
                </a:moveTo>
                <a:lnTo>
                  <a:pt x="6213469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2464" y="925067"/>
            <a:ext cx="0" cy="8042909"/>
          </a:xfrm>
          <a:custGeom>
            <a:avLst/>
            <a:gdLst/>
            <a:ahLst/>
            <a:cxnLst/>
            <a:rect l="l" t="t" r="r" b="b"/>
            <a:pathLst>
              <a:path h="8042909">
                <a:moveTo>
                  <a:pt x="0" y="0"/>
                </a:moveTo>
                <a:lnTo>
                  <a:pt x="0" y="804291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5319" y="907922"/>
            <a:ext cx="6213475" cy="0"/>
          </a:xfrm>
          <a:custGeom>
            <a:avLst/>
            <a:gdLst/>
            <a:ahLst/>
            <a:cxnLst/>
            <a:rect l="l" t="t" r="r" b="b"/>
            <a:pathLst>
              <a:path w="6213475">
                <a:moveTo>
                  <a:pt x="0" y="0"/>
                </a:moveTo>
                <a:lnTo>
                  <a:pt x="6213469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1644" y="924549"/>
            <a:ext cx="0" cy="8042909"/>
          </a:xfrm>
          <a:custGeom>
            <a:avLst/>
            <a:gdLst/>
            <a:ahLst/>
            <a:cxnLst/>
            <a:rect l="l" t="t" r="r" b="b"/>
            <a:pathLst>
              <a:path h="8042909">
                <a:moveTo>
                  <a:pt x="0" y="0"/>
                </a:moveTo>
                <a:lnTo>
                  <a:pt x="0" y="8042915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1039" y="8950832"/>
            <a:ext cx="6122035" cy="0"/>
          </a:xfrm>
          <a:custGeom>
            <a:avLst/>
            <a:gdLst/>
            <a:ahLst/>
            <a:cxnLst/>
            <a:rect l="l" t="t" r="r" b="b"/>
            <a:pathLst>
              <a:path w="6122034">
                <a:moveTo>
                  <a:pt x="0" y="0"/>
                </a:moveTo>
                <a:lnTo>
                  <a:pt x="612202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6754" y="947927"/>
            <a:ext cx="0" cy="7997190"/>
          </a:xfrm>
          <a:custGeom>
            <a:avLst/>
            <a:gdLst/>
            <a:ahLst/>
            <a:cxnLst/>
            <a:rect l="l" t="t" r="r" b="b"/>
            <a:pathLst>
              <a:path h="7997190">
                <a:moveTo>
                  <a:pt x="0" y="0"/>
                </a:moveTo>
                <a:lnTo>
                  <a:pt x="0" y="799719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1039" y="942212"/>
            <a:ext cx="6122035" cy="0"/>
          </a:xfrm>
          <a:custGeom>
            <a:avLst/>
            <a:gdLst/>
            <a:ahLst/>
            <a:cxnLst/>
            <a:rect l="l" t="t" r="r" b="b"/>
            <a:pathLst>
              <a:path w="6122034">
                <a:moveTo>
                  <a:pt x="0" y="0"/>
                </a:moveTo>
                <a:lnTo>
                  <a:pt x="612202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17354" y="947409"/>
            <a:ext cx="0" cy="7997190"/>
          </a:xfrm>
          <a:custGeom>
            <a:avLst/>
            <a:gdLst/>
            <a:ahLst/>
            <a:cxnLst/>
            <a:rect l="l" t="t" r="r" b="b"/>
            <a:pathLst>
              <a:path h="7997190">
                <a:moveTo>
                  <a:pt x="0" y="0"/>
                </a:moveTo>
                <a:lnTo>
                  <a:pt x="0" y="7997195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06980" y="2484632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53" y="219705"/>
                </a:lnTo>
                <a:lnTo>
                  <a:pt x="347353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06780" y="2484632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53" y="219705"/>
                </a:lnTo>
                <a:lnTo>
                  <a:pt x="347353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20870" y="2488441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4" h="219710">
                <a:moveTo>
                  <a:pt x="0" y="219705"/>
                </a:moveTo>
                <a:lnTo>
                  <a:pt x="347353" y="219705"/>
                </a:lnTo>
                <a:lnTo>
                  <a:pt x="347353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689976" y="576011"/>
            <a:ext cx="3810000" cy="679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-830" dirty="0">
                <a:latin typeface="Times New Roman"/>
                <a:cs typeface="Times New Roman"/>
              </a:rPr>
              <a:t>ΔيΒ</a:t>
            </a:r>
            <a:r>
              <a:rPr sz="1800" b="1" i="1" spc="-819" dirty="0">
                <a:latin typeface="Times New Roman"/>
                <a:cs typeface="Times New Roman"/>
              </a:rPr>
              <a:t>Θ</a:t>
            </a:r>
            <a:r>
              <a:rPr sz="1800" b="1" i="1" spc="-720" dirty="0">
                <a:latin typeface="Times New Roman"/>
                <a:cs typeface="Times New Roman"/>
              </a:rPr>
              <a:t>ϜϤ</a:t>
            </a:r>
            <a:r>
              <a:rPr sz="1800" b="1" i="1" spc="-1065" dirty="0">
                <a:latin typeface="Times New Roman"/>
                <a:cs typeface="Times New Roman"/>
              </a:rPr>
              <a:t>ل</a:t>
            </a:r>
            <a:r>
              <a:rPr sz="1800" b="1" i="1" spc="-1425" dirty="0">
                <a:latin typeface="Times New Roman"/>
                <a:cs typeface="Times New Roman"/>
              </a:rPr>
              <a:t>΍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350" dirty="0">
                <a:latin typeface="Times New Roman"/>
                <a:cs typeface="Times New Roman"/>
              </a:rPr>
              <a:t>Ε</a:t>
            </a:r>
            <a:r>
              <a:rPr sz="1800" b="1" i="1" spc="-535" dirty="0">
                <a:latin typeface="Times New Roman"/>
                <a:cs typeface="Times New Roman"/>
              </a:rPr>
              <a:t>ا</a:t>
            </a:r>
            <a:r>
              <a:rPr sz="1800" b="1" i="1" spc="-670" dirty="0">
                <a:latin typeface="Times New Roman"/>
                <a:cs typeface="Times New Roman"/>
              </a:rPr>
              <a:t>يϬ</a:t>
            </a:r>
            <a:r>
              <a:rPr sz="1800" b="1" i="1" spc="-400" dirty="0">
                <a:latin typeface="Times New Roman"/>
                <a:cs typeface="Times New Roman"/>
              </a:rPr>
              <a:t>δ</a:t>
            </a:r>
            <a:r>
              <a:rPr sz="1800" b="1" i="1" spc="-1230" dirty="0">
                <a:latin typeface="Times New Roman"/>
                <a:cs typeface="Times New Roman"/>
              </a:rPr>
              <a:t>Θل΍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900" dirty="0">
                <a:latin typeface="Times New Roman"/>
                <a:cs typeface="Times New Roman"/>
              </a:rPr>
              <a:t>س</a:t>
            </a:r>
            <a:r>
              <a:rPr sz="1800" b="1" i="1" spc="-55" dirty="0">
                <a:latin typeface="Times New Roman"/>
                <a:cs typeface="Times New Roman"/>
              </a:rPr>
              <a:t> </a:t>
            </a:r>
            <a:r>
              <a:rPr sz="2700" b="1" i="1" spc="75" baseline="3086" dirty="0">
                <a:latin typeface="Times New Roman"/>
                <a:cs typeface="Times New Roman"/>
              </a:rPr>
              <a:t>ً</a:t>
            </a:r>
            <a:r>
              <a:rPr sz="1800" b="1" i="1" spc="-940" dirty="0">
                <a:latin typeface="Times New Roman"/>
                <a:cs typeface="Times New Roman"/>
              </a:rPr>
              <a:t>Ύع</a:t>
            </a:r>
            <a:r>
              <a:rPr sz="1800" b="1" i="1" spc="-944" dirty="0">
                <a:latin typeface="Times New Roman"/>
                <a:cs typeface="Times New Roman"/>
              </a:rPr>
              <a:t>س</a:t>
            </a:r>
            <a:r>
              <a:rPr sz="1800" b="1" i="1" spc="-940" dirty="0">
                <a:latin typeface="Times New Roman"/>
                <a:cs typeface="Times New Roman"/>
              </a:rPr>
              <a:t>Ύ</a:t>
            </a:r>
            <a:r>
              <a:rPr sz="1800" b="1" i="1" spc="-1315" dirty="0">
                <a:latin typeface="Times New Roman"/>
                <a:cs typeface="Times New Roman"/>
              </a:rPr>
              <a:t>ت</a:t>
            </a:r>
            <a:endParaRPr sz="1800">
              <a:latin typeface="Times New Roman"/>
              <a:cs typeface="Times New Roman"/>
            </a:endParaRPr>
          </a:p>
          <a:p>
            <a:pPr marL="2258695">
              <a:lnSpc>
                <a:spcPct val="100000"/>
              </a:lnSpc>
              <a:spcBef>
                <a:spcPts val="1550"/>
              </a:spcBef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545" dirty="0">
                <a:latin typeface="Arial"/>
                <a:cs typeface="Arial"/>
              </a:rPr>
              <a:t>ϡسϘ</a:t>
            </a:r>
            <a:r>
              <a:rPr sz="1400" b="1" spc="-585" dirty="0">
                <a:latin typeface="Arial"/>
                <a:cs typeface="Arial"/>
              </a:rPr>
              <a:t>Ϡ</a:t>
            </a:r>
            <a:r>
              <a:rPr sz="1400" b="1" spc="-30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35" dirty="0">
                <a:latin typeface="Arial"/>
                <a:cs typeface="Arial"/>
              </a:rPr>
              <a:t>ت</a:t>
            </a:r>
            <a:r>
              <a:rPr sz="1400" b="1" spc="-275" dirty="0">
                <a:latin typeface="Arial"/>
                <a:cs typeface="Arial"/>
              </a:rPr>
              <a:t>ك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265" dirty="0">
                <a:latin typeface="Arial"/>
                <a:cs typeface="Arial"/>
              </a:rPr>
              <a:t>جϭت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˺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78277" y="1255804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46709" y="1255804"/>
            <a:ext cx="2025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35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39636" y="1664237"/>
            <a:ext cx="15601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70" dirty="0">
                <a:latin typeface="Arial"/>
                <a:cs typeface="Arial"/>
              </a:rPr>
              <a:t>يϠك</a:t>
            </a:r>
            <a:r>
              <a:rPr sz="1400" b="1" spc="-700" dirty="0">
                <a:latin typeface="Arial"/>
                <a:cs typeface="Arial"/>
              </a:rPr>
              <a:t>Ϡ</a:t>
            </a:r>
            <a:r>
              <a:rPr sz="1400" b="1" spc="-30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35" dirty="0">
                <a:latin typeface="Arial"/>
                <a:cs typeface="Arial"/>
              </a:rPr>
              <a:t>ت</a:t>
            </a:r>
            <a:r>
              <a:rPr sz="1400" b="1" spc="-275" dirty="0">
                <a:latin typeface="Arial"/>
                <a:cs typeface="Arial"/>
              </a:rPr>
              <a:t>ك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265" dirty="0">
                <a:latin typeface="Arial"/>
                <a:cs typeface="Arial"/>
              </a:rPr>
              <a:t>جϭت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˻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43976" y="1868453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62510" y="1868453"/>
            <a:ext cx="2025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35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60183" y="2276885"/>
            <a:ext cx="19399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ة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400" dirty="0">
                <a:latin typeface="Arial"/>
                <a:cs typeface="Arial"/>
              </a:rPr>
              <a:t>ف</a:t>
            </a:r>
            <a:r>
              <a:rPr sz="1400" b="1" spc="-335" dirty="0">
                <a:latin typeface="Arial"/>
                <a:cs typeface="Arial"/>
              </a:rPr>
              <a:t>ϭ</a:t>
            </a:r>
            <a:r>
              <a:rPr sz="1400" b="1" spc="-385" dirty="0">
                <a:latin typeface="Arial"/>
                <a:cs typeface="Arial"/>
              </a:rPr>
              <a:t>ت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290" dirty="0">
                <a:latin typeface="Arial"/>
                <a:cs typeface="Arial"/>
              </a:rPr>
              <a:t>ي</a:t>
            </a:r>
            <a:r>
              <a:rPr sz="1400" b="1" spc="-160" dirty="0">
                <a:latin typeface="Arial"/>
                <a:cs typeface="Arial"/>
              </a:rPr>
              <a:t>م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spc="-305" dirty="0">
                <a:latin typeface="Arial"/>
                <a:cs typeface="Arial"/>
              </a:rPr>
              <a:t>ع</a:t>
            </a:r>
            <a:r>
              <a:rPr sz="1400" b="1" spc="-26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" dirty="0">
                <a:latin typeface="Arial"/>
                <a:cs typeface="Arial"/>
              </a:rPr>
              <a:t>Ε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190" dirty="0">
                <a:latin typeface="Arial"/>
                <a:cs typeface="Arial"/>
              </a:rPr>
              <a:t>ϭ</a:t>
            </a:r>
            <a:r>
              <a:rPr sz="1400" b="1" spc="-135" dirty="0">
                <a:latin typeface="Arial"/>
                <a:cs typeface="Arial"/>
              </a:rPr>
              <a:t>د</a:t>
            </a:r>
            <a:r>
              <a:rPr sz="1400" b="1" spc="-19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˼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22199" y="2482625"/>
            <a:ext cx="3371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610" dirty="0">
                <a:latin typeface="Arial"/>
                <a:cs typeface="Arial"/>
              </a:rPr>
              <a:t>نΎيح΃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64863" y="2482625"/>
            <a:ext cx="2025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35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72173" y="2482625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77606" y="2891058"/>
            <a:ext cx="18224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600" dirty="0">
                <a:latin typeface="Arial"/>
                <a:cs typeface="Arial"/>
              </a:rPr>
              <a:t>بس</a:t>
            </a:r>
            <a:r>
              <a:rPr sz="1400" b="1" spc="-730" dirty="0">
                <a:latin typeface="Arial"/>
                <a:cs typeface="Arial"/>
              </a:rPr>
              <a:t>Ύ</a:t>
            </a:r>
            <a:r>
              <a:rPr sz="1400" b="1" spc="-155" dirty="0">
                <a:latin typeface="Arial"/>
                <a:cs typeface="Arial"/>
              </a:rPr>
              <a:t>نم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35" dirty="0">
                <a:latin typeface="Arial"/>
                <a:cs typeface="Arial"/>
              </a:rPr>
              <a:t>ت</a:t>
            </a:r>
            <a:r>
              <a:rPr sz="1400" b="1" spc="-275" dirty="0">
                <a:latin typeface="Arial"/>
                <a:cs typeface="Arial"/>
              </a:rPr>
              <a:t>ك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65" dirty="0">
                <a:latin typeface="Arial"/>
                <a:cs typeface="Arial"/>
              </a:rPr>
              <a:t>م</a:t>
            </a:r>
            <a:r>
              <a:rPr sz="1400" b="1" spc="-130" dirty="0">
                <a:latin typeface="Arial"/>
                <a:cs typeface="Arial"/>
              </a:rPr>
              <a:t>دخ</a:t>
            </a:r>
            <a:r>
              <a:rPr sz="1400" b="1" spc="-14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225" dirty="0">
                <a:latin typeface="Arial"/>
                <a:cs typeface="Arial"/>
              </a:rPr>
              <a:t>˽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65914" y="3095274"/>
            <a:ext cx="2019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40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29462" y="3095274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52008" y="3095274"/>
            <a:ext cx="50228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280" dirty="0">
                <a:latin typeface="Arial"/>
                <a:cs typeface="Arial"/>
              </a:rPr>
              <a:t>طسϭ</a:t>
            </a:r>
            <a:r>
              <a:rPr sz="1400" b="1" spc="-285" dirty="0">
                <a:latin typeface="Arial"/>
                <a:cs typeface="Arial"/>
              </a:rPr>
              <a:t>ت</a:t>
            </a:r>
            <a:r>
              <a:rPr sz="1400" b="1" spc="75" dirty="0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76840" y="3504087"/>
            <a:ext cx="3723004" cy="2861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6725" marR="5080" indent="586740">
              <a:lnSpc>
                <a:spcPts val="3229"/>
              </a:lnSpc>
              <a:tabLst>
                <a:tab pos="1971039" algn="l"/>
              </a:tabLst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275" dirty="0">
                <a:latin typeface="Arial"/>
                <a:cs typeface="Arial"/>
              </a:rPr>
              <a:t>تك</a:t>
            </a:r>
            <a:r>
              <a:rPr sz="1400" b="1" spc="-16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285" dirty="0">
                <a:latin typeface="Arial"/>
                <a:cs typeface="Arial"/>
              </a:rPr>
              <a:t>ΕΎمدخ</a:t>
            </a:r>
            <a:r>
              <a:rPr sz="1400" b="1" spc="-405" dirty="0">
                <a:latin typeface="Arial"/>
                <a:cs typeface="Arial"/>
              </a:rPr>
              <a:t>Ϡ</a:t>
            </a:r>
            <a:r>
              <a:rPr sz="1400" b="1" spc="-30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1110" dirty="0">
                <a:latin typeface="Arial"/>
                <a:cs typeface="Arial"/>
              </a:rPr>
              <a:t>΃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0" dirty="0">
                <a:latin typeface="Arial"/>
                <a:cs typeface="Arial"/>
              </a:rPr>
              <a:t>ث</a:t>
            </a:r>
            <a:r>
              <a:rPr sz="1400" b="1" spc="-60" dirty="0">
                <a:latin typeface="Arial"/>
                <a:cs typeface="Arial"/>
              </a:rPr>
              <a:t>ح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30" dirty="0">
                <a:latin typeface="Arial"/>
                <a:cs typeface="Arial"/>
              </a:rPr>
              <a:t>ϡ</a:t>
            </a:r>
            <a:r>
              <a:rPr sz="1400" b="1" spc="-815" dirty="0">
                <a:latin typeface="Arial"/>
                <a:cs typeface="Arial"/>
              </a:rPr>
              <a:t>Ύ</a:t>
            </a:r>
            <a:r>
              <a:rPr sz="1400" b="1" spc="-195" dirty="0">
                <a:latin typeface="Arial"/>
                <a:cs typeface="Arial"/>
              </a:rPr>
              <a:t>ظن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265" dirty="0">
                <a:latin typeface="Arial"/>
                <a:cs typeface="Arial"/>
              </a:rPr>
              <a:t>جϭي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dirty="0">
                <a:latin typeface="Arial"/>
                <a:cs typeface="Arial"/>
              </a:rPr>
              <a:t> -</a:t>
            </a:r>
            <a:r>
              <a:rPr sz="1400" b="1" spc="225" dirty="0">
                <a:latin typeface="Arial"/>
                <a:cs typeface="Arial"/>
              </a:rPr>
              <a:t>˾</a:t>
            </a:r>
            <a:r>
              <a:rPr sz="1400" b="1" spc="155" dirty="0">
                <a:latin typeface="Arial"/>
                <a:cs typeface="Arial"/>
              </a:rPr>
              <a:t> </a:t>
            </a:r>
            <a:r>
              <a:rPr sz="1400" b="1" spc="37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340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  <a:p>
            <a:pPr marL="436245" indent="-424180">
              <a:lnSpc>
                <a:spcPct val="100000"/>
              </a:lnSpc>
              <a:spcBef>
                <a:spcPts val="1170"/>
              </a:spcBef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س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ردتلا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ئ</a:t>
            </a:r>
            <a:r>
              <a:rPr sz="1400" b="1" spc="-175" dirty="0">
                <a:latin typeface="Arial"/>
                <a:cs typeface="Arial"/>
              </a:rPr>
              <a:t>يه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95" dirty="0">
                <a:latin typeface="Arial"/>
                <a:cs typeface="Arial"/>
              </a:rPr>
              <a:t>ءΎ</a:t>
            </a:r>
            <a:r>
              <a:rPr sz="1400" b="1" spc="-610" dirty="0">
                <a:latin typeface="Arial"/>
                <a:cs typeface="Arial"/>
              </a:rPr>
              <a:t>ض</a:t>
            </a:r>
            <a:r>
              <a:rPr sz="1400" b="1" spc="185" dirty="0">
                <a:latin typeface="Arial"/>
                <a:cs typeface="Arial"/>
              </a:rPr>
              <a:t>عأ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05" dirty="0">
                <a:latin typeface="Arial"/>
                <a:cs typeface="Arial"/>
              </a:rPr>
              <a:t>Δ</a:t>
            </a:r>
            <a:r>
              <a:rPr sz="1400" b="1" spc="-470" dirty="0">
                <a:latin typeface="Arial"/>
                <a:cs typeface="Arial"/>
              </a:rPr>
              <a:t>ب</a:t>
            </a:r>
            <a:r>
              <a:rPr sz="1400" b="1" spc="-275" dirty="0">
                <a:latin typeface="Arial"/>
                <a:cs typeface="Arial"/>
              </a:rPr>
              <a:t>تك</a:t>
            </a:r>
            <a:r>
              <a:rPr sz="1400" b="1" spc="-16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45" dirty="0">
                <a:latin typeface="Arial"/>
                <a:cs typeface="Arial"/>
              </a:rPr>
              <a:t>Δ</a:t>
            </a:r>
            <a:r>
              <a:rPr sz="1400" b="1" spc="-525" dirty="0">
                <a:latin typeface="Arial"/>
                <a:cs typeface="Arial"/>
              </a:rPr>
              <a:t>ص</a:t>
            </a:r>
            <a:r>
              <a:rPr sz="1400" b="1" spc="-315" dirty="0">
                <a:latin typeface="Arial"/>
                <a:cs typeface="Arial"/>
              </a:rPr>
              <a:t>ص</a:t>
            </a:r>
            <a:r>
              <a:rPr sz="1400" b="1" spc="-175" dirty="0">
                <a:latin typeface="Arial"/>
                <a:cs typeface="Arial"/>
              </a:rPr>
              <a:t>خ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ن</a:t>
            </a:r>
            <a:r>
              <a:rPr sz="1400" b="1" spc="-455" dirty="0">
                <a:latin typeface="Arial"/>
                <a:cs typeface="Arial"/>
              </a:rPr>
              <a:t>ك</a:t>
            </a:r>
            <a:r>
              <a:rPr sz="1400" b="1" spc="-79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1110" dirty="0">
                <a:latin typeface="Arial"/>
                <a:cs typeface="Arial"/>
              </a:rPr>
              <a:t>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30" dirty="0">
                <a:latin typeface="Arial"/>
                <a:cs typeface="Arial"/>
              </a:rPr>
              <a:t>ϙ</a:t>
            </a:r>
            <a:r>
              <a:rPr sz="1400" b="1" spc="-660" dirty="0">
                <a:latin typeface="Arial"/>
                <a:cs typeface="Arial"/>
              </a:rPr>
              <a:t>Ύ</a:t>
            </a:r>
            <a:r>
              <a:rPr sz="1400" b="1" spc="-110" dirty="0">
                <a:latin typeface="Arial"/>
                <a:cs typeface="Arial"/>
              </a:rPr>
              <a:t>نه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˿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436245">
              <a:lnSpc>
                <a:spcPct val="100000"/>
              </a:lnSpc>
              <a:tabLst>
                <a:tab pos="1946275" algn="l"/>
              </a:tabLst>
            </a:pPr>
            <a:r>
              <a:rPr sz="1400" b="1" spc="375" dirty="0">
                <a:latin typeface="Arial"/>
                <a:cs typeface="Arial"/>
              </a:rPr>
              <a:t>ا	</a:t>
            </a:r>
            <a:r>
              <a:rPr sz="1400" b="1" spc="-340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  <a:p>
            <a:pPr marL="436245" marR="5080" indent="-408940">
              <a:lnSpc>
                <a:spcPct val="191600"/>
              </a:lnSpc>
              <a:spcBef>
                <a:spcPts val="10"/>
              </a:spcBef>
              <a:tabLst>
                <a:tab pos="1946275" algn="l"/>
              </a:tabLst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515" dirty="0">
                <a:latin typeface="Arial"/>
                <a:cs typeface="Arial"/>
              </a:rPr>
              <a:t>يϠع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9" dirty="0">
                <a:latin typeface="Arial"/>
                <a:cs typeface="Arial"/>
              </a:rPr>
              <a:t>ΕΎ</a:t>
            </a:r>
            <a:r>
              <a:rPr sz="1400" b="1" spc="-540" dirty="0">
                <a:latin typeface="Arial"/>
                <a:cs typeface="Arial"/>
              </a:rPr>
              <a:t>س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80" dirty="0">
                <a:latin typeface="Arial"/>
                <a:cs typeface="Arial"/>
              </a:rPr>
              <a:t>ردلا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55" dirty="0">
                <a:latin typeface="Arial"/>
                <a:cs typeface="Arial"/>
              </a:rPr>
              <a:t>Ώا</a:t>
            </a:r>
            <a:r>
              <a:rPr sz="1400" b="1" spc="45" dirty="0">
                <a:latin typeface="Arial"/>
                <a:cs typeface="Arial"/>
              </a:rPr>
              <a:t>ط</a:t>
            </a:r>
            <a:r>
              <a:rPr sz="1400" b="1" spc="-30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125" dirty="0">
                <a:latin typeface="Arial"/>
                <a:cs typeface="Arial"/>
              </a:rPr>
              <a:t>كملا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ن</a:t>
            </a:r>
            <a:r>
              <a:rPr sz="1400" b="1" spc="-150" dirty="0">
                <a:latin typeface="Arial"/>
                <a:cs typeface="Arial"/>
              </a:rPr>
              <a:t>ك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1110" dirty="0">
                <a:latin typeface="Arial"/>
                <a:cs typeface="Arial"/>
              </a:rPr>
              <a:t>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ص</a:t>
            </a:r>
            <a:r>
              <a:rPr sz="1400" b="1" spc="-395" dirty="0">
                <a:latin typeface="Arial"/>
                <a:cs typeface="Arial"/>
              </a:rPr>
              <a:t>يصخت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ن</a:t>
            </a:r>
            <a:r>
              <a:rPr sz="1400" b="1" spc="-240" dirty="0">
                <a:latin typeface="Arial"/>
                <a:cs typeface="Arial"/>
              </a:rPr>
              <a:t>كمي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-̀ </a:t>
            </a:r>
            <a:r>
              <a:rPr sz="1400" b="1" spc="37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340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300">
              <a:latin typeface="Times New Roman"/>
              <a:cs typeface="Times New Roman"/>
            </a:endParaRPr>
          </a:p>
          <a:p>
            <a:pPr marL="1002030">
              <a:lnSpc>
                <a:spcPct val="100000"/>
              </a:lnSpc>
            </a:pP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15" dirty="0">
                <a:latin typeface="Arial"/>
                <a:cs typeface="Arial"/>
              </a:rPr>
              <a:t>يϠك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0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105" dirty="0">
                <a:latin typeface="Arial"/>
                <a:cs typeface="Arial"/>
              </a:rPr>
              <a:t>Εا</a:t>
            </a:r>
            <a:r>
              <a:rPr sz="1400" b="1" spc="12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30" dirty="0">
                <a:latin typeface="Arial"/>
                <a:cs typeface="Arial"/>
              </a:rPr>
              <a:t>ΕΎي</a:t>
            </a:r>
            <a:r>
              <a:rPr sz="1400" b="1" spc="-260" dirty="0">
                <a:latin typeface="Arial"/>
                <a:cs typeface="Arial"/>
              </a:rPr>
              <a:t>ر</a:t>
            </a:r>
            <a:r>
              <a:rPr sz="1400" b="1" spc="-145" dirty="0">
                <a:latin typeface="Arial"/>
                <a:cs typeface="Arial"/>
              </a:rPr>
              <a:t>ϭدل</a:t>
            </a:r>
            <a:r>
              <a:rPr sz="1400" b="1" spc="-8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20" dirty="0">
                <a:latin typeface="Arial"/>
                <a:cs typeface="Arial"/>
              </a:rPr>
              <a:t>ع</a:t>
            </a:r>
            <a:r>
              <a:rPr sz="1400" b="1" spc="-60" dirty="0">
                <a:latin typeface="Arial"/>
                <a:cs typeface="Arial"/>
              </a:rPr>
              <a:t>ج</a:t>
            </a:r>
            <a:r>
              <a:rPr sz="1400" b="1" spc="-35" dirty="0">
                <a:latin typeface="Arial"/>
                <a:cs typeface="Arial"/>
              </a:rPr>
              <a:t>ا</a:t>
            </a:r>
            <a:r>
              <a:rPr sz="1400" b="1" spc="40" dirty="0">
                <a:latin typeface="Arial"/>
                <a:cs typeface="Arial"/>
              </a:rPr>
              <a:t>رم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ددع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-́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011430" y="560386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411230" y="560386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11430" y="471488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11230" y="4714883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25323" y="3076309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4" h="219710">
                <a:moveTo>
                  <a:pt x="0" y="219705"/>
                </a:moveTo>
                <a:lnTo>
                  <a:pt x="347340" y="219705"/>
                </a:lnTo>
                <a:lnTo>
                  <a:pt x="347340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11230" y="3085197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17"/>
                </a:moveTo>
                <a:lnTo>
                  <a:pt x="347340" y="219717"/>
                </a:lnTo>
                <a:lnTo>
                  <a:pt x="347340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06980" y="3123297"/>
            <a:ext cx="347345" cy="219710"/>
          </a:xfrm>
          <a:custGeom>
            <a:avLst/>
            <a:gdLst/>
            <a:ahLst/>
            <a:cxnLst/>
            <a:rect l="l" t="t" r="r" b="b"/>
            <a:pathLst>
              <a:path w="347345" h="219710">
                <a:moveTo>
                  <a:pt x="0" y="219717"/>
                </a:moveTo>
                <a:lnTo>
                  <a:pt x="347353" y="219717"/>
                </a:lnTo>
                <a:lnTo>
                  <a:pt x="347353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688464" y="979778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˺˺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1115243" y="6564116"/>
          <a:ext cx="5517515" cy="1585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039"/>
                <a:gridCol w="914780"/>
                <a:gridCol w="1143252"/>
                <a:gridCol w="1143396"/>
                <a:gridCol w="1486143"/>
              </a:tblGrid>
              <a:tr h="227837">
                <a:tc rowSpan="2"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مجإا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200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رخ΃ ΕΎغ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جنإا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رعلا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Δغ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3680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08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Ώتك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81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ΕΎير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3280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Εا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1544" y="682925"/>
            <a:ext cx="4398645" cy="1061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0250">
              <a:lnSpc>
                <a:spcPct val="100000"/>
              </a:lnSpc>
            </a:pPr>
            <a:r>
              <a:rPr sz="1800" b="1" spc="-620" dirty="0">
                <a:latin typeface="Arial"/>
                <a:cs typeface="Arial"/>
              </a:rPr>
              <a:t>ϡسϘ</a:t>
            </a:r>
            <a:r>
              <a:rPr sz="1800" b="1" spc="-385" dirty="0">
                <a:latin typeface="Arial"/>
                <a:cs typeface="Arial"/>
              </a:rPr>
              <a:t>ل</a:t>
            </a:r>
            <a:r>
              <a:rPr sz="1800" b="1" dirty="0">
                <a:latin typeface="Arial"/>
                <a:cs typeface="Arial"/>
              </a:rPr>
              <a:t>ا </a:t>
            </a:r>
            <a:r>
              <a:rPr sz="1800" b="1" spc="-200" dirty="0">
                <a:latin typeface="Arial"/>
                <a:cs typeface="Arial"/>
              </a:rPr>
              <a:t>ةربخ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–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2700" b="1" spc="7" baseline="4629" dirty="0">
                <a:latin typeface="Arial"/>
                <a:cs typeface="Arial"/>
              </a:rPr>
              <a:t>ً</a:t>
            </a:r>
            <a:r>
              <a:rPr sz="1800" b="1" spc="5" dirty="0">
                <a:latin typeface="Arial"/>
                <a:cs typeface="Arial"/>
              </a:rPr>
              <a:t>ا</a:t>
            </a:r>
            <a:r>
              <a:rPr sz="1800" b="1" dirty="0">
                <a:latin typeface="Arial"/>
                <a:cs typeface="Arial"/>
              </a:rPr>
              <a:t>ر</a:t>
            </a:r>
            <a:r>
              <a:rPr sz="1800" b="1" spc="-540" dirty="0">
                <a:latin typeface="Arial"/>
                <a:cs typeface="Arial"/>
              </a:rPr>
              <a:t>ش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dirty="0">
                <a:latin typeface="Arial"/>
                <a:cs typeface="Arial"/>
              </a:rPr>
              <a:t>ع</a:t>
            </a:r>
            <a:endParaRPr sz="1800">
              <a:latin typeface="Arial"/>
              <a:cs typeface="Arial"/>
            </a:endParaRPr>
          </a:p>
          <a:p>
            <a:pPr marL="12700" marR="5080" indent="2795270">
              <a:lnSpc>
                <a:spcPts val="3220"/>
              </a:lnSpc>
              <a:spcBef>
                <a:spcPts val="110"/>
              </a:spcBef>
            </a:pPr>
            <a:r>
              <a:rPr sz="1400" b="1" i="1" spc="10" dirty="0">
                <a:latin typeface="Times New Roman"/>
                <a:cs typeface="Times New Roman"/>
              </a:rPr>
              <a:t>-</a:t>
            </a:r>
            <a:r>
              <a:rPr sz="1400" b="1" i="1" dirty="0">
                <a:latin typeface="Times New Roman"/>
                <a:cs typeface="Times New Roman"/>
              </a:rPr>
              <a:t>: </a:t>
            </a:r>
            <a:r>
              <a:rPr sz="1400" b="1" i="1" spc="-505" dirty="0">
                <a:latin typeface="Times New Roman"/>
                <a:cs typeface="Times New Roman"/>
              </a:rPr>
              <a:t>م</a:t>
            </a:r>
            <a:r>
              <a:rPr sz="1400" b="1" i="1" spc="-270" dirty="0">
                <a:latin typeface="Times New Roman"/>
                <a:cs typeface="Times New Roman"/>
              </a:rPr>
              <a:t>δ</a:t>
            </a:r>
            <a:r>
              <a:rPr sz="1400" b="1" i="1" spc="-915" dirty="0">
                <a:latin typeface="Times New Roman"/>
                <a:cs typeface="Times New Roman"/>
              </a:rPr>
              <a:t>Ϙل΍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150" dirty="0">
                <a:latin typeface="Times New Roman"/>
                <a:cs typeface="Times New Roman"/>
              </a:rPr>
              <a:t>س</a:t>
            </a:r>
            <a:r>
              <a:rPr sz="1400" b="1" i="1" spc="-925" dirty="0">
                <a:latin typeface="Times New Roman"/>
                <a:cs typeface="Times New Roman"/>
              </a:rPr>
              <a:t>يسأت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630" dirty="0">
                <a:latin typeface="Times New Roman"/>
                <a:cs typeface="Times New Roman"/>
              </a:rPr>
              <a:t>خ</a:t>
            </a:r>
            <a:r>
              <a:rPr sz="1400" b="1" i="1" spc="-700" dirty="0">
                <a:latin typeface="Times New Roman"/>
                <a:cs typeface="Times New Roman"/>
              </a:rPr>
              <a:t>ي</a:t>
            </a:r>
            <a:r>
              <a:rPr sz="1400" b="1" i="1" spc="-285" dirty="0">
                <a:latin typeface="Times New Roman"/>
                <a:cs typeface="Times New Roman"/>
              </a:rPr>
              <a:t>έ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1025" dirty="0">
                <a:latin typeface="Times New Roman"/>
                <a:cs typeface="Times New Roman"/>
              </a:rPr>
              <a:t>ت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10" dirty="0">
                <a:latin typeface="Times New Roman"/>
                <a:cs typeface="Times New Roman"/>
              </a:rPr>
              <a:t> </a:t>
            </a:r>
            <a:r>
              <a:rPr sz="1400" b="1" i="1" spc="320" dirty="0">
                <a:latin typeface="Times New Roman"/>
                <a:cs typeface="Times New Roman"/>
              </a:rPr>
              <a:t>˺</a:t>
            </a:r>
            <a:r>
              <a:rPr sz="1400" b="1" i="1" spc="240" dirty="0">
                <a:latin typeface="Times New Roman"/>
                <a:cs typeface="Times New Roman"/>
              </a:rPr>
              <a:t> </a:t>
            </a:r>
            <a:r>
              <a:rPr sz="1400" b="1" i="1" spc="-300" dirty="0">
                <a:latin typeface="Times New Roman"/>
                <a:cs typeface="Times New Roman"/>
              </a:rPr>
              <a:t>Δ</a:t>
            </a:r>
            <a:r>
              <a:rPr sz="1400" b="1" i="1" spc="-780" dirty="0">
                <a:latin typeface="Times New Roman"/>
                <a:cs typeface="Times New Roman"/>
              </a:rPr>
              <a:t>يضΎϤل΍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665" dirty="0">
                <a:latin typeface="Times New Roman"/>
                <a:cs typeface="Times New Roman"/>
              </a:rPr>
              <a:t>Δث</a:t>
            </a:r>
            <a:r>
              <a:rPr sz="1400" b="1" i="1" spc="-925" dirty="0">
                <a:latin typeface="Times New Roman"/>
                <a:cs typeface="Times New Roman"/>
              </a:rPr>
              <a:t>اث</a:t>
            </a:r>
            <a:r>
              <a:rPr sz="1400" b="1" i="1" spc="-930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235" dirty="0">
                <a:latin typeface="Times New Roman"/>
                <a:cs typeface="Times New Roman"/>
              </a:rPr>
              <a:t>ϡ</a:t>
            </a:r>
            <a:r>
              <a:rPr sz="1400" b="1" i="1" spc="-1115" dirty="0">
                <a:latin typeface="Times New Roman"/>
                <a:cs typeface="Times New Roman"/>
              </a:rPr>
              <a:t>΍</a:t>
            </a:r>
            <a:r>
              <a:rPr sz="1400" b="1" i="1" spc="-675" dirty="0">
                <a:latin typeface="Times New Roman"/>
                <a:cs typeface="Times New Roman"/>
              </a:rPr>
              <a:t>وعأ΍ϭ</a:t>
            </a:r>
            <a:r>
              <a:rPr sz="1400" b="1" i="1" spc="10" dirty="0">
                <a:latin typeface="Times New Roman"/>
                <a:cs typeface="Times New Roman"/>
              </a:rPr>
              <a:t> </a:t>
            </a:r>
            <a:r>
              <a:rPr sz="1400" b="1" i="1" spc="-235" dirty="0">
                <a:latin typeface="Times New Roman"/>
                <a:cs typeface="Times New Roman"/>
              </a:rPr>
              <a:t>ϡ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994" dirty="0">
                <a:latin typeface="Times New Roman"/>
                <a:cs typeface="Times New Roman"/>
              </a:rPr>
              <a:t>ع</a:t>
            </a:r>
            <a:r>
              <a:rPr sz="1400" b="1" i="1" spc="-100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120" dirty="0">
                <a:latin typeface="Times New Roman"/>
                <a:cs typeface="Times New Roman"/>
              </a:rPr>
              <a:t>΍</a:t>
            </a:r>
            <a:r>
              <a:rPr sz="1400" b="1" i="1" spc="-610" dirty="0">
                <a:latin typeface="Times New Roman"/>
                <a:cs typeface="Times New Roman"/>
              </a:rPr>
              <a:t>άϬل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370" dirty="0">
                <a:latin typeface="Times New Roman"/>
                <a:cs typeface="Times New Roman"/>
              </a:rPr>
              <a:t>αوي</a:t>
            </a:r>
            <a:r>
              <a:rPr sz="1400" b="1" i="1" spc="-175" dirty="0">
                <a:latin typeface="Times New Roman"/>
                <a:cs typeface="Times New Roman"/>
              </a:rPr>
              <a:t>έ</a:t>
            </a:r>
            <a:r>
              <a:rPr sz="1400" b="1" i="1" spc="-940" dirty="0">
                <a:latin typeface="Times New Roman"/>
                <a:cs typeface="Times New Roman"/>
              </a:rPr>
              <a:t>ول</a:t>
            </a:r>
            <a:r>
              <a:rPr sz="1400" b="1" i="1" spc="-715" dirty="0">
                <a:latin typeface="Times New Roman"/>
                <a:cs typeface="Times New Roman"/>
              </a:rPr>
              <a:t>Ύ</a:t>
            </a:r>
            <a:r>
              <a:rPr sz="1400" b="1" i="1" spc="-795" dirty="0">
                <a:latin typeface="Times New Roman"/>
                <a:cs typeface="Times New Roman"/>
              </a:rPr>
              <a:t>ϜΒل΍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459" dirty="0">
                <a:latin typeface="Times New Roman"/>
                <a:cs typeface="Times New Roman"/>
              </a:rPr>
              <a:t>Δ</a:t>
            </a:r>
            <a:r>
              <a:rPr sz="1400" b="1" i="1" spc="-535" dirty="0">
                <a:latin typeface="Times New Roman"/>
                <a:cs typeface="Times New Roman"/>
              </a:rPr>
              <a:t>Ϡ</a:t>
            </a:r>
            <a:r>
              <a:rPr sz="1400" b="1" i="1" spc="-770" dirty="0">
                <a:latin typeface="Times New Roman"/>
                <a:cs typeface="Times New Roman"/>
              </a:rPr>
              <a:t>حرم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605" dirty="0">
                <a:latin typeface="Times New Roman"/>
                <a:cs typeface="Times New Roman"/>
              </a:rPr>
              <a:t>ي</a:t>
            </a:r>
            <a:r>
              <a:rPr sz="1400" b="1" i="1" spc="-980" dirty="0">
                <a:latin typeface="Times New Roman"/>
                <a:cs typeface="Times New Roman"/>
              </a:rPr>
              <a:t>ف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635" dirty="0">
                <a:latin typeface="Times New Roman"/>
                <a:cs typeface="Times New Roman"/>
              </a:rPr>
              <a:t>نيΪيϘ</a:t>
            </a:r>
            <a:r>
              <a:rPr sz="1400" b="1" i="1" spc="-545" dirty="0">
                <a:latin typeface="Times New Roman"/>
                <a:cs typeface="Times New Roman"/>
              </a:rPr>
              <a:t>Ϥ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570" dirty="0">
                <a:latin typeface="Times New Roman"/>
                <a:cs typeface="Times New Roman"/>
              </a:rPr>
              <a:t>Ω</a:t>
            </a:r>
            <a:r>
              <a:rPr sz="1400" b="1" i="1" spc="-360" dirty="0">
                <a:latin typeface="Times New Roman"/>
                <a:cs typeface="Times New Roman"/>
              </a:rPr>
              <a:t>Ϊع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10" dirty="0">
                <a:latin typeface="Times New Roman"/>
                <a:cs typeface="Times New Roman"/>
              </a:rPr>
              <a:t> </a:t>
            </a:r>
            <a:r>
              <a:rPr sz="1400" b="1" i="1" spc="320" dirty="0">
                <a:latin typeface="Times New Roman"/>
                <a:cs typeface="Times New Roman"/>
              </a:rPr>
              <a:t>˻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8434" y="3220109"/>
            <a:ext cx="49218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310" dirty="0">
                <a:latin typeface="Times New Roman"/>
                <a:cs typeface="Times New Roman"/>
              </a:rPr>
              <a:t>Δ</a:t>
            </a:r>
            <a:r>
              <a:rPr sz="1400" b="1" i="1" spc="-760" dirty="0">
                <a:latin typeface="Times New Roman"/>
                <a:cs typeface="Times New Roman"/>
              </a:rPr>
              <a:t>يض</a:t>
            </a:r>
            <a:r>
              <a:rPr sz="1400" b="1" i="1" spc="-565" dirty="0">
                <a:latin typeface="Times New Roman"/>
                <a:cs typeface="Times New Roman"/>
              </a:rPr>
              <a:t>Ύ</a:t>
            </a:r>
            <a:r>
              <a:rPr sz="1400" b="1" i="1" spc="-420" dirty="0">
                <a:latin typeface="Times New Roman"/>
                <a:cs typeface="Times New Roman"/>
              </a:rPr>
              <a:t>Ϥ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665" dirty="0">
                <a:latin typeface="Times New Roman"/>
                <a:cs typeface="Times New Roman"/>
              </a:rPr>
              <a:t>Δث</a:t>
            </a:r>
            <a:r>
              <a:rPr sz="1400" b="1" i="1" spc="-925" dirty="0">
                <a:latin typeface="Times New Roman"/>
                <a:cs typeface="Times New Roman"/>
              </a:rPr>
              <a:t>اث</a:t>
            </a:r>
            <a:r>
              <a:rPr sz="1400" b="1" i="1" spc="-930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235" dirty="0">
                <a:latin typeface="Times New Roman"/>
                <a:cs typeface="Times New Roman"/>
              </a:rPr>
              <a:t>ϡ</a:t>
            </a:r>
            <a:r>
              <a:rPr sz="1400" b="1" i="1" spc="-1115" dirty="0">
                <a:latin typeface="Times New Roman"/>
                <a:cs typeface="Times New Roman"/>
              </a:rPr>
              <a:t>΍</a:t>
            </a:r>
            <a:r>
              <a:rPr sz="1400" b="1" i="1" spc="-675" dirty="0">
                <a:latin typeface="Times New Roman"/>
                <a:cs typeface="Times New Roman"/>
              </a:rPr>
              <a:t>وعأ΍ϭ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240" dirty="0">
                <a:latin typeface="Times New Roman"/>
                <a:cs typeface="Times New Roman"/>
              </a:rPr>
              <a:t>ϡ</a:t>
            </a:r>
            <a:r>
              <a:rPr sz="1400" b="1" i="1" spc="-720" dirty="0">
                <a:latin typeface="Times New Roman"/>
                <a:cs typeface="Times New Roman"/>
              </a:rPr>
              <a:t>Ύ</a:t>
            </a:r>
            <a:r>
              <a:rPr sz="1400" b="1" i="1" spc="-994" dirty="0">
                <a:latin typeface="Times New Roman"/>
                <a:cs typeface="Times New Roman"/>
              </a:rPr>
              <a:t>ع</a:t>
            </a:r>
            <a:r>
              <a:rPr sz="1400" b="1" i="1" spc="-100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120" dirty="0">
                <a:latin typeface="Times New Roman"/>
                <a:cs typeface="Times New Roman"/>
              </a:rPr>
              <a:t>΍</a:t>
            </a:r>
            <a:r>
              <a:rPr sz="1400" b="1" i="1" spc="-310" dirty="0">
                <a:latin typeface="Times New Roman"/>
                <a:cs typeface="Times New Roman"/>
              </a:rPr>
              <a:t>ά</a:t>
            </a:r>
            <a:r>
              <a:rPr sz="1400" b="1" i="1" spc="-450" dirty="0">
                <a:latin typeface="Times New Roman"/>
                <a:cs typeface="Times New Roman"/>
              </a:rPr>
              <a:t>Ϭ</a:t>
            </a:r>
            <a:r>
              <a:rPr sz="1400" b="1" i="1" spc="-1080" dirty="0">
                <a:latin typeface="Times New Roman"/>
                <a:cs typeface="Times New Roman"/>
              </a:rPr>
              <a:t>ل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475" dirty="0">
                <a:latin typeface="Times New Roman"/>
                <a:cs typeface="Times New Roman"/>
              </a:rPr>
              <a:t>α</a:t>
            </a:r>
            <a:r>
              <a:rPr sz="1400" b="1" i="1" spc="-900" dirty="0">
                <a:latin typeface="Times New Roman"/>
                <a:cs typeface="Times New Roman"/>
              </a:rPr>
              <a:t>وي</a:t>
            </a:r>
            <a:r>
              <a:rPr sz="1400" b="1" i="1" spc="-220" dirty="0">
                <a:latin typeface="Times New Roman"/>
                <a:cs typeface="Times New Roman"/>
              </a:rPr>
              <a:t>έ</a:t>
            </a:r>
            <a:r>
              <a:rPr sz="1400" b="1" i="1" spc="-530" dirty="0">
                <a:latin typeface="Times New Roman"/>
                <a:cs typeface="Times New Roman"/>
              </a:rPr>
              <a:t>و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795" dirty="0">
                <a:latin typeface="Times New Roman"/>
                <a:cs typeface="Times New Roman"/>
              </a:rPr>
              <a:t>ϜΒل΍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470" dirty="0">
                <a:latin typeface="Times New Roman"/>
                <a:cs typeface="Times New Roman"/>
              </a:rPr>
              <a:t>ΔϠ</a:t>
            </a:r>
            <a:r>
              <a:rPr sz="1400" b="1" i="1" spc="-705" dirty="0">
                <a:latin typeface="Times New Roman"/>
                <a:cs typeface="Times New Roman"/>
              </a:rPr>
              <a:t>ح</a:t>
            </a:r>
            <a:r>
              <a:rPr sz="1400" b="1" i="1" spc="-715" dirty="0">
                <a:latin typeface="Times New Roman"/>
                <a:cs typeface="Times New Roman"/>
              </a:rPr>
              <a:t>ر</a:t>
            </a:r>
            <a:r>
              <a:rPr sz="1400" b="1" i="1" spc="-505" dirty="0">
                <a:latin typeface="Times New Roman"/>
                <a:cs typeface="Times New Roman"/>
              </a:rPr>
              <a:t>Ϥ</a:t>
            </a:r>
            <a:r>
              <a:rPr sz="1400" b="1" i="1" spc="-1080" dirty="0">
                <a:latin typeface="Times New Roman"/>
                <a:cs typeface="Times New Roman"/>
              </a:rPr>
              <a:t>ل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415" dirty="0">
                <a:latin typeface="Times New Roman"/>
                <a:cs typeface="Times New Roman"/>
              </a:rPr>
              <a:t>δϘ</a:t>
            </a:r>
            <a:r>
              <a:rPr sz="1400" b="1" i="1" spc="-6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745" dirty="0">
                <a:latin typeface="Times New Roman"/>
                <a:cs typeface="Times New Roman"/>
              </a:rPr>
              <a:t>نم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650" dirty="0">
                <a:latin typeface="Times New Roman"/>
                <a:cs typeface="Times New Roman"/>
              </a:rPr>
              <a:t>ن</a:t>
            </a:r>
            <a:r>
              <a:rPr sz="1400" b="1" i="1" spc="-910" dirty="0">
                <a:latin typeface="Times New Roman"/>
                <a:cs typeface="Times New Roman"/>
              </a:rPr>
              <a:t>يجي</a:t>
            </a:r>
            <a:r>
              <a:rPr sz="1400" b="1" i="1" spc="-840" dirty="0">
                <a:latin typeface="Times New Roman"/>
                <a:cs typeface="Times New Roman"/>
              </a:rPr>
              <a:t>رΨل΍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570" dirty="0">
                <a:latin typeface="Times New Roman"/>
                <a:cs typeface="Times New Roman"/>
              </a:rPr>
              <a:t>Ω</a:t>
            </a:r>
            <a:r>
              <a:rPr sz="1400" b="1" i="1" spc="-360" dirty="0">
                <a:latin typeface="Times New Roman"/>
                <a:cs typeface="Times New Roman"/>
              </a:rPr>
              <a:t>Ϊع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10" dirty="0">
                <a:latin typeface="Times New Roman"/>
                <a:cs typeface="Times New Roman"/>
              </a:rPr>
              <a:t> </a:t>
            </a:r>
            <a:r>
              <a:rPr sz="1400" b="1" i="1" spc="320" dirty="0">
                <a:latin typeface="Times New Roman"/>
                <a:cs typeface="Times New Roman"/>
              </a:rPr>
              <a:t>˼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19520" y="4898034"/>
            <a:ext cx="38608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310" dirty="0">
                <a:latin typeface="Times New Roman"/>
                <a:cs typeface="Times New Roman"/>
              </a:rPr>
              <a:t>Δ</a:t>
            </a:r>
            <a:r>
              <a:rPr sz="1400" b="1" i="1" spc="-830" dirty="0">
                <a:latin typeface="Times New Roman"/>
                <a:cs typeface="Times New Roman"/>
              </a:rPr>
              <a:t>م</a:t>
            </a:r>
            <a:r>
              <a:rPr sz="1400" b="1" i="1" spc="-650" dirty="0">
                <a:latin typeface="Times New Roman"/>
                <a:cs typeface="Times New Roman"/>
              </a:rPr>
              <a:t>Ω</a:t>
            </a:r>
            <a:r>
              <a:rPr sz="1400" b="1" i="1" spc="-665" dirty="0">
                <a:latin typeface="Times New Roman"/>
                <a:cs typeface="Times New Roman"/>
              </a:rPr>
              <a:t>Ύ</a:t>
            </a:r>
            <a:r>
              <a:rPr sz="1400" b="1" i="1" spc="-915" dirty="0">
                <a:latin typeface="Times New Roman"/>
                <a:cs typeface="Times New Roman"/>
              </a:rPr>
              <a:t>Ϙل΍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665" dirty="0">
                <a:latin typeface="Times New Roman"/>
                <a:cs typeface="Times New Roman"/>
              </a:rPr>
              <a:t>Δث</a:t>
            </a:r>
            <a:r>
              <a:rPr sz="1400" b="1" i="1" spc="-925" dirty="0">
                <a:latin typeface="Times New Roman"/>
                <a:cs typeface="Times New Roman"/>
              </a:rPr>
              <a:t>اث</a:t>
            </a:r>
            <a:r>
              <a:rPr sz="1400" b="1" i="1" spc="-930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235" dirty="0">
                <a:latin typeface="Times New Roman"/>
                <a:cs typeface="Times New Roman"/>
              </a:rPr>
              <a:t>ϡ</a:t>
            </a:r>
            <a:r>
              <a:rPr sz="1400" b="1" i="1" spc="-1115" dirty="0">
                <a:latin typeface="Times New Roman"/>
                <a:cs typeface="Times New Roman"/>
              </a:rPr>
              <a:t>΍</a:t>
            </a:r>
            <a:r>
              <a:rPr sz="1400" b="1" i="1" spc="-690" dirty="0">
                <a:latin typeface="Times New Roman"/>
                <a:cs typeface="Times New Roman"/>
              </a:rPr>
              <a:t>وع</a:t>
            </a:r>
            <a:r>
              <a:rPr sz="1400" b="1" i="1" spc="-695" dirty="0">
                <a:latin typeface="Times New Roman"/>
                <a:cs typeface="Times New Roman"/>
              </a:rPr>
              <a:t>أ</a:t>
            </a:r>
            <a:r>
              <a:rPr sz="1400" b="1" i="1" spc="-1080" dirty="0">
                <a:latin typeface="Times New Roman"/>
                <a:cs typeface="Times New Roman"/>
              </a:rPr>
              <a:t>ل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415" dirty="0">
                <a:latin typeface="Times New Roman"/>
                <a:cs typeface="Times New Roman"/>
              </a:rPr>
              <a:t>δϘ</a:t>
            </a:r>
            <a:r>
              <a:rPr sz="1400" b="1" i="1" spc="-6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655" dirty="0">
                <a:latin typeface="Times New Roman"/>
                <a:cs typeface="Times New Roman"/>
              </a:rPr>
              <a:t>ن</a:t>
            </a:r>
            <a:r>
              <a:rPr sz="1400" b="1" i="1" spc="-830" dirty="0">
                <a:latin typeface="Times New Roman"/>
                <a:cs typeface="Times New Roman"/>
              </a:rPr>
              <a:t>م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650" dirty="0">
                <a:latin typeface="Times New Roman"/>
                <a:cs typeface="Times New Roman"/>
              </a:rPr>
              <a:t>Ϭجر</a:t>
            </a:r>
            <a:r>
              <a:rPr sz="1400" b="1" i="1" spc="-710" dirty="0">
                <a:latin typeface="Times New Roman"/>
                <a:cs typeface="Times New Roman"/>
              </a:rPr>
              <a:t>Ψت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spc="-869" dirty="0">
                <a:latin typeface="Times New Roman"/>
                <a:cs typeface="Times New Roman"/>
              </a:rPr>
              <a:t>عق</a:t>
            </a:r>
            <a:r>
              <a:rPr sz="1400" b="1" i="1" spc="-730" dirty="0">
                <a:latin typeface="Times New Roman"/>
                <a:cs typeface="Times New Roman"/>
              </a:rPr>
              <a:t>وΘ</a:t>
            </a:r>
            <a:r>
              <a:rPr sz="1400" b="1" i="1" spc="-420" dirty="0">
                <a:latin typeface="Times New Roman"/>
                <a:cs typeface="Times New Roman"/>
              </a:rPr>
              <a:t>Ϥ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375" dirty="0">
                <a:latin typeface="Times New Roman"/>
                <a:cs typeface="Times New Roman"/>
              </a:rPr>
              <a:t>Ώ</a:t>
            </a:r>
            <a:r>
              <a:rPr sz="1400" b="1" i="1" spc="-490" dirty="0">
                <a:latin typeface="Times New Roman"/>
                <a:cs typeface="Times New Roman"/>
              </a:rPr>
              <a:t>ا</a:t>
            </a:r>
            <a:r>
              <a:rPr sz="1400" b="1" i="1" spc="114" dirty="0">
                <a:latin typeface="Times New Roman"/>
                <a:cs typeface="Times New Roman"/>
              </a:rPr>
              <a:t>τ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570" dirty="0">
                <a:latin typeface="Times New Roman"/>
                <a:cs typeface="Times New Roman"/>
              </a:rPr>
              <a:t>Ω</a:t>
            </a:r>
            <a:r>
              <a:rPr sz="1400" b="1" i="1" spc="-1115" dirty="0">
                <a:latin typeface="Times New Roman"/>
                <a:cs typeface="Times New Roman"/>
              </a:rPr>
              <a:t>΍</a:t>
            </a:r>
            <a:r>
              <a:rPr sz="1400" b="1" i="1" spc="-204" dirty="0">
                <a:latin typeface="Times New Roman"/>
                <a:cs typeface="Times New Roman"/>
              </a:rPr>
              <a:t>Ϊ</a:t>
            </a:r>
            <a:r>
              <a:rPr sz="1400" b="1" i="1" spc="-530" dirty="0">
                <a:latin typeface="Times New Roman"/>
                <a:cs typeface="Times New Roman"/>
              </a:rPr>
              <a:t>ع</a:t>
            </a:r>
            <a:r>
              <a:rPr sz="1400" b="1" i="1" spc="-1110" dirty="0">
                <a:latin typeface="Times New Roman"/>
                <a:cs typeface="Times New Roman"/>
              </a:rPr>
              <a:t>΃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10" dirty="0">
                <a:latin typeface="Times New Roman"/>
                <a:cs typeface="Times New Roman"/>
              </a:rPr>
              <a:t> </a:t>
            </a:r>
            <a:r>
              <a:rPr sz="1400" b="1" i="1" spc="320" dirty="0">
                <a:latin typeface="Times New Roman"/>
                <a:cs typeface="Times New Roman"/>
              </a:rPr>
              <a:t>˼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0728" y="6329325"/>
            <a:ext cx="33394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310" dirty="0">
                <a:latin typeface="Times New Roman"/>
                <a:cs typeface="Times New Roman"/>
              </a:rPr>
              <a:t>Δ</a:t>
            </a:r>
            <a:r>
              <a:rPr sz="1400" b="1" i="1" spc="-760" dirty="0">
                <a:latin typeface="Times New Roman"/>
                <a:cs typeface="Times New Roman"/>
              </a:rPr>
              <a:t>يض</a:t>
            </a:r>
            <a:r>
              <a:rPr sz="1400" b="1" i="1" spc="-565" dirty="0">
                <a:latin typeface="Times New Roman"/>
                <a:cs typeface="Times New Roman"/>
              </a:rPr>
              <a:t>Ύ</a:t>
            </a:r>
            <a:r>
              <a:rPr sz="1400" b="1" i="1" spc="-420" dirty="0">
                <a:latin typeface="Times New Roman"/>
                <a:cs typeface="Times New Roman"/>
              </a:rPr>
              <a:t>Ϥ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85" dirty="0">
                <a:latin typeface="Times New Roman"/>
                <a:cs typeface="Times New Roman"/>
              </a:rPr>
              <a:t>Ι</a:t>
            </a:r>
            <a:r>
              <a:rPr sz="1400" b="1" i="1" spc="-220" dirty="0">
                <a:latin typeface="Times New Roman"/>
                <a:cs typeface="Times New Roman"/>
              </a:rPr>
              <a:t>ا</a:t>
            </a:r>
            <a:r>
              <a:rPr sz="1400" b="1" i="1" spc="-1065" dirty="0">
                <a:latin typeface="Times New Roman"/>
                <a:cs typeface="Times New Roman"/>
              </a:rPr>
              <a:t>ثل΍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450" dirty="0">
                <a:latin typeface="Times New Roman"/>
                <a:cs typeface="Times New Roman"/>
              </a:rPr>
              <a:t>Ε</a:t>
            </a:r>
            <a:r>
              <a:rPr sz="1400" b="1" i="1" spc="-685" dirty="0">
                <a:latin typeface="Times New Roman"/>
                <a:cs typeface="Times New Roman"/>
              </a:rPr>
              <a:t>΍</a:t>
            </a:r>
            <a:r>
              <a:rPr sz="1400" b="1" i="1" spc="-615" dirty="0">
                <a:latin typeface="Times New Roman"/>
                <a:cs typeface="Times New Roman"/>
              </a:rPr>
              <a:t>وϨ</a:t>
            </a:r>
            <a:r>
              <a:rPr sz="1400" b="1" i="1" spc="-229" dirty="0">
                <a:latin typeface="Times New Roman"/>
                <a:cs typeface="Times New Roman"/>
              </a:rPr>
              <a:t>δ</a:t>
            </a:r>
            <a:r>
              <a:rPr sz="1400" b="1" i="1" spc="-330" dirty="0">
                <a:latin typeface="Times New Roman"/>
                <a:cs typeface="Times New Roman"/>
              </a:rPr>
              <a:t>Ϡ</a:t>
            </a:r>
            <a:r>
              <a:rPr sz="1400" b="1" i="1" spc="-1080" dirty="0">
                <a:latin typeface="Times New Roman"/>
                <a:cs typeface="Times New Roman"/>
              </a:rPr>
              <a:t>ل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415" dirty="0">
                <a:latin typeface="Times New Roman"/>
                <a:cs typeface="Times New Roman"/>
              </a:rPr>
              <a:t>δϘ</a:t>
            </a:r>
            <a:r>
              <a:rPr sz="1400" b="1" i="1" spc="-6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615" dirty="0">
                <a:latin typeface="Times New Roman"/>
                <a:cs typeface="Times New Roman"/>
              </a:rPr>
              <a:t>ي</a:t>
            </a:r>
            <a:r>
              <a:rPr sz="1400" b="1" i="1" spc="-980" dirty="0">
                <a:latin typeface="Times New Roman"/>
                <a:cs typeface="Times New Roman"/>
              </a:rPr>
              <a:t>ف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300" dirty="0">
                <a:latin typeface="Times New Roman"/>
                <a:cs typeface="Times New Roman"/>
              </a:rPr>
              <a:t>Δ</a:t>
            </a:r>
            <a:r>
              <a:rPr sz="1400" b="1" i="1" spc="-840" dirty="0">
                <a:latin typeface="Times New Roman"/>
                <a:cs typeface="Times New Roman"/>
              </a:rPr>
              <a:t>ي</a:t>
            </a:r>
            <a:r>
              <a:rPr sz="1400" b="1" i="1" spc="-595" dirty="0">
                <a:latin typeface="Times New Roman"/>
                <a:cs typeface="Times New Roman"/>
              </a:rPr>
              <a:t>Ϥ</a:t>
            </a:r>
            <a:r>
              <a:rPr sz="1400" b="1" i="1" spc="-685" dirty="0">
                <a:latin typeface="Times New Roman"/>
                <a:cs typeface="Times New Roman"/>
              </a:rPr>
              <a:t>Ϡ</a:t>
            </a:r>
            <a:r>
              <a:rPr sz="1400" b="1" i="1" spc="-994" dirty="0">
                <a:latin typeface="Times New Roman"/>
                <a:cs typeface="Times New Roman"/>
              </a:rPr>
              <a:t>ع</a:t>
            </a:r>
            <a:r>
              <a:rPr sz="1400" b="1" i="1" spc="-100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640" dirty="0">
                <a:latin typeface="Times New Roman"/>
                <a:cs typeface="Times New Roman"/>
              </a:rPr>
              <a:t>ΙوحΒل΍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570" dirty="0">
                <a:latin typeface="Times New Roman"/>
                <a:cs typeface="Times New Roman"/>
              </a:rPr>
              <a:t>Ω</a:t>
            </a:r>
            <a:r>
              <a:rPr sz="1400" b="1" i="1" spc="-360" dirty="0">
                <a:latin typeface="Times New Roman"/>
                <a:cs typeface="Times New Roman"/>
              </a:rPr>
              <a:t>Ϊع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225" dirty="0">
                <a:latin typeface="Times New Roman"/>
                <a:cs typeface="Times New Roman"/>
              </a:rPr>
              <a:t>˽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38312" y="7960387"/>
            <a:ext cx="324167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380" dirty="0">
                <a:latin typeface="Times New Roman"/>
                <a:cs typeface="Times New Roman"/>
              </a:rPr>
              <a:t>ΏΎ</a:t>
            </a:r>
            <a:r>
              <a:rPr sz="1400" b="1" i="1" spc="-500" dirty="0">
                <a:latin typeface="Times New Roman"/>
                <a:cs typeface="Times New Roman"/>
              </a:rPr>
              <a:t>ص</a:t>
            </a:r>
            <a:r>
              <a:rPr sz="1400" b="1" i="1" spc="-885" dirty="0">
                <a:latin typeface="Times New Roman"/>
                <a:cs typeface="Times New Roman"/>
              </a:rPr>
              <a:t>Ϩل΍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685" dirty="0">
                <a:latin typeface="Times New Roman"/>
                <a:cs typeface="Times New Roman"/>
              </a:rPr>
              <a:t>ط</a:t>
            </a:r>
            <a:r>
              <a:rPr sz="1400" b="1" i="1" spc="-730" dirty="0">
                <a:latin typeface="Times New Roman"/>
                <a:cs typeface="Times New Roman"/>
              </a:rPr>
              <a:t>سو</a:t>
            </a:r>
            <a:r>
              <a:rPr sz="1400" b="1" i="1" spc="-570" dirty="0">
                <a:latin typeface="Times New Roman"/>
                <a:cs typeface="Times New Roman"/>
              </a:rPr>
              <a:t>Θ</a:t>
            </a:r>
            <a:r>
              <a:rPr sz="1400" b="1" i="1" spc="-830" dirty="0">
                <a:latin typeface="Times New Roman"/>
                <a:cs typeface="Times New Roman"/>
              </a:rPr>
              <a:t>م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114" dirty="0">
                <a:latin typeface="Times New Roman"/>
                <a:cs typeface="Times New Roman"/>
              </a:rPr>
              <a:t>ϭ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415" dirty="0">
                <a:latin typeface="Times New Roman"/>
                <a:cs typeface="Times New Roman"/>
              </a:rPr>
              <a:t>δϘ</a:t>
            </a:r>
            <a:r>
              <a:rPr sz="1400" b="1" i="1" spc="-685" dirty="0">
                <a:latin typeface="Times New Roman"/>
                <a:cs typeface="Times New Roman"/>
              </a:rPr>
              <a:t>ل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1025" dirty="0">
                <a:latin typeface="Times New Roman"/>
                <a:cs typeface="Times New Roman"/>
              </a:rPr>
              <a:t>ب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385" dirty="0">
                <a:latin typeface="Times New Roman"/>
                <a:cs typeface="Times New Roman"/>
              </a:rPr>
              <a:t>سيέ</a:t>
            </a:r>
            <a:r>
              <a:rPr sz="1400" b="1" i="1" spc="-740" dirty="0">
                <a:latin typeface="Times New Roman"/>
                <a:cs typeface="Times New Roman"/>
              </a:rPr>
              <a:t>ΪΘل΍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480" dirty="0">
                <a:latin typeface="Times New Roman"/>
                <a:cs typeface="Times New Roman"/>
              </a:rPr>
              <a:t>ΔΌ</a:t>
            </a:r>
            <a:r>
              <a:rPr sz="1400" b="1" i="1" spc="-885" dirty="0">
                <a:latin typeface="Times New Roman"/>
                <a:cs typeface="Times New Roman"/>
              </a:rPr>
              <a:t>يه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840" dirty="0">
                <a:latin typeface="Times New Roman"/>
                <a:cs typeface="Times New Roman"/>
              </a:rPr>
              <a:t>ء</a:t>
            </a:r>
            <a:r>
              <a:rPr sz="1400" b="1" i="1" spc="-640" dirty="0">
                <a:latin typeface="Times New Roman"/>
                <a:cs typeface="Times New Roman"/>
              </a:rPr>
              <a:t>Ύ</a:t>
            </a:r>
            <a:r>
              <a:rPr sz="1400" b="1" i="1" spc="-490" dirty="0">
                <a:latin typeface="Times New Roman"/>
                <a:cs typeface="Times New Roman"/>
              </a:rPr>
              <a:t>ض</a:t>
            </a:r>
            <a:r>
              <a:rPr sz="1400" b="1" i="1" spc="-500" dirty="0">
                <a:latin typeface="Times New Roman"/>
                <a:cs typeface="Times New Roman"/>
              </a:rPr>
              <a:t>ع</a:t>
            </a:r>
            <a:r>
              <a:rPr sz="1400" b="1" i="1" spc="-1110" dirty="0">
                <a:latin typeface="Times New Roman"/>
                <a:cs typeface="Times New Roman"/>
              </a:rPr>
              <a:t>΃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570" dirty="0">
                <a:latin typeface="Times New Roman"/>
                <a:cs typeface="Times New Roman"/>
              </a:rPr>
              <a:t>Ω</a:t>
            </a:r>
            <a:r>
              <a:rPr sz="1400" b="1" i="1" spc="-360" dirty="0">
                <a:latin typeface="Times New Roman"/>
                <a:cs typeface="Times New Roman"/>
              </a:rPr>
              <a:t>Ϊع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10" dirty="0">
                <a:latin typeface="Times New Roman"/>
                <a:cs typeface="Times New Roman"/>
              </a:rPr>
              <a:t> </a:t>
            </a:r>
            <a:r>
              <a:rPr sz="1400" b="1" i="1" spc="225" dirty="0">
                <a:latin typeface="Times New Roman"/>
                <a:cs typeface="Times New Roman"/>
              </a:rPr>
              <a:t>˾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9449" y="9731882"/>
            <a:ext cx="6457950" cy="0"/>
          </a:xfrm>
          <a:custGeom>
            <a:avLst/>
            <a:gdLst/>
            <a:ahLst/>
            <a:cxnLst/>
            <a:rect l="l" t="t" r="r" b="b"/>
            <a:pathLst>
              <a:path w="6457950">
                <a:moveTo>
                  <a:pt x="0" y="0"/>
                </a:moveTo>
                <a:lnTo>
                  <a:pt x="645794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6594" y="1016507"/>
            <a:ext cx="0" cy="8698230"/>
          </a:xfrm>
          <a:custGeom>
            <a:avLst/>
            <a:gdLst/>
            <a:ahLst/>
            <a:cxnLst/>
            <a:rect l="l" t="t" r="r" b="b"/>
            <a:pathLst>
              <a:path h="8698230">
                <a:moveTo>
                  <a:pt x="0" y="0"/>
                </a:moveTo>
                <a:lnTo>
                  <a:pt x="0" y="869823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9449" y="999362"/>
            <a:ext cx="6457950" cy="0"/>
          </a:xfrm>
          <a:custGeom>
            <a:avLst/>
            <a:gdLst/>
            <a:ahLst/>
            <a:cxnLst/>
            <a:rect l="l" t="t" r="r" b="b"/>
            <a:pathLst>
              <a:path w="6457950">
                <a:moveTo>
                  <a:pt x="0" y="0"/>
                </a:moveTo>
                <a:lnTo>
                  <a:pt x="645794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80244" y="1015989"/>
            <a:ext cx="0" cy="8698230"/>
          </a:xfrm>
          <a:custGeom>
            <a:avLst/>
            <a:gdLst/>
            <a:ahLst/>
            <a:cxnLst/>
            <a:rect l="l" t="t" r="r" b="b"/>
            <a:pathLst>
              <a:path h="8698230">
                <a:moveTo>
                  <a:pt x="0" y="0"/>
                </a:moveTo>
                <a:lnTo>
                  <a:pt x="0" y="8698199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169" y="9697592"/>
            <a:ext cx="6366510" cy="0"/>
          </a:xfrm>
          <a:custGeom>
            <a:avLst/>
            <a:gdLst/>
            <a:ahLst/>
            <a:cxnLst/>
            <a:rect l="l" t="t" r="r" b="b"/>
            <a:pathLst>
              <a:path w="6366509">
                <a:moveTo>
                  <a:pt x="0" y="0"/>
                </a:moveTo>
                <a:lnTo>
                  <a:pt x="63665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0884" y="1039367"/>
            <a:ext cx="0" cy="8652510"/>
          </a:xfrm>
          <a:custGeom>
            <a:avLst/>
            <a:gdLst/>
            <a:ahLst/>
            <a:cxnLst/>
            <a:rect l="l" t="t" r="r" b="b"/>
            <a:pathLst>
              <a:path h="8652510">
                <a:moveTo>
                  <a:pt x="0" y="0"/>
                </a:moveTo>
                <a:lnTo>
                  <a:pt x="0" y="865251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169" y="1033652"/>
            <a:ext cx="6366510" cy="0"/>
          </a:xfrm>
          <a:custGeom>
            <a:avLst/>
            <a:gdLst/>
            <a:ahLst/>
            <a:cxnLst/>
            <a:rect l="l" t="t" r="r" b="b"/>
            <a:pathLst>
              <a:path w="6366509">
                <a:moveTo>
                  <a:pt x="0" y="0"/>
                </a:moveTo>
                <a:lnTo>
                  <a:pt x="636650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45954" y="1038849"/>
            <a:ext cx="0" cy="8652510"/>
          </a:xfrm>
          <a:custGeom>
            <a:avLst/>
            <a:gdLst/>
            <a:ahLst/>
            <a:cxnLst/>
            <a:rect l="l" t="t" r="r" b="b"/>
            <a:pathLst>
              <a:path h="8652510">
                <a:moveTo>
                  <a:pt x="0" y="0"/>
                </a:moveTo>
                <a:lnTo>
                  <a:pt x="0" y="865247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688464" y="979778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˺˻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43882" y="1735444"/>
          <a:ext cx="3284220" cy="1271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8265"/>
                <a:gridCol w="1626504"/>
              </a:tblGrid>
              <a:tr h="253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Ϊع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43882" y="3415288"/>
          <a:ext cx="3284220" cy="1271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8265"/>
                <a:gridCol w="1626504"/>
              </a:tblGrid>
              <a:tr h="253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Ϊع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143882" y="5093212"/>
          <a:ext cx="3284220" cy="1024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8265"/>
                <a:gridCol w="1626504"/>
              </a:tblGrid>
              <a:tr h="253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Ϊع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4841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713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143882" y="6526016"/>
          <a:ext cx="3284220" cy="1220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196"/>
                <a:gridCol w="814068"/>
                <a:gridCol w="1626504"/>
              </a:tblGrid>
              <a:tr h="21564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Ϊع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34695">
                <a:tc>
                  <a:txBody>
                    <a:bodyPr/>
                    <a:lstStyle/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ϱ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ΰ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جن·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4841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1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824159" y="8359778"/>
          <a:ext cx="5918200" cy="1062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1039"/>
                <a:gridCol w="1181490"/>
                <a:gridCol w="1181343"/>
                <a:gridCol w="1181496"/>
                <a:gridCol w="1181343"/>
              </a:tblGrid>
              <a:tr h="210311"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Ώ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صϨل΍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ط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سوΘم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1400" b="1" i="1" spc="-20" dirty="0">
                          <a:latin typeface="Times New Roman"/>
                          <a:cs typeface="Times New Roman"/>
                        </a:rPr>
                        <a:t>ϱ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Ωوعس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ϱ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Ωوعس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Ϊع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ΔجέΪل΍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1031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Ϋ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Θس΃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ϙέΎ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ΫΎ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Θس΃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δم Ϋ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Θس΃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2430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لΎ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Ϥج·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1978" y="916097"/>
            <a:ext cx="366014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415" dirty="0">
                <a:latin typeface="Arial"/>
                <a:cs typeface="Arial"/>
              </a:rPr>
              <a:t>ΔيمϠعلا </a:t>
            </a:r>
            <a:r>
              <a:rPr sz="1800" b="1" spc="-365" dirty="0">
                <a:latin typeface="Arial"/>
                <a:cs typeface="Arial"/>
              </a:rPr>
              <a:t>Δ</a:t>
            </a:r>
            <a:r>
              <a:rPr sz="1800" b="1" spc="-290" dirty="0">
                <a:latin typeface="Arial"/>
                <a:cs typeface="Arial"/>
              </a:rPr>
              <a:t>ج</a:t>
            </a:r>
            <a:r>
              <a:rPr sz="1800" b="1" dirty="0">
                <a:latin typeface="Arial"/>
                <a:cs typeface="Arial"/>
              </a:rPr>
              <a:t>ر</a:t>
            </a:r>
            <a:r>
              <a:rPr sz="1800" b="1" spc="-5" dirty="0">
                <a:latin typeface="Arial"/>
                <a:cs typeface="Arial"/>
              </a:rPr>
              <a:t>د</a:t>
            </a:r>
            <a:r>
              <a:rPr sz="1800" b="1" spc="-1035" dirty="0">
                <a:latin typeface="Arial"/>
                <a:cs typeface="Arial"/>
              </a:rPr>
              <a:t>Ϡ</a:t>
            </a:r>
            <a:r>
              <a:rPr sz="1800" b="1" spc="-400" dirty="0">
                <a:latin typeface="Arial"/>
                <a:cs typeface="Arial"/>
              </a:rPr>
              <a:t>ل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45" dirty="0">
                <a:latin typeface="Arial"/>
                <a:cs typeface="Arial"/>
              </a:rPr>
              <a:t>Δيس</a:t>
            </a:r>
            <a:r>
              <a:rPr sz="1800" b="1" spc="-155" dirty="0">
                <a:latin typeface="Arial"/>
                <a:cs typeface="Arial"/>
              </a:rPr>
              <a:t>ا</a:t>
            </a:r>
            <a:r>
              <a:rPr sz="1800" b="1" spc="-130" dirty="0">
                <a:latin typeface="Arial"/>
                <a:cs typeface="Arial"/>
              </a:rPr>
              <a:t>رد</a:t>
            </a:r>
            <a:r>
              <a:rPr sz="1800" b="1" spc="-160" dirty="0">
                <a:latin typeface="Arial"/>
                <a:cs typeface="Arial"/>
              </a:rPr>
              <a:t>ل</a:t>
            </a:r>
            <a:r>
              <a:rPr sz="1800" b="1" dirty="0">
                <a:latin typeface="Arial"/>
                <a:cs typeface="Arial"/>
              </a:rPr>
              <a:t>ا </a:t>
            </a:r>
            <a:r>
              <a:rPr sz="1800" b="1" spc="-445" dirty="0">
                <a:latin typeface="Arial"/>
                <a:cs typeface="Arial"/>
              </a:rPr>
              <a:t>ΕΎبϠطتملا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- </a:t>
            </a:r>
            <a:r>
              <a:rPr sz="1800" b="1" spc="-180" dirty="0">
                <a:latin typeface="Arial"/>
                <a:cs typeface="Arial"/>
              </a:rPr>
              <a:t>رشع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285" dirty="0">
                <a:latin typeface="Arial"/>
                <a:cs typeface="Arial"/>
              </a:rPr>
              <a:t>ϱدΎحلا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2324" y="1219072"/>
            <a:ext cx="6057900" cy="7586980"/>
          </a:xfrm>
          <a:prstGeom prst="rect">
            <a:avLst/>
          </a:prstGeom>
          <a:ln w="5841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35890" algn="r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: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320" dirty="0">
                <a:latin typeface="Arial"/>
                <a:cs typeface="Arial"/>
              </a:rPr>
              <a:t>لϭبϘلا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10" dirty="0">
                <a:latin typeface="Arial"/>
                <a:cs typeface="Arial"/>
              </a:rPr>
              <a:t>طϭ</a:t>
            </a:r>
            <a:r>
              <a:rPr sz="1600" b="1" spc="-10" dirty="0">
                <a:latin typeface="Arial"/>
                <a:cs typeface="Arial"/>
              </a:rPr>
              <a:t>ر</a:t>
            </a:r>
            <a:r>
              <a:rPr sz="1600" b="1" spc="-475" dirty="0">
                <a:latin typeface="Arial"/>
                <a:cs typeface="Arial"/>
              </a:rPr>
              <a:t>ش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-</a:t>
            </a:r>
            <a:r>
              <a:rPr sz="1600" b="1" spc="360" dirty="0">
                <a:latin typeface="Arial"/>
                <a:cs typeface="Arial"/>
              </a:rPr>
              <a:t>˺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R="135890" algn="r">
              <a:lnSpc>
                <a:spcPct val="100000"/>
              </a:lnSpc>
              <a:spcBef>
                <a:spcPts val="1180"/>
              </a:spcBef>
            </a:pPr>
            <a:r>
              <a:rPr sz="1600" b="1" spc="-10" dirty="0">
                <a:latin typeface="Arial"/>
                <a:cs typeface="Arial"/>
              </a:rPr>
              <a:t>: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ى</a:t>
            </a:r>
            <a:r>
              <a:rPr sz="1600" b="1" spc="-5" dirty="0">
                <a:latin typeface="Arial"/>
                <a:cs typeface="Arial"/>
              </a:rPr>
              <a:t>ر</a:t>
            </a:r>
            <a:r>
              <a:rPr sz="1600" b="1" spc="-95" dirty="0">
                <a:latin typeface="Arial"/>
                <a:cs typeface="Arial"/>
              </a:rPr>
              <a:t>خ</a:t>
            </a:r>
            <a:r>
              <a:rPr sz="1600" b="1" spc="-1265" dirty="0">
                <a:latin typeface="Arial"/>
                <a:cs typeface="Arial"/>
              </a:rPr>
              <a:t>΃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484" dirty="0">
                <a:latin typeface="Arial"/>
                <a:cs typeface="Arial"/>
              </a:rPr>
              <a:t>Ε</a:t>
            </a:r>
            <a:r>
              <a:rPr sz="1600" b="1" spc="-665" dirty="0">
                <a:latin typeface="Arial"/>
                <a:cs typeface="Arial"/>
              </a:rPr>
              <a:t>Ύ</a:t>
            </a:r>
            <a:r>
              <a:rPr sz="1600" b="1" spc="-415" dirty="0">
                <a:latin typeface="Arial"/>
                <a:cs typeface="Arial"/>
              </a:rPr>
              <a:t>بϠطتم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-</a:t>
            </a:r>
            <a:r>
              <a:rPr sz="1600" b="1" spc="360" dirty="0">
                <a:latin typeface="Arial"/>
                <a:cs typeface="Arial"/>
              </a:rPr>
              <a:t>˻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900">
              <a:latin typeface="Times New Roman"/>
              <a:cs typeface="Times New Roman"/>
            </a:endParaRPr>
          </a:p>
          <a:p>
            <a:pPr marR="135890" algn="r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: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ل</a:t>
            </a:r>
            <a:r>
              <a:rPr sz="1600" b="1" spc="-120" dirty="0">
                <a:latin typeface="Arial"/>
                <a:cs typeface="Arial"/>
              </a:rPr>
              <a:t>ϭ</a:t>
            </a:r>
            <a:r>
              <a:rPr sz="1600" b="1" spc="-430" dirty="0">
                <a:latin typeface="Arial"/>
                <a:cs typeface="Arial"/>
              </a:rPr>
              <a:t>بϘلا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لϭح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484" dirty="0">
                <a:latin typeface="Arial"/>
                <a:cs typeface="Arial"/>
              </a:rPr>
              <a:t>Ε</a:t>
            </a:r>
            <a:r>
              <a:rPr sz="1600" b="1" spc="-675" dirty="0">
                <a:latin typeface="Arial"/>
                <a:cs typeface="Arial"/>
              </a:rPr>
              <a:t>Ύ</a:t>
            </a:r>
            <a:r>
              <a:rPr sz="1600" b="1" spc="-10" dirty="0">
                <a:latin typeface="Arial"/>
                <a:cs typeface="Arial"/>
              </a:rPr>
              <a:t>ظ</a:t>
            </a:r>
            <a:r>
              <a:rPr sz="1600" b="1" spc="-95" dirty="0">
                <a:latin typeface="Arial"/>
                <a:cs typeface="Arial"/>
              </a:rPr>
              <a:t>ح</a:t>
            </a:r>
            <a:r>
              <a:rPr sz="1600" b="1" spc="300" dirty="0">
                <a:latin typeface="Arial"/>
                <a:cs typeface="Arial"/>
              </a:rPr>
              <a:t>ام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-</a:t>
            </a:r>
            <a:r>
              <a:rPr sz="1600" b="1" spc="360" dirty="0">
                <a:latin typeface="Arial"/>
                <a:cs typeface="Arial"/>
              </a:rPr>
              <a:t>˼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76300" y="1919477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6300" y="2186177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6455" y="2454158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6300" y="2708147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6300" y="2974847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6455" y="3242675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6300" y="3496695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6300" y="3763395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6300" y="4416795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6300" y="468337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6455" y="495135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6300" y="520534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6300" y="547204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6455" y="5740024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6300" y="634822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86455" y="670383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6300" y="695782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6300" y="722452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6455" y="749250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96624" y="777684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6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96624" y="811974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6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688464" y="979778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˺˼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55268" y="933990"/>
            <a:ext cx="19246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؟Ε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495" dirty="0">
                <a:latin typeface="Arial"/>
                <a:cs typeface="Arial"/>
              </a:rPr>
              <a:t>بل</a:t>
            </a:r>
            <a:r>
              <a:rPr sz="1400" b="1" spc="-844" dirty="0">
                <a:latin typeface="Arial"/>
                <a:cs typeface="Arial"/>
              </a:rPr>
              <a:t>Ύ</a:t>
            </a:r>
            <a:r>
              <a:rPr sz="1400" b="1" spc="-170" dirty="0">
                <a:latin typeface="Arial"/>
                <a:cs typeface="Arial"/>
              </a:rPr>
              <a:t>ط</a:t>
            </a:r>
            <a:r>
              <a:rPr sz="1400" b="1" spc="-1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80" dirty="0">
                <a:latin typeface="Arial"/>
                <a:cs typeface="Arial"/>
              </a:rPr>
              <a:t>لم</a:t>
            </a:r>
            <a:r>
              <a:rPr sz="1400" b="1" spc="-190" dirty="0">
                <a:latin typeface="Arial"/>
                <a:cs typeface="Arial"/>
              </a:rPr>
              <a:t>ش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7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1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˺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6364" y="1138456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91555" y="1138456"/>
            <a:ext cx="2025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35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3822" y="1517933"/>
            <a:ext cx="3586479" cy="1605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marR="5080" indent="471170">
              <a:lnSpc>
                <a:spcPts val="1610"/>
              </a:lnSpc>
              <a:tabLst>
                <a:tab pos="2110105" algn="l"/>
              </a:tabLst>
            </a:pP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-515" dirty="0">
                <a:latin typeface="Arial"/>
                <a:cs typeface="Arial"/>
              </a:rPr>
              <a:t>ΕΎب</a:t>
            </a:r>
            <a:r>
              <a:rPr sz="1400" b="1" spc="-315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170" dirty="0">
                <a:latin typeface="Arial"/>
                <a:cs typeface="Arial"/>
              </a:rPr>
              <a:t>ط</a:t>
            </a:r>
            <a:r>
              <a:rPr sz="1400" b="1" spc="-1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80" dirty="0">
                <a:latin typeface="Arial"/>
                <a:cs typeface="Arial"/>
              </a:rPr>
              <a:t>سير</a:t>
            </a:r>
            <a:r>
              <a:rPr sz="1400" b="1" spc="-285" dirty="0">
                <a:latin typeface="Arial"/>
                <a:cs typeface="Arial"/>
              </a:rPr>
              <a:t>دتل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05" dirty="0">
                <a:latin typeface="Arial"/>
                <a:cs typeface="Arial"/>
              </a:rPr>
              <a:t>Δ</a:t>
            </a:r>
            <a:r>
              <a:rPr sz="1400" b="1" spc="-470" dirty="0">
                <a:latin typeface="Arial"/>
                <a:cs typeface="Arial"/>
              </a:rPr>
              <a:t>ي</a:t>
            </a:r>
            <a:r>
              <a:rPr sz="1400" b="1" spc="-625" dirty="0">
                <a:latin typeface="Arial"/>
                <a:cs typeface="Arial"/>
              </a:rPr>
              <a:t>فΎك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Ε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215" dirty="0">
                <a:latin typeface="Arial"/>
                <a:cs typeface="Arial"/>
              </a:rPr>
              <a:t>ز</a:t>
            </a:r>
            <a:r>
              <a:rPr sz="1400" b="1" spc="-315" dirty="0">
                <a:latin typeface="Arial"/>
                <a:cs typeface="Arial"/>
              </a:rPr>
              <a:t>ي</a:t>
            </a:r>
            <a:r>
              <a:rPr sz="1400" b="1" spc="-270" dirty="0">
                <a:latin typeface="Arial"/>
                <a:cs typeface="Arial"/>
              </a:rPr>
              <a:t>Ϭ</a:t>
            </a:r>
            <a:r>
              <a:rPr sz="1400" b="1" spc="-225" dirty="0">
                <a:latin typeface="Arial"/>
                <a:cs typeface="Arial"/>
              </a:rPr>
              <a:t>ج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30" dirty="0">
                <a:latin typeface="Arial"/>
                <a:cs typeface="Arial"/>
              </a:rPr>
              <a:t>ϙ</a:t>
            </a:r>
            <a:r>
              <a:rPr sz="1400" b="1" spc="-660" dirty="0">
                <a:latin typeface="Arial"/>
                <a:cs typeface="Arial"/>
              </a:rPr>
              <a:t>Ύ</a:t>
            </a:r>
            <a:r>
              <a:rPr sz="1400" b="1" spc="-110" dirty="0">
                <a:latin typeface="Arial"/>
                <a:cs typeface="Arial"/>
              </a:rPr>
              <a:t>نه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1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˻</a:t>
            </a:r>
            <a:r>
              <a:rPr sz="1400" b="1" spc="265" dirty="0">
                <a:latin typeface="Arial"/>
                <a:cs typeface="Arial"/>
              </a:rPr>
              <a:t> </a:t>
            </a:r>
            <a:r>
              <a:rPr sz="1400" b="1" spc="37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335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75" dirty="0">
                <a:latin typeface="Arial"/>
                <a:cs typeface="Arial"/>
              </a:rPr>
              <a:t>ر</a:t>
            </a:r>
            <a:r>
              <a:rPr sz="1400" b="1" spc="-495" dirty="0">
                <a:latin typeface="Arial"/>
                <a:cs typeface="Arial"/>
              </a:rPr>
              <a:t>بل</a:t>
            </a:r>
            <a:r>
              <a:rPr sz="1400" b="1" spc="-844" dirty="0">
                <a:latin typeface="Arial"/>
                <a:cs typeface="Arial"/>
              </a:rPr>
              <a:t>Ύ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455" dirty="0">
                <a:latin typeface="Arial"/>
                <a:cs typeface="Arial"/>
              </a:rPr>
              <a:t>Ϭ</a:t>
            </a:r>
            <a:r>
              <a:rPr sz="1400" b="1" spc="-375" dirty="0">
                <a:latin typeface="Arial"/>
                <a:cs typeface="Arial"/>
              </a:rPr>
              <a:t>ق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35" dirty="0">
                <a:latin typeface="Arial"/>
                <a:cs typeface="Arial"/>
              </a:rPr>
              <a:t>حتلا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90" dirty="0">
                <a:latin typeface="Arial"/>
                <a:cs typeface="Arial"/>
              </a:rPr>
              <a:t>Ώجي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215" dirty="0">
                <a:latin typeface="Arial"/>
                <a:cs typeface="Arial"/>
              </a:rPr>
              <a:t>نيذ</a:t>
            </a:r>
            <a:r>
              <a:rPr sz="1400" b="1" spc="-20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55" dirty="0">
                <a:latin typeface="Arial"/>
                <a:cs typeface="Arial"/>
              </a:rPr>
              <a:t>Ώا</a:t>
            </a:r>
            <a:r>
              <a:rPr sz="1400" b="1" spc="45" dirty="0">
                <a:latin typeface="Arial"/>
                <a:cs typeface="Arial"/>
              </a:rPr>
              <a:t>ط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دد</a:t>
            </a:r>
            <a:r>
              <a:rPr sz="1400" b="1" spc="-120" dirty="0">
                <a:latin typeface="Arial"/>
                <a:cs typeface="Arial"/>
              </a:rPr>
              <a:t>ع</a:t>
            </a:r>
            <a:r>
              <a:rPr sz="1400" b="1" spc="-30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ϰ</a:t>
            </a:r>
            <a:r>
              <a:rPr sz="1400" b="1" dirty="0">
                <a:latin typeface="Arial"/>
                <a:cs typeface="Arial"/>
              </a:rPr>
              <a:t>ندأا </a:t>
            </a:r>
            <a:r>
              <a:rPr sz="1400" b="1" spc="-130" dirty="0">
                <a:latin typeface="Arial"/>
                <a:cs typeface="Arial"/>
              </a:rPr>
              <a:t>دح</a:t>
            </a:r>
            <a:r>
              <a:rPr sz="1400" b="1" spc="-14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1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˼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7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ن</a:t>
            </a:r>
            <a:r>
              <a:rPr sz="1400" b="1" spc="-525" dirty="0">
                <a:latin typeface="Arial"/>
                <a:cs typeface="Arial"/>
              </a:rPr>
              <a:t>ϭϠب</a:t>
            </a:r>
            <a:r>
              <a:rPr sz="1400" b="1" spc="-610" dirty="0">
                <a:latin typeface="Arial"/>
                <a:cs typeface="Arial"/>
              </a:rPr>
              <a:t>Ϙ</a:t>
            </a:r>
            <a:r>
              <a:rPr sz="1400" b="1" spc="-465" dirty="0">
                <a:latin typeface="Arial"/>
                <a:cs typeface="Arial"/>
              </a:rPr>
              <a:t>يس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215" dirty="0">
                <a:latin typeface="Arial"/>
                <a:cs typeface="Arial"/>
              </a:rPr>
              <a:t>نيذ</a:t>
            </a:r>
            <a:r>
              <a:rPr sz="1400" b="1" spc="-20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55" dirty="0">
                <a:latin typeface="Arial"/>
                <a:cs typeface="Arial"/>
              </a:rPr>
              <a:t>Ώا</a:t>
            </a:r>
            <a:r>
              <a:rPr sz="1400" b="1" spc="45" dirty="0">
                <a:latin typeface="Arial"/>
                <a:cs typeface="Arial"/>
              </a:rPr>
              <a:t>ط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190" dirty="0">
                <a:latin typeface="Arial"/>
                <a:cs typeface="Arial"/>
              </a:rPr>
              <a:t>دعل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65" dirty="0">
                <a:latin typeface="Arial"/>
                <a:cs typeface="Arial"/>
              </a:rPr>
              <a:t>ϰϠ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185" dirty="0">
                <a:latin typeface="Arial"/>
                <a:cs typeface="Arial"/>
              </a:rPr>
              <a:t>أا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دح</a:t>
            </a:r>
            <a:r>
              <a:rPr sz="1400" b="1" spc="-14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225" dirty="0">
                <a:latin typeface="Arial"/>
                <a:cs typeface="Arial"/>
              </a:rPr>
              <a:t>˽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100">
              <a:latin typeface="Times New Roman"/>
              <a:cs typeface="Times New Roman"/>
            </a:endParaRPr>
          </a:p>
          <a:p>
            <a:pPr marL="65659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 </a:t>
            </a:r>
            <a:r>
              <a:rPr sz="1400" b="1" spc="-3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7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320" dirty="0">
                <a:latin typeface="Arial"/>
                <a:cs typeface="Arial"/>
              </a:rPr>
              <a:t>عب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480" dirty="0">
                <a:latin typeface="Arial"/>
                <a:cs typeface="Arial"/>
              </a:rPr>
              <a:t>تس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495" dirty="0">
                <a:latin typeface="Arial"/>
                <a:cs typeface="Arial"/>
              </a:rPr>
              <a:t>ت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210" dirty="0">
                <a:latin typeface="Arial"/>
                <a:cs typeface="Arial"/>
              </a:rPr>
              <a:t>سي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10" dirty="0">
                <a:latin typeface="Arial"/>
                <a:cs typeface="Arial"/>
              </a:rPr>
              <a:t>دتلا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ϕ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dirty="0">
                <a:latin typeface="Arial"/>
                <a:cs typeface="Arial"/>
              </a:rPr>
              <a:t>ط </a:t>
            </a:r>
            <a:r>
              <a:rPr sz="1400" b="1" spc="40" dirty="0">
                <a:latin typeface="Arial"/>
                <a:cs typeface="Arial"/>
              </a:rPr>
              <a:t>يه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225" dirty="0">
                <a:latin typeface="Arial"/>
                <a:cs typeface="Arial"/>
              </a:rPr>
              <a:t>˾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0569" y="3328827"/>
            <a:ext cx="18224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215" dirty="0">
                <a:latin typeface="Arial"/>
                <a:cs typeface="Arial"/>
              </a:rPr>
              <a:t>ر</a:t>
            </a:r>
            <a:r>
              <a:rPr sz="1400" b="1" spc="-325" dirty="0">
                <a:latin typeface="Arial"/>
                <a:cs typeface="Arial"/>
              </a:rPr>
              <a:t>ب</a:t>
            </a:r>
            <a:r>
              <a:rPr sz="1400" b="1" spc="-210" dirty="0">
                <a:latin typeface="Arial"/>
                <a:cs typeface="Arial"/>
              </a:rPr>
              <a:t>تخ</a:t>
            </a:r>
            <a:r>
              <a:rPr sz="1400" b="1" spc="-120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9" dirty="0">
                <a:latin typeface="Arial"/>
                <a:cs typeface="Arial"/>
              </a:rPr>
              <a:t>ΕΎ</a:t>
            </a:r>
            <a:r>
              <a:rPr sz="1400" b="1" spc="-530" dirty="0">
                <a:latin typeface="Arial"/>
                <a:cs typeface="Arial"/>
              </a:rPr>
              <a:t>س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80" dirty="0">
                <a:latin typeface="Arial"/>
                <a:cs typeface="Arial"/>
              </a:rPr>
              <a:t>ردلا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90" dirty="0">
                <a:latin typeface="Arial"/>
                <a:cs typeface="Arial"/>
              </a:rPr>
              <a:t>ϭ</a:t>
            </a:r>
            <a:r>
              <a:rPr sz="1400" b="1" spc="-1110" dirty="0">
                <a:latin typeface="Arial"/>
                <a:cs typeface="Arial"/>
              </a:rPr>
              <a:t>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20" dirty="0">
                <a:latin typeface="Arial"/>
                <a:cs typeface="Arial"/>
              </a:rPr>
              <a:t>نير</a:t>
            </a:r>
            <a:r>
              <a:rPr sz="1400" b="1" spc="-56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653" y="3328827"/>
            <a:ext cx="6832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60" dirty="0">
                <a:latin typeface="Arial"/>
                <a:cs typeface="Arial"/>
              </a:rPr>
              <a:t>Εارض</a:t>
            </a:r>
            <a:r>
              <a:rPr sz="1400" b="1" spc="-415" dirty="0">
                <a:latin typeface="Arial"/>
                <a:cs typeface="Arial"/>
              </a:rPr>
              <a:t>Ύ</a:t>
            </a:r>
            <a:r>
              <a:rPr sz="1400" b="1" spc="-80" dirty="0">
                <a:latin typeface="Arial"/>
                <a:cs typeface="Arial"/>
              </a:rPr>
              <a:t>حملا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25237" y="3738783"/>
            <a:ext cx="4267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85" dirty="0">
                <a:latin typeface="Arial"/>
                <a:cs typeface="Arial"/>
              </a:rPr>
              <a:t>Ϭ</a:t>
            </a:r>
            <a:r>
              <a:rPr sz="1400" b="1" spc="-300" dirty="0">
                <a:latin typeface="Arial"/>
                <a:cs typeface="Arial"/>
              </a:rPr>
              <a:t>ع</a:t>
            </a:r>
            <a:r>
              <a:rPr sz="1400" b="1" spc="-290" dirty="0">
                <a:latin typeface="Arial"/>
                <a:cs typeface="Arial"/>
              </a:rPr>
              <a:t>ي</a:t>
            </a:r>
            <a:r>
              <a:rPr sz="1400" b="1" spc="-160" dirty="0">
                <a:latin typeface="Arial"/>
                <a:cs typeface="Arial"/>
              </a:rPr>
              <a:t>م</a:t>
            </a:r>
            <a:r>
              <a:rPr sz="1400" b="1" spc="-85" dirty="0"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15054" y="3738783"/>
            <a:ext cx="9925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215" dirty="0">
                <a:latin typeface="Arial"/>
                <a:cs typeface="Arial"/>
              </a:rPr>
              <a:t>يسارد</a:t>
            </a:r>
            <a:r>
              <a:rPr sz="1400" b="1" spc="-19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610" dirty="0">
                <a:latin typeface="Arial"/>
                <a:cs typeface="Arial"/>
              </a:rPr>
              <a:t>ΕΎϘ</a:t>
            </a:r>
            <a:r>
              <a:rPr sz="1400" b="1" spc="-630" dirty="0">
                <a:latin typeface="Arial"/>
                <a:cs typeface="Arial"/>
              </a:rPr>
              <a:t>Ϡ</a:t>
            </a:r>
            <a:r>
              <a:rPr sz="1400" b="1" spc="-220" dirty="0">
                <a:latin typeface="Arial"/>
                <a:cs typeface="Arial"/>
              </a:rPr>
              <a:t>ح</a:t>
            </a:r>
            <a:r>
              <a:rPr sz="1400" b="1" spc="-18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87313" y="4147216"/>
            <a:ext cx="3692525" cy="183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509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 </a:t>
            </a:r>
            <a:r>
              <a:rPr sz="1400" b="1" spc="-985" dirty="0">
                <a:latin typeface="Arial"/>
                <a:cs typeface="Arial"/>
              </a:rPr>
              <a:t>Ύ</a:t>
            </a:r>
            <a:r>
              <a:rPr sz="1400" b="1" spc="-465" dirty="0">
                <a:latin typeface="Arial"/>
                <a:cs typeface="Arial"/>
              </a:rPr>
              <a:t>Ϭب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سير</a:t>
            </a:r>
            <a:r>
              <a:rPr sz="1400" b="1" spc="-210" dirty="0">
                <a:latin typeface="Arial"/>
                <a:cs typeface="Arial"/>
              </a:rPr>
              <a:t>دتلا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530" dirty="0">
                <a:latin typeface="Arial"/>
                <a:cs typeface="Arial"/>
              </a:rPr>
              <a:t>ت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-420" dirty="0">
                <a:latin typeface="Arial"/>
                <a:cs typeface="Arial"/>
              </a:rPr>
              <a:t>س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يتلا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425" dirty="0">
                <a:latin typeface="Arial"/>
                <a:cs typeface="Arial"/>
              </a:rPr>
              <a:t>غ</a:t>
            </a:r>
            <a:r>
              <a:rPr sz="1400" b="1" spc="-645" dirty="0">
                <a:latin typeface="Arial"/>
                <a:cs typeface="Arial"/>
              </a:rPr>
              <a:t>Ϡ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175" dirty="0">
                <a:latin typeface="Arial"/>
                <a:cs typeface="Arial"/>
              </a:rPr>
              <a:t>ه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˿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98345" algn="l"/>
              </a:tabLst>
            </a:pP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215" dirty="0">
                <a:latin typeface="Arial"/>
                <a:cs typeface="Arial"/>
              </a:rPr>
              <a:t>ز</a:t>
            </a:r>
            <a:r>
              <a:rPr sz="1400" b="1" spc="-315" dirty="0">
                <a:latin typeface="Arial"/>
                <a:cs typeface="Arial"/>
              </a:rPr>
              <a:t>ي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spc="-25" dirty="0">
                <a:latin typeface="Arial"/>
                <a:cs typeface="Arial"/>
              </a:rPr>
              <a:t>جنإا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145" dirty="0">
                <a:latin typeface="Arial"/>
                <a:cs typeface="Arial"/>
              </a:rPr>
              <a:t>رعلا</a:t>
            </a:r>
            <a:endParaRPr sz="1400">
              <a:latin typeface="Arial"/>
              <a:cs typeface="Arial"/>
            </a:endParaRPr>
          </a:p>
          <a:p>
            <a:pPr marL="388620" marR="5080" indent="-29209">
              <a:lnSpc>
                <a:spcPct val="191400"/>
              </a:lnSpc>
              <a:spcBef>
                <a:spcPts val="10"/>
              </a:spcBef>
              <a:tabLst>
                <a:tab pos="1591310" algn="l"/>
                <a:tab pos="2783840" algn="l"/>
              </a:tabLst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-40" dirty="0">
                <a:latin typeface="Arial"/>
                <a:cs typeface="Arial"/>
              </a:rPr>
              <a:t>ر</a:t>
            </a:r>
            <a:r>
              <a:rPr sz="1400" b="1" spc="-60" dirty="0">
                <a:latin typeface="Arial"/>
                <a:cs typeface="Arial"/>
              </a:rPr>
              <a:t>خ</a:t>
            </a:r>
            <a:r>
              <a:rPr sz="1400" b="1" spc="185" dirty="0">
                <a:latin typeface="Arial"/>
                <a:cs typeface="Arial"/>
              </a:rPr>
              <a:t>أا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50" dirty="0">
                <a:latin typeface="Arial"/>
                <a:cs typeface="Arial"/>
              </a:rPr>
              <a:t>ϡΎ</a:t>
            </a:r>
            <a:r>
              <a:rPr sz="1400" b="1" spc="-655" dirty="0">
                <a:latin typeface="Arial"/>
                <a:cs typeface="Arial"/>
              </a:rPr>
              <a:t>س</a:t>
            </a:r>
            <a:r>
              <a:rPr sz="1400" b="1" spc="-45" dirty="0">
                <a:latin typeface="Arial"/>
                <a:cs typeface="Arial"/>
              </a:rPr>
              <a:t>ق</a:t>
            </a:r>
            <a:r>
              <a:rPr sz="1400" b="1" spc="-30" dirty="0">
                <a:latin typeface="Arial"/>
                <a:cs typeface="Arial"/>
              </a:rPr>
              <a:t>أ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20" dirty="0">
                <a:latin typeface="Arial"/>
                <a:cs typeface="Arial"/>
              </a:rPr>
              <a:t>Ϭ</a:t>
            </a:r>
            <a:r>
              <a:rPr sz="1400" b="1" spc="-105" dirty="0">
                <a:latin typeface="Arial"/>
                <a:cs typeface="Arial"/>
              </a:rPr>
              <a:t>م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590" dirty="0">
                <a:latin typeface="Arial"/>
                <a:cs typeface="Arial"/>
              </a:rPr>
              <a:t>Ϙت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Ε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5" dirty="0">
                <a:latin typeface="Arial"/>
                <a:cs typeface="Arial"/>
              </a:rPr>
              <a:t>ر</a:t>
            </a:r>
            <a:r>
              <a:rPr sz="1400" b="1" spc="-280" dirty="0">
                <a:latin typeface="Arial"/>
                <a:cs typeface="Arial"/>
              </a:rPr>
              <a:t>Ϙم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330" dirty="0">
                <a:latin typeface="Arial"/>
                <a:cs typeface="Arial"/>
              </a:rPr>
              <a:t>ϰϠع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د</a:t>
            </a:r>
            <a:r>
              <a:rPr sz="1400" b="1" spc="-725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120" dirty="0">
                <a:latin typeface="Arial"/>
                <a:cs typeface="Arial"/>
              </a:rPr>
              <a:t>عاا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35" dirty="0">
                <a:latin typeface="Arial"/>
                <a:cs typeface="Arial"/>
              </a:rPr>
              <a:t>دم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985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-̀ </a:t>
            </a:r>
            <a:r>
              <a:rPr sz="1400" b="1" spc="-10" dirty="0">
                <a:latin typeface="Arial"/>
                <a:cs typeface="Arial"/>
              </a:rPr>
              <a:t>ل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520" dirty="0">
                <a:latin typeface="Arial"/>
                <a:cs typeface="Arial"/>
              </a:rPr>
              <a:t>ئ</a:t>
            </a:r>
            <a:r>
              <a:rPr sz="1400" b="1" spc="-420" dirty="0">
                <a:latin typeface="Arial"/>
                <a:cs typeface="Arial"/>
              </a:rPr>
              <a:t>ض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155" dirty="0">
                <a:latin typeface="Arial"/>
                <a:cs typeface="Arial"/>
              </a:rPr>
              <a:t>ط</a:t>
            </a:r>
            <a:r>
              <a:rPr sz="1400" b="1" spc="-285" dirty="0">
                <a:latin typeface="Arial"/>
                <a:cs typeface="Arial"/>
              </a:rPr>
              <a:t>س</a:t>
            </a:r>
            <a:r>
              <a:rPr sz="1400" b="1" spc="-355" dirty="0">
                <a:latin typeface="Arial"/>
                <a:cs typeface="Arial"/>
              </a:rPr>
              <a:t>ϭت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spc="-525" dirty="0">
                <a:latin typeface="Arial"/>
                <a:cs typeface="Arial"/>
              </a:rPr>
              <a:t>يب</a:t>
            </a:r>
            <a:r>
              <a:rPr sz="1400" b="1" spc="-260" dirty="0">
                <a:latin typeface="Arial"/>
                <a:cs typeface="Arial"/>
              </a:rPr>
              <a:t>ك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00">
              <a:latin typeface="Times New Roman"/>
              <a:cs typeface="Times New Roman"/>
            </a:endParaRPr>
          </a:p>
          <a:p>
            <a:pPr marL="977265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؟ى</a:t>
            </a:r>
            <a:r>
              <a:rPr sz="1400" b="1" spc="-40" dirty="0">
                <a:latin typeface="Arial"/>
                <a:cs typeface="Arial"/>
              </a:rPr>
              <a:t>ر</a:t>
            </a:r>
            <a:r>
              <a:rPr sz="1400" b="1" spc="-60" dirty="0">
                <a:latin typeface="Arial"/>
                <a:cs typeface="Arial"/>
              </a:rPr>
              <a:t>خ</a:t>
            </a:r>
            <a:r>
              <a:rPr sz="1400" b="1" spc="185" dirty="0">
                <a:latin typeface="Arial"/>
                <a:cs typeface="Arial"/>
              </a:rPr>
              <a:t>أا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50" dirty="0">
                <a:latin typeface="Arial"/>
                <a:cs typeface="Arial"/>
              </a:rPr>
              <a:t>ϡΎ</a:t>
            </a:r>
            <a:r>
              <a:rPr sz="1400" b="1" spc="-655" dirty="0">
                <a:latin typeface="Arial"/>
                <a:cs typeface="Arial"/>
              </a:rPr>
              <a:t>س</a:t>
            </a:r>
            <a:r>
              <a:rPr sz="1400" b="1" spc="-30" dirty="0">
                <a:latin typeface="Arial"/>
                <a:cs typeface="Arial"/>
              </a:rPr>
              <a:t>قأ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20" dirty="0">
                <a:latin typeface="Arial"/>
                <a:cs typeface="Arial"/>
              </a:rPr>
              <a:t>ن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385" dirty="0">
                <a:latin typeface="Arial"/>
                <a:cs typeface="Arial"/>
              </a:rPr>
              <a:t>Ϙ</a:t>
            </a:r>
            <a:r>
              <a:rPr sz="1400" b="1" spc="-1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" dirty="0">
                <a:latin typeface="Arial"/>
                <a:cs typeface="Arial"/>
              </a:rPr>
              <a:t>Ε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5" dirty="0">
                <a:latin typeface="Arial"/>
                <a:cs typeface="Arial"/>
              </a:rPr>
              <a:t>ر</a:t>
            </a:r>
            <a:r>
              <a:rPr sz="1400" b="1" spc="-660" dirty="0">
                <a:latin typeface="Arial"/>
                <a:cs typeface="Arial"/>
              </a:rPr>
              <a:t>Ϙ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175" dirty="0">
                <a:latin typeface="Arial"/>
                <a:cs typeface="Arial"/>
              </a:rPr>
              <a:t>ه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-́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1921" y="4555648"/>
            <a:ext cx="5778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0" dirty="0">
                <a:latin typeface="Arial"/>
                <a:cs typeface="Arial"/>
              </a:rPr>
              <a:t>ى</a:t>
            </a:r>
            <a:r>
              <a:rPr sz="1400" b="1" spc="-395" dirty="0">
                <a:latin typeface="Arial"/>
                <a:cs typeface="Arial"/>
              </a:rPr>
              <a:t>رخ΃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30" dirty="0">
                <a:latin typeface="Arial"/>
                <a:cs typeface="Arial"/>
              </a:rPr>
              <a:t>Δ</a:t>
            </a:r>
            <a:r>
              <a:rPr sz="1400" b="1" spc="-280" dirty="0">
                <a:latin typeface="Arial"/>
                <a:cs typeface="Arial"/>
              </a:rPr>
              <a:t>غل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5345" y="5374037"/>
            <a:ext cx="14484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latin typeface="Arial"/>
                <a:cs typeface="Arial"/>
              </a:rPr>
              <a:t>)</a:t>
            </a:r>
            <a:r>
              <a:rPr sz="1000" b="1" spc="-315" dirty="0">
                <a:latin typeface="Arial"/>
                <a:cs typeface="Arial"/>
              </a:rPr>
              <a:t>Δ</a:t>
            </a:r>
            <a:r>
              <a:rPr sz="1000" b="1" spc="-380" dirty="0">
                <a:latin typeface="Arial"/>
                <a:cs typeface="Arial"/>
              </a:rPr>
              <a:t>ي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705" dirty="0">
                <a:latin typeface="Arial"/>
                <a:cs typeface="Arial"/>
              </a:rPr>
              <a:t>Ύ</a:t>
            </a:r>
            <a:r>
              <a:rPr sz="1000" b="1" spc="-380" dirty="0">
                <a:latin typeface="Arial"/>
                <a:cs typeface="Arial"/>
              </a:rPr>
              <a:t>ت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320" dirty="0">
                <a:latin typeface="Arial"/>
                <a:cs typeface="Arial"/>
              </a:rPr>
              <a:t>Δ</a:t>
            </a:r>
            <a:r>
              <a:rPr sz="1000" b="1" spc="-55" dirty="0">
                <a:latin typeface="Arial"/>
                <a:cs typeface="Arial"/>
              </a:rPr>
              <a:t>ح</a:t>
            </a:r>
            <a:r>
              <a:rPr sz="1000" b="1" spc="-459" dirty="0">
                <a:latin typeface="Arial"/>
                <a:cs typeface="Arial"/>
              </a:rPr>
              <a:t>ϔص</a:t>
            </a:r>
            <a:r>
              <a:rPr sz="1000" b="1" spc="-400" dirty="0">
                <a:latin typeface="Arial"/>
                <a:cs typeface="Arial"/>
              </a:rPr>
              <a:t>Ϡ</a:t>
            </a:r>
            <a:r>
              <a:rPr sz="1000" b="1" spc="-225" dirty="0">
                <a:latin typeface="Arial"/>
                <a:cs typeface="Arial"/>
              </a:rPr>
              <a:t>ل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ل</a:t>
            </a:r>
            <a:r>
              <a:rPr sz="1000" b="1" spc="-459" dirty="0">
                <a:latin typeface="Arial"/>
                <a:cs typeface="Arial"/>
              </a:rPr>
              <a:t>Ϙ</a:t>
            </a:r>
            <a:r>
              <a:rPr sz="1000" b="1" spc="-380" dirty="0">
                <a:latin typeface="Arial"/>
                <a:cs typeface="Arial"/>
              </a:rPr>
              <a:t>ت</a:t>
            </a:r>
            <a:r>
              <a:rPr sz="1000" b="1" spc="-290" dirty="0">
                <a:latin typeface="Arial"/>
                <a:cs typeface="Arial"/>
              </a:rPr>
              <a:t>ن</a:t>
            </a:r>
            <a:r>
              <a:rPr sz="1000" b="1" spc="-5" dirty="0">
                <a:latin typeface="Arial"/>
                <a:cs typeface="Arial"/>
              </a:rPr>
              <a:t>ا(</a:t>
            </a:r>
            <a:r>
              <a:rPr sz="1000" b="1" dirty="0">
                <a:latin typeface="Arial"/>
                <a:cs typeface="Arial"/>
              </a:rPr>
              <a:t>  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400" b="1" spc="-195" dirty="0">
                <a:latin typeface="Arial"/>
                <a:cs typeface="Arial"/>
              </a:rPr>
              <a:t>دجϭي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65707" y="7774978"/>
            <a:ext cx="4716145" cy="1022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994" dirty="0">
                <a:latin typeface="Arial"/>
                <a:cs typeface="Arial"/>
              </a:rPr>
              <a:t>Ύ</a:t>
            </a:r>
            <a:r>
              <a:rPr sz="1400" b="1" spc="-450" dirty="0">
                <a:latin typeface="Arial"/>
                <a:cs typeface="Arial"/>
              </a:rPr>
              <a:t>يϠع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59" dirty="0">
                <a:latin typeface="Arial"/>
                <a:cs typeface="Arial"/>
              </a:rPr>
              <a:t>ΕΎ</a:t>
            </a:r>
            <a:r>
              <a:rPr sz="1400" b="1" spc="-530" dirty="0">
                <a:latin typeface="Arial"/>
                <a:cs typeface="Arial"/>
              </a:rPr>
              <a:t>س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رد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265" dirty="0">
                <a:latin typeface="Arial"/>
                <a:cs typeface="Arial"/>
              </a:rPr>
              <a:t>رب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س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95" dirty="0">
                <a:latin typeface="Arial"/>
                <a:cs typeface="Arial"/>
              </a:rPr>
              <a:t>Δ</a:t>
            </a:r>
            <a:r>
              <a:rPr sz="1400" b="1" spc="-315" dirty="0">
                <a:latin typeface="Arial"/>
                <a:cs typeface="Arial"/>
              </a:rPr>
              <a:t>ك</a:t>
            </a:r>
            <a:r>
              <a:rPr sz="1400" b="1" spc="-270" dirty="0">
                <a:latin typeface="Arial"/>
                <a:cs typeface="Arial"/>
              </a:rPr>
              <a:t>رΎشملا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-40" dirty="0">
                <a:latin typeface="Arial"/>
                <a:cs typeface="Arial"/>
              </a:rPr>
              <a:t>ر</a:t>
            </a:r>
            <a:r>
              <a:rPr sz="1400" b="1" spc="-60" dirty="0">
                <a:latin typeface="Arial"/>
                <a:cs typeface="Arial"/>
              </a:rPr>
              <a:t>خ</a:t>
            </a:r>
            <a:r>
              <a:rPr sz="1400" b="1" spc="185" dirty="0">
                <a:latin typeface="Arial"/>
                <a:cs typeface="Arial"/>
              </a:rPr>
              <a:t>أا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50" dirty="0">
                <a:latin typeface="Arial"/>
                <a:cs typeface="Arial"/>
              </a:rPr>
              <a:t>ϡΎ</a:t>
            </a:r>
            <a:r>
              <a:rPr sz="1400" b="1" spc="-655" dirty="0">
                <a:latin typeface="Arial"/>
                <a:cs typeface="Arial"/>
              </a:rPr>
              <a:t>س</a:t>
            </a:r>
            <a:r>
              <a:rPr sz="1400" b="1" spc="-30" dirty="0">
                <a:latin typeface="Arial"/>
                <a:cs typeface="Arial"/>
              </a:rPr>
              <a:t>قأ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" dirty="0">
                <a:latin typeface="Arial"/>
                <a:cs typeface="Arial"/>
              </a:rPr>
              <a:t>Ε</a:t>
            </a:r>
            <a:r>
              <a:rPr sz="1400" b="1" spc="-145" dirty="0">
                <a:latin typeface="Arial"/>
                <a:cs typeface="Arial"/>
              </a:rPr>
              <a:t>سرد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-̂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1523365">
              <a:lnSpc>
                <a:spcPct val="100000"/>
              </a:lnSpc>
              <a:tabLst>
                <a:tab pos="3238500" algn="l"/>
              </a:tabLst>
            </a:pPr>
            <a:r>
              <a:rPr sz="1400" b="1" spc="375" dirty="0">
                <a:latin typeface="Arial"/>
                <a:cs typeface="Arial"/>
              </a:rPr>
              <a:t>ا	</a:t>
            </a:r>
            <a:r>
              <a:rPr sz="1400" b="1" spc="-335" dirty="0">
                <a:latin typeface="Arial"/>
                <a:cs typeface="Arial"/>
              </a:rPr>
              <a:t>ϡعن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300">
              <a:latin typeface="Times New Roman"/>
              <a:cs typeface="Times New Roman"/>
            </a:endParaRPr>
          </a:p>
          <a:p>
            <a:pPr marL="1737995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-85" dirty="0">
                <a:latin typeface="Arial"/>
                <a:cs typeface="Arial"/>
              </a:rPr>
              <a:t>دد</a:t>
            </a:r>
            <a:r>
              <a:rPr sz="1400" b="1" spc="-265" dirty="0">
                <a:latin typeface="Arial"/>
                <a:cs typeface="Arial"/>
              </a:rPr>
              <a:t>ص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315" dirty="0">
                <a:latin typeface="Arial"/>
                <a:cs typeface="Arial"/>
              </a:rPr>
              <a:t>ذϬب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75" dirty="0">
                <a:latin typeface="Arial"/>
                <a:cs typeface="Arial"/>
              </a:rPr>
              <a:t>رخأا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30" dirty="0">
                <a:latin typeface="Arial"/>
                <a:cs typeface="Arial"/>
              </a:rPr>
              <a:t>ϡ</a:t>
            </a:r>
            <a:r>
              <a:rPr sz="1400" b="1" spc="-815" dirty="0">
                <a:latin typeface="Arial"/>
                <a:cs typeface="Arial"/>
              </a:rPr>
              <a:t>Ύ</a:t>
            </a:r>
            <a:r>
              <a:rPr sz="1400" b="1" spc="-204" dirty="0">
                <a:latin typeface="Arial"/>
                <a:cs typeface="Arial"/>
              </a:rPr>
              <a:t>سق</a:t>
            </a:r>
            <a:r>
              <a:rPr sz="1400" b="1" spc="-70" dirty="0">
                <a:latin typeface="Arial"/>
                <a:cs typeface="Arial"/>
              </a:rPr>
              <a:t>أ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20" dirty="0">
                <a:latin typeface="Arial"/>
                <a:cs typeface="Arial"/>
              </a:rPr>
              <a:t>ع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ϕ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440" dirty="0">
                <a:latin typeface="Arial"/>
                <a:cs typeface="Arial"/>
              </a:rPr>
              <a:t>سنت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ل</a:t>
            </a:r>
            <a:r>
              <a:rPr sz="1400" b="1" spc="175" dirty="0">
                <a:latin typeface="Arial"/>
                <a:cs typeface="Arial"/>
              </a:rPr>
              <a:t>ه</a:t>
            </a:r>
            <a:r>
              <a:rPr sz="1400" b="1" spc="10" dirty="0">
                <a:latin typeface="Arial"/>
                <a:cs typeface="Arial"/>
              </a:rPr>
              <a:t> -</a:t>
            </a:r>
            <a:r>
              <a:rPr sz="1400" b="1" spc="320" dirty="0">
                <a:latin typeface="Arial"/>
                <a:cs typeface="Arial"/>
              </a:rPr>
              <a:t>˺˹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4173" y="9001798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79192" y="9001798"/>
            <a:ext cx="2006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320" dirty="0">
                <a:latin typeface="Arial"/>
                <a:cs typeface="Arial"/>
              </a:rPr>
              <a:t>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17819" y="3308719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39830" y="3262999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17819" y="4536697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11023" y="4564636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40130" y="5362187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11430" y="5364736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17819" y="3727819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39830" y="3729087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39830" y="4542397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54130" y="537805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39830" y="8187177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30530" y="8187177"/>
            <a:ext cx="344805" cy="219710"/>
          </a:xfrm>
          <a:custGeom>
            <a:avLst/>
            <a:gdLst/>
            <a:ahLst/>
            <a:cxnLst/>
            <a:rect l="l" t="t" r="r" b="b"/>
            <a:pathLst>
              <a:path w="344804" h="219709">
                <a:moveTo>
                  <a:pt x="0" y="219717"/>
                </a:moveTo>
                <a:lnTo>
                  <a:pt x="344804" y="219717"/>
                </a:lnTo>
                <a:lnTo>
                  <a:pt x="344804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39830" y="897064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30530" y="8970644"/>
            <a:ext cx="344805" cy="219710"/>
          </a:xfrm>
          <a:custGeom>
            <a:avLst/>
            <a:gdLst/>
            <a:ahLst/>
            <a:cxnLst/>
            <a:rect l="l" t="t" r="r" b="b"/>
            <a:pathLst>
              <a:path w="344804" h="219709">
                <a:moveTo>
                  <a:pt x="0" y="219705"/>
                </a:moveTo>
                <a:lnTo>
                  <a:pt x="344804" y="219705"/>
                </a:lnTo>
                <a:lnTo>
                  <a:pt x="344804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39830" y="114299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30530" y="1142993"/>
            <a:ext cx="344805" cy="219710"/>
          </a:xfrm>
          <a:custGeom>
            <a:avLst/>
            <a:gdLst/>
            <a:ahLst/>
            <a:cxnLst/>
            <a:rect l="l" t="t" r="r" b="b"/>
            <a:pathLst>
              <a:path w="344804" h="219709">
                <a:moveTo>
                  <a:pt x="0" y="219705"/>
                </a:moveTo>
                <a:lnTo>
                  <a:pt x="344804" y="219705"/>
                </a:lnTo>
                <a:lnTo>
                  <a:pt x="344804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39830" y="1727081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30530" y="1727081"/>
            <a:ext cx="344805" cy="219710"/>
          </a:xfrm>
          <a:custGeom>
            <a:avLst/>
            <a:gdLst/>
            <a:ahLst/>
            <a:cxnLst/>
            <a:rect l="l" t="t" r="r" b="b"/>
            <a:pathLst>
              <a:path w="344804" h="219710">
                <a:moveTo>
                  <a:pt x="0" y="219705"/>
                </a:moveTo>
                <a:lnTo>
                  <a:pt x="344804" y="219705"/>
                </a:lnTo>
                <a:lnTo>
                  <a:pt x="344804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68223" y="2108079"/>
            <a:ext cx="344805" cy="304165"/>
          </a:xfrm>
          <a:custGeom>
            <a:avLst/>
            <a:gdLst/>
            <a:ahLst/>
            <a:cxnLst/>
            <a:rect l="l" t="t" r="r" b="b"/>
            <a:pathLst>
              <a:path w="344805" h="304164">
                <a:moveTo>
                  <a:pt x="0" y="304169"/>
                </a:moveTo>
                <a:lnTo>
                  <a:pt x="344804" y="304169"/>
                </a:lnTo>
                <a:lnTo>
                  <a:pt x="344804" y="0"/>
                </a:lnTo>
                <a:lnTo>
                  <a:pt x="0" y="0"/>
                </a:lnTo>
                <a:lnTo>
                  <a:pt x="0" y="30416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68223" y="2502401"/>
            <a:ext cx="344805" cy="219710"/>
          </a:xfrm>
          <a:custGeom>
            <a:avLst/>
            <a:gdLst/>
            <a:ahLst/>
            <a:cxnLst/>
            <a:rect l="l" t="t" r="r" b="b"/>
            <a:pathLst>
              <a:path w="344805" h="219710">
                <a:moveTo>
                  <a:pt x="0" y="219705"/>
                </a:moveTo>
                <a:lnTo>
                  <a:pt x="344804" y="219705"/>
                </a:lnTo>
                <a:lnTo>
                  <a:pt x="344804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9449" y="9503282"/>
            <a:ext cx="6457950" cy="0"/>
          </a:xfrm>
          <a:custGeom>
            <a:avLst/>
            <a:gdLst/>
            <a:ahLst/>
            <a:cxnLst/>
            <a:rect l="l" t="t" r="r" b="b"/>
            <a:pathLst>
              <a:path w="6457950">
                <a:moveTo>
                  <a:pt x="0" y="0"/>
                </a:moveTo>
                <a:lnTo>
                  <a:pt x="645794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6594" y="696467"/>
            <a:ext cx="0" cy="8789670"/>
          </a:xfrm>
          <a:custGeom>
            <a:avLst/>
            <a:gdLst/>
            <a:ahLst/>
            <a:cxnLst/>
            <a:rect l="l" t="t" r="r" b="b"/>
            <a:pathLst>
              <a:path h="8789670">
                <a:moveTo>
                  <a:pt x="0" y="0"/>
                </a:moveTo>
                <a:lnTo>
                  <a:pt x="0" y="878967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9449" y="679322"/>
            <a:ext cx="6457950" cy="0"/>
          </a:xfrm>
          <a:custGeom>
            <a:avLst/>
            <a:gdLst/>
            <a:ahLst/>
            <a:cxnLst/>
            <a:rect l="l" t="t" r="r" b="b"/>
            <a:pathLst>
              <a:path w="6457950">
                <a:moveTo>
                  <a:pt x="0" y="0"/>
                </a:moveTo>
                <a:lnTo>
                  <a:pt x="645794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080244" y="695949"/>
            <a:ext cx="0" cy="8789670"/>
          </a:xfrm>
          <a:custGeom>
            <a:avLst/>
            <a:gdLst/>
            <a:ahLst/>
            <a:cxnLst/>
            <a:rect l="l" t="t" r="r" b="b"/>
            <a:pathLst>
              <a:path h="8789670">
                <a:moveTo>
                  <a:pt x="0" y="0"/>
                </a:moveTo>
                <a:lnTo>
                  <a:pt x="0" y="8789675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85169" y="9468992"/>
            <a:ext cx="6366510" cy="0"/>
          </a:xfrm>
          <a:custGeom>
            <a:avLst/>
            <a:gdLst/>
            <a:ahLst/>
            <a:cxnLst/>
            <a:rect l="l" t="t" r="r" b="b"/>
            <a:pathLst>
              <a:path w="6366509">
                <a:moveTo>
                  <a:pt x="0" y="0"/>
                </a:moveTo>
                <a:lnTo>
                  <a:pt x="63665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90884" y="719327"/>
            <a:ext cx="0" cy="8743950"/>
          </a:xfrm>
          <a:custGeom>
            <a:avLst/>
            <a:gdLst/>
            <a:ahLst/>
            <a:cxnLst/>
            <a:rect l="l" t="t" r="r" b="b"/>
            <a:pathLst>
              <a:path h="8743950">
                <a:moveTo>
                  <a:pt x="0" y="0"/>
                </a:moveTo>
                <a:lnTo>
                  <a:pt x="0" y="87439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85169" y="713612"/>
            <a:ext cx="6366510" cy="0"/>
          </a:xfrm>
          <a:custGeom>
            <a:avLst/>
            <a:gdLst/>
            <a:ahLst/>
            <a:cxnLst/>
            <a:rect l="l" t="t" r="r" b="b"/>
            <a:pathLst>
              <a:path w="6366509">
                <a:moveTo>
                  <a:pt x="0" y="0"/>
                </a:moveTo>
                <a:lnTo>
                  <a:pt x="636650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045954" y="718809"/>
            <a:ext cx="0" cy="8743950"/>
          </a:xfrm>
          <a:custGeom>
            <a:avLst/>
            <a:gdLst/>
            <a:ahLst/>
            <a:cxnLst/>
            <a:rect l="l" t="t" r="r" b="b"/>
            <a:pathLst>
              <a:path h="8743950">
                <a:moveTo>
                  <a:pt x="0" y="0"/>
                </a:moveTo>
                <a:lnTo>
                  <a:pt x="0" y="8743955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25423" y="5376787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688464" y="979778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90" dirty="0">
                <a:latin typeface="Times New Roman"/>
                <a:cs typeface="Times New Roman"/>
              </a:rPr>
              <a:t>˺˽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854639" y="6184640"/>
          <a:ext cx="5746115" cy="1379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4820"/>
                <a:gridCol w="900693"/>
                <a:gridCol w="1626748"/>
                <a:gridCol w="1473951"/>
              </a:tblGrid>
              <a:tr h="3040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ϡسϘ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Εا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حϭلا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ددع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9784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رϘم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ϡسا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مرلا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4899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99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688464" y="979778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90" dirty="0">
                <a:latin typeface="Times New Roman"/>
                <a:cs typeface="Times New Roman"/>
              </a:rPr>
              <a:t>˺˾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04150" y="588437"/>
            <a:ext cx="39566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45" dirty="0">
                <a:latin typeface="Arial"/>
                <a:cs typeface="Arial"/>
              </a:rPr>
              <a:t>Δح</a:t>
            </a:r>
            <a:r>
              <a:rPr sz="1800" b="1" spc="-175" dirty="0">
                <a:latin typeface="Arial"/>
                <a:cs typeface="Arial"/>
              </a:rPr>
              <a:t>ر</a:t>
            </a:r>
            <a:r>
              <a:rPr sz="1800" b="1" spc="-690" dirty="0">
                <a:latin typeface="Arial"/>
                <a:cs typeface="Arial"/>
              </a:rPr>
              <a:t>ت</a:t>
            </a:r>
            <a:r>
              <a:rPr sz="1800" b="1" spc="-825" dirty="0">
                <a:latin typeface="Arial"/>
                <a:cs typeface="Arial"/>
              </a:rPr>
              <a:t>Ϙ</a:t>
            </a:r>
            <a:r>
              <a:rPr sz="1800" b="1" spc="-100" dirty="0">
                <a:latin typeface="Arial"/>
                <a:cs typeface="Arial"/>
              </a:rPr>
              <a:t>ملا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615" dirty="0">
                <a:latin typeface="Arial"/>
                <a:cs typeface="Arial"/>
              </a:rPr>
              <a:t>Δي</a:t>
            </a:r>
            <a:r>
              <a:rPr sz="1800" b="1" spc="-440" dirty="0">
                <a:latin typeface="Arial"/>
                <a:cs typeface="Arial"/>
              </a:rPr>
              <a:t>مϠع</a:t>
            </a:r>
            <a:r>
              <a:rPr sz="1800" b="1" spc="-360" dirty="0">
                <a:latin typeface="Arial"/>
                <a:cs typeface="Arial"/>
              </a:rPr>
              <a:t>ل</a:t>
            </a:r>
            <a:r>
              <a:rPr sz="1800" b="1" dirty="0">
                <a:latin typeface="Arial"/>
                <a:cs typeface="Arial"/>
              </a:rPr>
              <a:t>ا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175" dirty="0">
                <a:latin typeface="Arial"/>
                <a:cs typeface="Arial"/>
              </a:rPr>
              <a:t>Δجردلا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50" dirty="0">
                <a:latin typeface="Arial"/>
                <a:cs typeface="Arial"/>
              </a:rPr>
              <a:t>Εارر</a:t>
            </a:r>
            <a:r>
              <a:rPr sz="1800" b="1" spc="-265" dirty="0">
                <a:latin typeface="Arial"/>
                <a:cs typeface="Arial"/>
              </a:rPr>
              <a:t>Ϙ</a:t>
            </a:r>
            <a:r>
              <a:rPr sz="1800" b="1" spc="-300" dirty="0">
                <a:latin typeface="Arial"/>
                <a:cs typeface="Arial"/>
              </a:rPr>
              <a:t>مب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90" dirty="0">
                <a:latin typeface="Arial"/>
                <a:cs typeface="Arial"/>
              </a:rPr>
              <a:t>ΔمئΎق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- </a:t>
            </a:r>
            <a:r>
              <a:rPr sz="1800" b="1" spc="-180" dirty="0">
                <a:latin typeface="Arial"/>
                <a:cs typeface="Arial"/>
              </a:rPr>
              <a:t>رشع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340" dirty="0">
                <a:latin typeface="Arial"/>
                <a:cs typeface="Arial"/>
              </a:rPr>
              <a:t>ي</a:t>
            </a:r>
            <a:r>
              <a:rPr sz="1800" b="1" spc="-280" dirty="0">
                <a:latin typeface="Arial"/>
                <a:cs typeface="Arial"/>
              </a:rPr>
              <a:t>ن</a:t>
            </a:r>
            <a:r>
              <a:rPr sz="1800" b="1" spc="-590" dirty="0">
                <a:latin typeface="Arial"/>
                <a:cs typeface="Arial"/>
              </a:rPr>
              <a:t>Ύثلا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07395" y="1071915"/>
          <a:ext cx="5983605" cy="82683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6531"/>
                <a:gridCol w="762380"/>
                <a:gridCol w="762009"/>
                <a:gridCol w="762243"/>
                <a:gridCol w="1987692"/>
                <a:gridCol w="698235"/>
              </a:tblGrid>
              <a:tr h="360252">
                <a:tc rowSpan="2">
                  <a:txBody>
                    <a:bodyPr/>
                    <a:lstStyle/>
                    <a:p>
                      <a:pPr marL="242570" marR="220979" indent="-32384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ΏϠ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ϕبΎس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3817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يسارد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Εا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حϭلا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026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رر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Ϙ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ϭنع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61925" marR="34925" indent="-93345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ϡق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 ز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رϘم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613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4038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613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متعم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مع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رظن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613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6452566">
                <a:tc row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u="heavy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u="heavy" spc="-10" dirty="0">
                          <a:latin typeface="Arial"/>
                          <a:cs typeface="Arial"/>
                        </a:rPr>
                        <a:t> Δ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u="heavy" spc="-5" dirty="0">
                          <a:latin typeface="Arial"/>
                          <a:cs typeface="Arial"/>
                        </a:rPr>
                        <a:t>رΎ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بجإا Εار</a:t>
                      </a:r>
                      <a:r>
                        <a:rPr sz="1400" b="1" u="heavy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Ϙ</a:t>
                      </a:r>
                      <a:r>
                        <a:rPr sz="1400" b="1" u="heavy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u="heavy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u="heavy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spc="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΃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3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b="1" u="heavy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u="heavy" spc="-10" dirty="0">
                          <a:latin typeface="Arial"/>
                          <a:cs typeface="Arial"/>
                        </a:rPr>
                        <a:t> Δ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u="heavy" spc="-5" dirty="0">
                          <a:latin typeface="Arial"/>
                          <a:cs typeface="Arial"/>
                        </a:rPr>
                        <a:t>رΎ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u="heavy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خاا</a:t>
                      </a:r>
                      <a:r>
                        <a:rPr sz="1400" b="1" u="heavy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400" b="1" u="heavy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u="heavy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u="heavy" spc="-15" dirty="0">
                          <a:latin typeface="Arial"/>
                          <a:cs typeface="Arial"/>
                        </a:rPr>
                        <a:t>Ϙ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u="heavy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u="heavy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spc="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Ώ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u="heavy" spc="-15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يثحب</a:t>
                      </a:r>
                      <a:r>
                        <a:rPr sz="1400" b="1" u="heavy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400" b="1" u="heavy" spc="-2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u="heavy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u="heavy" spc="-1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u="heavy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ا ϭ΃ </a:t>
                      </a:r>
                      <a:r>
                        <a:rPr sz="1400" b="1" u="heavy" spc="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u="heavy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سرلا</a:t>
                      </a:r>
                      <a:r>
                        <a:rPr sz="1400" b="1" u="heavy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spc="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u="heavy" dirty="0">
                          <a:latin typeface="Arial"/>
                          <a:cs typeface="Arial"/>
                        </a:rPr>
                        <a:t>ج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613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613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613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32459">
                <a:tc gridSpan="6">
                  <a:txBody>
                    <a:bodyPr/>
                    <a:lstStyle/>
                    <a:p>
                      <a:pPr marL="1541780" marR="34290" indent="-1326515">
                        <a:lnSpc>
                          <a:spcPts val="161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Δغ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يتلا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ΕΎي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م΃ 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رعلا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Δغ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ΕΎي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 Δبسن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ذ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ذه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ئ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تب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ϰ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ϔتكي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يϠجنإا 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غ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ϠلΎ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فد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ج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ذ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ذ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ا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ذ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بعي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ن΃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Ώ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جيف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جنإا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133">
                      <a:solidFill>
                        <a:srgbClr val="000000"/>
                      </a:solidFill>
                      <a:prstDash val="solid"/>
                    </a:lnL>
                    <a:lnR w="56133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688464" y="979778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˺˿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76731" y="583470"/>
            <a:ext cx="400939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ts val="1635"/>
              </a:lnSpc>
            </a:pPr>
            <a:r>
              <a:rPr sz="1400" b="1" dirty="0">
                <a:latin typeface="Arial"/>
                <a:cs typeface="Arial"/>
              </a:rPr>
              <a:t>:ر</a:t>
            </a:r>
            <a:r>
              <a:rPr sz="1400" b="1" spc="-204" dirty="0">
                <a:latin typeface="Arial"/>
                <a:cs typeface="Arial"/>
              </a:rPr>
              <a:t>شع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50" dirty="0">
                <a:latin typeface="Arial"/>
                <a:cs typeface="Arial"/>
              </a:rPr>
              <a:t>ثل</a:t>
            </a:r>
            <a:r>
              <a:rPr sz="1400" b="1" spc="-595" dirty="0">
                <a:latin typeface="Arial"/>
                <a:cs typeface="Arial"/>
              </a:rPr>
              <a:t>Ύ</a:t>
            </a:r>
            <a:r>
              <a:rPr sz="1400" b="1" spc="-285" dirty="0">
                <a:latin typeface="Arial"/>
                <a:cs typeface="Arial"/>
              </a:rPr>
              <a:t>ثلا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875"/>
              </a:lnSpc>
            </a:pP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List of 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600" b="1" spc="-2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rs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6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600" b="1" spc="-2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he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gges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ed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gree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92784" y="1208902"/>
          <a:ext cx="6097905" cy="8421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3618"/>
                <a:gridCol w="2660013"/>
                <a:gridCol w="480059"/>
                <a:gridCol w="480456"/>
                <a:gridCol w="480059"/>
                <a:gridCol w="1149339"/>
              </a:tblGrid>
              <a:tr h="209549">
                <a:tc rowSpan="2">
                  <a:txBody>
                    <a:bodyPr/>
                    <a:lstStyle/>
                    <a:p>
                      <a:pPr marL="253365" marR="147955" indent="-116205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Cou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se No.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444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8773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rse Title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4659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Credits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Prerequ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site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613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17068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6444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100" b="1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h.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100" b="1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otal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6133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7457962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444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 indent="-178435">
                        <a:lnSpc>
                          <a:spcPct val="100000"/>
                        </a:lnSpc>
                        <a:buAutoNum type="alphaUcPeriod"/>
                        <a:tabLst>
                          <a:tab pos="245110" algn="l"/>
                        </a:tabLst>
                      </a:pPr>
                      <a:r>
                        <a:rPr sz="1400" u="heavy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u="heavy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pu</a:t>
                      </a:r>
                      <a:r>
                        <a:rPr sz="1400" u="heavy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sory</a:t>
                      </a:r>
                      <a:r>
                        <a:rPr sz="1400" u="heavy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heavy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ours</a:t>
                      </a:r>
                      <a:r>
                        <a:rPr sz="1400" u="heavy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u="heavy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: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44475" indent="-178435">
                        <a:lnSpc>
                          <a:spcPct val="100000"/>
                        </a:lnSpc>
                        <a:spcBef>
                          <a:spcPts val="1085"/>
                        </a:spcBef>
                        <a:buAutoNum type="alphaUcPeriod"/>
                        <a:tabLst>
                          <a:tab pos="245110" algn="l"/>
                        </a:tabLst>
                      </a:pPr>
                      <a:r>
                        <a:rPr sz="1400" u="heavy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400" u="heavy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u="heavy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1400" u="heavy" spc="-2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400" u="heavy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ours</a:t>
                      </a:r>
                      <a:r>
                        <a:rPr sz="1400" u="heavy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AutoNum type="alphaUcPeriod"/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  <a:buAutoNum type="alphaUcPeriod"/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53365" indent="-187325">
                        <a:lnSpc>
                          <a:spcPct val="100000"/>
                        </a:lnSpc>
                        <a:buAutoNum type="alphaUcPeriod"/>
                        <a:tabLst>
                          <a:tab pos="254000" algn="l"/>
                        </a:tabLst>
                      </a:pPr>
                      <a:r>
                        <a:rPr sz="1400" u="heavy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hes</a:t>
                      </a:r>
                      <a:r>
                        <a:rPr sz="1400" u="heavy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u="heavy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400" u="heavy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u="heavy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400" u="heavy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u="heavy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400" u="heavy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Proj</a:t>
                      </a:r>
                      <a:r>
                        <a:rPr sz="1400" u="heavy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u="heavy" dirty="0">
                          <a:latin typeface="Arial"/>
                          <a:cs typeface="Arial"/>
                        </a:rPr>
                        <a:t>ct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613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7184">
                <a:tc gridSpan="5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6444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613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3749" y="9805542"/>
            <a:ext cx="6115050" cy="0"/>
          </a:xfrm>
          <a:custGeom>
            <a:avLst/>
            <a:gdLst/>
            <a:ahLst/>
            <a:cxnLst/>
            <a:rect l="l" t="t" r="r" b="b"/>
            <a:pathLst>
              <a:path w="6115050">
                <a:moveTo>
                  <a:pt x="0" y="0"/>
                </a:moveTo>
                <a:lnTo>
                  <a:pt x="61150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9464" y="1650237"/>
            <a:ext cx="0" cy="8149590"/>
          </a:xfrm>
          <a:custGeom>
            <a:avLst/>
            <a:gdLst/>
            <a:ahLst/>
            <a:cxnLst/>
            <a:rect l="l" t="t" r="r" b="b"/>
            <a:pathLst>
              <a:path h="8149590">
                <a:moveTo>
                  <a:pt x="0" y="0"/>
                </a:moveTo>
                <a:lnTo>
                  <a:pt x="0" y="814959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3749" y="1644522"/>
            <a:ext cx="6115050" cy="0"/>
          </a:xfrm>
          <a:custGeom>
            <a:avLst/>
            <a:gdLst/>
            <a:ahLst/>
            <a:cxnLst/>
            <a:rect l="l" t="t" r="r" b="b"/>
            <a:pathLst>
              <a:path w="6115050">
                <a:moveTo>
                  <a:pt x="0" y="0"/>
                </a:moveTo>
                <a:lnTo>
                  <a:pt x="611504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63074" y="1650613"/>
            <a:ext cx="0" cy="8149590"/>
          </a:xfrm>
          <a:custGeom>
            <a:avLst/>
            <a:gdLst/>
            <a:ahLst/>
            <a:cxnLst/>
            <a:rect l="l" t="t" r="r" b="b"/>
            <a:pathLst>
              <a:path h="8149590">
                <a:moveTo>
                  <a:pt x="0" y="0"/>
                </a:moveTo>
                <a:lnTo>
                  <a:pt x="0" y="8149598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6609" y="9771252"/>
            <a:ext cx="6069330" cy="0"/>
          </a:xfrm>
          <a:custGeom>
            <a:avLst/>
            <a:gdLst/>
            <a:ahLst/>
            <a:cxnLst/>
            <a:rect l="l" t="t" r="r" b="b"/>
            <a:pathLst>
              <a:path w="6069330">
                <a:moveTo>
                  <a:pt x="0" y="0"/>
                </a:moveTo>
                <a:lnTo>
                  <a:pt x="606932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3754" y="1695957"/>
            <a:ext cx="0" cy="8058150"/>
          </a:xfrm>
          <a:custGeom>
            <a:avLst/>
            <a:gdLst/>
            <a:ahLst/>
            <a:cxnLst/>
            <a:rect l="l" t="t" r="r" b="b"/>
            <a:pathLst>
              <a:path h="8058150">
                <a:moveTo>
                  <a:pt x="0" y="0"/>
                </a:moveTo>
                <a:lnTo>
                  <a:pt x="0" y="805815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6609" y="1678812"/>
            <a:ext cx="6069330" cy="0"/>
          </a:xfrm>
          <a:custGeom>
            <a:avLst/>
            <a:gdLst/>
            <a:ahLst/>
            <a:cxnLst/>
            <a:rect l="l" t="t" r="r" b="b"/>
            <a:pathLst>
              <a:path w="6069330">
                <a:moveTo>
                  <a:pt x="0" y="0"/>
                </a:moveTo>
                <a:lnTo>
                  <a:pt x="606932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28784" y="1696333"/>
            <a:ext cx="0" cy="8058150"/>
          </a:xfrm>
          <a:custGeom>
            <a:avLst/>
            <a:gdLst/>
            <a:ahLst/>
            <a:cxnLst/>
            <a:rect l="l" t="t" r="r" b="b"/>
            <a:pathLst>
              <a:path h="8058150">
                <a:moveTo>
                  <a:pt x="0" y="0"/>
                </a:moveTo>
                <a:lnTo>
                  <a:pt x="0" y="8058158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75919" y="825786"/>
            <a:ext cx="4846955" cy="1134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3495" algn="ctr">
              <a:lnSpc>
                <a:spcPct val="100000"/>
              </a:lnSpc>
            </a:pPr>
            <a:r>
              <a:rPr sz="1400" b="1" i="1" spc="-45" dirty="0">
                <a:latin typeface="Times New Roman"/>
                <a:cs typeface="Times New Roman"/>
              </a:rPr>
              <a:t>Ε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900" dirty="0">
                <a:latin typeface="Times New Roman"/>
                <a:cs typeface="Times New Roman"/>
              </a:rPr>
              <a:t>يو</a:t>
            </a:r>
            <a:r>
              <a:rPr sz="1400" b="1" i="1" spc="-315" dirty="0">
                <a:latin typeface="Times New Roman"/>
                <a:cs typeface="Times New Roman"/>
              </a:rPr>
              <a:t>Θδ</a:t>
            </a:r>
            <a:r>
              <a:rPr sz="1400" b="1" i="1" spc="-345" dirty="0">
                <a:latin typeface="Times New Roman"/>
                <a:cs typeface="Times New Roman"/>
              </a:rPr>
              <a:t>Ϥ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340" dirty="0">
                <a:latin typeface="Times New Roman"/>
                <a:cs typeface="Times New Roman"/>
              </a:rPr>
              <a:t>بδح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630" dirty="0">
                <a:latin typeface="Times New Roman"/>
                <a:cs typeface="Times New Roman"/>
              </a:rPr>
              <a:t>ج</a:t>
            </a:r>
            <a:r>
              <a:rPr sz="1400" b="1" i="1" spc="-830" dirty="0">
                <a:latin typeface="Times New Roman"/>
                <a:cs typeface="Times New Roman"/>
              </a:rPr>
              <a:t>م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910" dirty="0">
                <a:latin typeface="Times New Roman"/>
                <a:cs typeface="Times New Roman"/>
              </a:rPr>
              <a:t>ن</a:t>
            </a:r>
            <a:r>
              <a:rPr sz="1400" b="1" i="1" spc="-915" dirty="0">
                <a:latin typeface="Times New Roman"/>
                <a:cs typeface="Times New Roman"/>
              </a:rPr>
              <a:t>ر</a:t>
            </a:r>
            <a:r>
              <a:rPr sz="1400" b="1" i="1" spc="-910" dirty="0">
                <a:latin typeface="Times New Roman"/>
                <a:cs typeface="Times New Roman"/>
              </a:rPr>
              <a:t>Βل΍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355" dirty="0">
                <a:latin typeface="Times New Roman"/>
                <a:cs typeface="Times New Roman"/>
              </a:rPr>
              <a:t>Ε</a:t>
            </a:r>
            <a:r>
              <a:rPr sz="1400" b="1" i="1" spc="-409" dirty="0">
                <a:latin typeface="Times New Roman"/>
                <a:cs typeface="Times New Roman"/>
              </a:rPr>
              <a:t>Ύ</a:t>
            </a:r>
            <a:r>
              <a:rPr sz="1400" b="1" i="1" spc="-535" dirty="0">
                <a:latin typeface="Times New Roman"/>
                <a:cs typeface="Times New Roman"/>
              </a:rPr>
              <a:t>ΒϠτΘم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spc="-140" dirty="0">
                <a:latin typeface="Arial"/>
                <a:cs typeface="Arial"/>
              </a:rPr>
              <a:t>رشع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20" dirty="0">
                <a:latin typeface="Arial"/>
                <a:cs typeface="Arial"/>
              </a:rPr>
              <a:t>عب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رلا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800">
              <a:latin typeface="Times New Roman"/>
              <a:cs typeface="Times New Roman"/>
            </a:endParaRPr>
          </a:p>
          <a:p>
            <a:pPr marR="43815" algn="r">
              <a:lnSpc>
                <a:spcPct val="100000"/>
              </a:lnSpc>
            </a:pPr>
            <a:r>
              <a:rPr sz="1400" b="1" spc="140" dirty="0">
                <a:latin typeface="Arial"/>
                <a:cs typeface="Arial"/>
              </a:rPr>
              <a:t>ي</a:t>
            </a:r>
            <a:r>
              <a:rPr sz="1400" b="1" spc="-285" dirty="0">
                <a:latin typeface="Arial"/>
                <a:cs typeface="Arial"/>
              </a:rPr>
              <a:t>ث</a:t>
            </a:r>
            <a:r>
              <a:rPr sz="1400" b="1" spc="280" dirty="0">
                <a:latin typeface="Arial"/>
                <a:cs typeface="Arial"/>
              </a:rPr>
              <a:t>ح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ع</a:t>
            </a:r>
            <a:r>
              <a:rPr sz="1400" b="1" spc="-65" dirty="0">
                <a:latin typeface="Arial"/>
                <a:cs typeface="Arial"/>
              </a:rPr>
              <a:t>و</a:t>
            </a:r>
            <a:r>
              <a:rPr sz="1400" b="1" spc="-50" dirty="0">
                <a:latin typeface="Arial"/>
                <a:cs typeface="Arial"/>
              </a:rPr>
              <a:t>ر</a:t>
            </a:r>
            <a:r>
              <a:rPr sz="1400" b="1" spc="-315" dirty="0">
                <a:latin typeface="Arial"/>
                <a:cs typeface="Arial"/>
              </a:rPr>
              <a:t>ش</a:t>
            </a:r>
            <a:r>
              <a:rPr sz="1400" b="1" spc="370" dirty="0">
                <a:latin typeface="Arial"/>
                <a:cs typeface="Arial"/>
              </a:rPr>
              <a:t>م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70" dirty="0">
                <a:latin typeface="Arial"/>
                <a:cs typeface="Arial"/>
              </a:rPr>
              <a:t>و</a:t>
            </a:r>
            <a:r>
              <a:rPr sz="1400" b="1" spc="15" dirty="0">
                <a:latin typeface="Arial"/>
                <a:cs typeface="Arial"/>
              </a:rPr>
              <a:t>أ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70" dirty="0">
                <a:latin typeface="Arial"/>
                <a:cs typeface="Arial"/>
              </a:rPr>
              <a:t>ة</a:t>
            </a:r>
            <a:r>
              <a:rPr sz="1400" b="1" spc="-150" dirty="0">
                <a:latin typeface="Arial"/>
                <a:cs typeface="Arial"/>
              </a:rPr>
              <a:t>ل</a:t>
            </a:r>
            <a:r>
              <a:rPr sz="1400" b="1" spc="-45" dirty="0">
                <a:latin typeface="Arial"/>
                <a:cs typeface="Arial"/>
              </a:rPr>
              <a:t>ا</a:t>
            </a:r>
            <a:r>
              <a:rPr sz="1400" b="1" spc="-254" dirty="0">
                <a:latin typeface="Arial"/>
                <a:cs typeface="Arial"/>
              </a:rPr>
              <a:t>س</a:t>
            </a:r>
            <a:r>
              <a:rPr sz="1400" b="1" spc="-70" dirty="0">
                <a:latin typeface="Arial"/>
                <a:cs typeface="Arial"/>
              </a:rPr>
              <a:t>ر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80" dirty="0">
                <a:latin typeface="Arial"/>
                <a:cs typeface="Arial"/>
              </a:rPr>
              <a:t>)(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+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18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ر</a:t>
            </a:r>
            <a:r>
              <a:rPr sz="1400" b="1" spc="-40" dirty="0">
                <a:latin typeface="Arial"/>
                <a:cs typeface="Arial"/>
              </a:rPr>
              <a:t>ر</a:t>
            </a:r>
            <a:r>
              <a:rPr sz="1400" b="1" spc="-350" dirty="0">
                <a:latin typeface="Arial"/>
                <a:cs typeface="Arial"/>
              </a:rPr>
              <a:t>ق</a:t>
            </a:r>
            <a:r>
              <a:rPr sz="1400" b="1" spc="370" dirty="0">
                <a:latin typeface="Arial"/>
                <a:cs typeface="Arial"/>
              </a:rPr>
              <a:t>م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80" dirty="0">
                <a:latin typeface="Arial"/>
                <a:cs typeface="Arial"/>
              </a:rPr>
              <a:t>)(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=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90" dirty="0">
                <a:latin typeface="Arial"/>
                <a:cs typeface="Arial"/>
              </a:rPr>
              <a:t> )</a:t>
            </a:r>
            <a:r>
              <a:rPr sz="1400" b="1" spc="-80" dirty="0">
                <a:latin typeface="Arial"/>
                <a:cs typeface="Arial"/>
              </a:rPr>
              <a:t>(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ج</a:t>
            </a:r>
            <a:r>
              <a:rPr sz="1400" b="1" spc="370" dirty="0">
                <a:latin typeface="Arial"/>
                <a:cs typeface="Arial"/>
              </a:rPr>
              <a:t>م</a:t>
            </a:r>
            <a:r>
              <a:rPr sz="1400" b="1" spc="-45" dirty="0">
                <a:latin typeface="Arial"/>
                <a:cs typeface="Arial"/>
              </a:rPr>
              <a:t>ا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400" dirty="0">
                <a:latin typeface="Arial"/>
                <a:cs typeface="Arial"/>
              </a:rPr>
              <a:t>ر</a:t>
            </a:r>
            <a:r>
              <a:rPr sz="1400" b="1" spc="-220" dirty="0">
                <a:latin typeface="Arial"/>
                <a:cs typeface="Arial"/>
              </a:rPr>
              <a:t>ل</a:t>
            </a:r>
            <a:r>
              <a:rPr sz="1400" b="1" spc="-140" dirty="0">
                <a:latin typeface="Arial"/>
                <a:cs typeface="Arial"/>
              </a:rPr>
              <a:t>ل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70" dirty="0">
                <a:latin typeface="Arial"/>
                <a:cs typeface="Arial"/>
              </a:rPr>
              <a:t>ة</a:t>
            </a:r>
            <a:r>
              <a:rPr sz="1400" b="1" spc="-310" dirty="0">
                <a:latin typeface="Arial"/>
                <a:cs typeface="Arial"/>
              </a:rPr>
              <a:t>ب</a:t>
            </a:r>
            <a:r>
              <a:rPr sz="1400" b="1" spc="-210" dirty="0">
                <a:latin typeface="Arial"/>
                <a:cs typeface="Arial"/>
              </a:rPr>
              <a:t>ل</a:t>
            </a:r>
            <a:r>
              <a:rPr sz="1400" b="1" spc="70" dirty="0">
                <a:latin typeface="Arial"/>
                <a:cs typeface="Arial"/>
              </a:rPr>
              <a:t>ط</a:t>
            </a:r>
            <a:r>
              <a:rPr sz="1400" b="1" spc="-295" dirty="0">
                <a:latin typeface="Arial"/>
                <a:cs typeface="Arial"/>
              </a:rPr>
              <a:t>ت</a:t>
            </a:r>
            <a:r>
              <a:rPr sz="1400" b="1" spc="100" dirty="0">
                <a:latin typeface="Arial"/>
                <a:cs typeface="Arial"/>
              </a:rPr>
              <a:t>م</a:t>
            </a:r>
            <a:r>
              <a:rPr sz="1400" b="1" spc="3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195" dirty="0">
                <a:latin typeface="Arial"/>
                <a:cs typeface="Arial"/>
              </a:rPr>
              <a:t>ت</a:t>
            </a:r>
            <a:r>
              <a:rPr sz="1400" b="1" spc="20" dirty="0">
                <a:latin typeface="Arial"/>
                <a:cs typeface="Arial"/>
              </a:rPr>
              <a:t>ا</a:t>
            </a:r>
            <a:r>
              <a:rPr sz="1400" b="1" spc="175" dirty="0">
                <a:latin typeface="Arial"/>
                <a:cs typeface="Arial"/>
              </a:rPr>
              <a:t>د</a:t>
            </a:r>
            <a:r>
              <a:rPr sz="1400" b="1" spc="110" dirty="0">
                <a:latin typeface="Arial"/>
                <a:cs typeface="Arial"/>
              </a:rPr>
              <a:t>ح</a:t>
            </a:r>
            <a:r>
              <a:rPr sz="1400" b="1" spc="-45" dirty="0">
                <a:latin typeface="Arial"/>
                <a:cs typeface="Arial"/>
              </a:rPr>
              <a:t>و</a:t>
            </a:r>
            <a:r>
              <a:rPr sz="1400" b="1" spc="-150" dirty="0">
                <a:latin typeface="Arial"/>
                <a:cs typeface="Arial"/>
              </a:rPr>
              <a:t>ل</a:t>
            </a:r>
            <a:r>
              <a:rPr sz="1400" b="1" spc="30" dirty="0">
                <a:latin typeface="Arial"/>
                <a:cs typeface="Arial"/>
              </a:rPr>
              <a:t>ا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175" dirty="0">
                <a:latin typeface="Arial"/>
                <a:cs typeface="Arial"/>
              </a:rPr>
              <a:t>دد</a:t>
            </a:r>
            <a:r>
              <a:rPr sz="1400" b="1" spc="-65" dirty="0">
                <a:latin typeface="Arial"/>
                <a:cs typeface="Arial"/>
              </a:rPr>
              <a:t>ع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6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400" b="1" i="1" dirty="0">
                <a:latin typeface="Times New Roman"/>
                <a:cs typeface="Times New Roman"/>
              </a:rPr>
              <a:t>: </a:t>
            </a:r>
            <a:r>
              <a:rPr sz="1400" b="1" i="1" spc="-290" dirty="0">
                <a:latin typeface="Times New Roman"/>
                <a:cs typeface="Times New Roman"/>
              </a:rPr>
              <a:t>ϝϭأ</a:t>
            </a:r>
            <a:r>
              <a:rPr sz="1400" b="1" i="1" spc="-1110" dirty="0">
                <a:latin typeface="Times New Roman"/>
                <a:cs typeface="Times New Roman"/>
              </a:rPr>
              <a:t>΍ 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605" dirty="0">
                <a:latin typeface="Times New Roman"/>
                <a:cs typeface="Times New Roman"/>
              </a:rPr>
              <a:t>ي</a:t>
            </a:r>
            <a:r>
              <a:rPr sz="1400" b="1" i="1" spc="-830" dirty="0">
                <a:latin typeface="Times New Roman"/>
                <a:cs typeface="Times New Roman"/>
              </a:rPr>
              <a:t>س</a:t>
            </a:r>
            <a:r>
              <a:rPr sz="1400" b="1" i="1" spc="-840" dirty="0">
                <a:latin typeface="Times New Roman"/>
                <a:cs typeface="Times New Roman"/>
              </a:rPr>
              <a:t>΍</a:t>
            </a:r>
            <a:r>
              <a:rPr sz="1400" b="1" i="1" spc="-560" dirty="0">
                <a:latin typeface="Times New Roman"/>
                <a:cs typeface="Times New Roman"/>
              </a:rPr>
              <a:t>έΪل΍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785" dirty="0">
                <a:latin typeface="Times New Roman"/>
                <a:cs typeface="Times New Roman"/>
              </a:rPr>
              <a:t>لصف</a:t>
            </a:r>
            <a:r>
              <a:rPr sz="1400" b="1" i="1" spc="-79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88464" y="979778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10" dirty="0">
                <a:latin typeface="Times New Roman"/>
                <a:cs typeface="Times New Roman"/>
              </a:rPr>
              <a:t>˺̀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16225" y="4291481"/>
            <a:ext cx="14071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dirty="0">
                <a:latin typeface="Times New Roman"/>
                <a:cs typeface="Times New Roman"/>
              </a:rPr>
              <a:t>: </a:t>
            </a:r>
            <a:r>
              <a:rPr sz="1400" b="1" i="1" spc="-815" dirty="0">
                <a:latin typeface="Times New Roman"/>
                <a:cs typeface="Times New Roman"/>
              </a:rPr>
              <a:t>ي</a:t>
            </a:r>
            <a:r>
              <a:rPr sz="1400" b="1" i="1" spc="-810" dirty="0">
                <a:latin typeface="Times New Roman"/>
                <a:cs typeface="Times New Roman"/>
              </a:rPr>
              <a:t>ن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1065" dirty="0">
                <a:latin typeface="Times New Roman"/>
                <a:cs typeface="Times New Roman"/>
              </a:rPr>
              <a:t>ثل΍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605" dirty="0">
                <a:latin typeface="Times New Roman"/>
                <a:cs typeface="Times New Roman"/>
              </a:rPr>
              <a:t>ي</a:t>
            </a:r>
            <a:r>
              <a:rPr sz="1400" b="1" i="1" spc="-830" dirty="0">
                <a:latin typeface="Times New Roman"/>
                <a:cs typeface="Times New Roman"/>
              </a:rPr>
              <a:t>س</a:t>
            </a:r>
            <a:r>
              <a:rPr sz="1400" b="1" i="1" spc="-840" dirty="0">
                <a:latin typeface="Times New Roman"/>
                <a:cs typeface="Times New Roman"/>
              </a:rPr>
              <a:t>΍</a:t>
            </a:r>
            <a:r>
              <a:rPr sz="1400" b="1" i="1" spc="-560" dirty="0">
                <a:latin typeface="Times New Roman"/>
                <a:cs typeface="Times New Roman"/>
              </a:rPr>
              <a:t>έΪل΍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785" dirty="0">
                <a:latin typeface="Times New Roman"/>
                <a:cs typeface="Times New Roman"/>
              </a:rPr>
              <a:t>لصف</a:t>
            </a:r>
            <a:r>
              <a:rPr sz="1400" b="1" i="1" spc="-79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10128" y="6824626"/>
            <a:ext cx="141287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dirty="0">
                <a:latin typeface="Times New Roman"/>
                <a:cs typeface="Times New Roman"/>
              </a:rPr>
              <a:t>:</a:t>
            </a:r>
            <a:r>
              <a:rPr sz="1400" b="1" i="1" spc="10" dirty="0">
                <a:latin typeface="Times New Roman"/>
                <a:cs typeface="Times New Roman"/>
              </a:rPr>
              <a:t> </a:t>
            </a:r>
            <a:r>
              <a:rPr sz="1400" b="1" i="1" spc="-785" dirty="0">
                <a:latin typeface="Times New Roman"/>
                <a:cs typeface="Times New Roman"/>
              </a:rPr>
              <a:t>ث</a:t>
            </a:r>
            <a:r>
              <a:rPr sz="1400" b="1" i="1" spc="-795" dirty="0">
                <a:latin typeface="Times New Roman"/>
                <a:cs typeface="Times New Roman"/>
              </a:rPr>
              <a:t>ل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1065" dirty="0">
                <a:latin typeface="Times New Roman"/>
                <a:cs typeface="Times New Roman"/>
              </a:rPr>
              <a:t>ثل΍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605" dirty="0">
                <a:latin typeface="Times New Roman"/>
                <a:cs typeface="Times New Roman"/>
              </a:rPr>
              <a:t>ي</a:t>
            </a:r>
            <a:r>
              <a:rPr sz="1400" b="1" i="1" spc="-830" dirty="0">
                <a:latin typeface="Times New Roman"/>
                <a:cs typeface="Times New Roman"/>
              </a:rPr>
              <a:t>س</a:t>
            </a:r>
            <a:r>
              <a:rPr sz="1400" b="1" i="1" spc="-840" dirty="0">
                <a:latin typeface="Times New Roman"/>
                <a:cs typeface="Times New Roman"/>
              </a:rPr>
              <a:t>΍</a:t>
            </a:r>
            <a:r>
              <a:rPr sz="1400" b="1" i="1" spc="-560" dirty="0">
                <a:latin typeface="Times New Roman"/>
                <a:cs typeface="Times New Roman"/>
              </a:rPr>
              <a:t>έΪل΍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785" dirty="0">
                <a:latin typeface="Times New Roman"/>
                <a:cs typeface="Times New Roman"/>
              </a:rPr>
              <a:t>لصف</a:t>
            </a:r>
            <a:r>
              <a:rPr sz="1400" b="1" i="1" spc="-79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42747" y="9355825"/>
            <a:ext cx="25800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i="1" u="heavy" spc="-260" dirty="0">
                <a:latin typeface="Times New Roman"/>
                <a:cs typeface="Times New Roman"/>
              </a:rPr>
              <a:t>Δ</a:t>
            </a:r>
            <a:r>
              <a:rPr sz="1200" b="1" i="1" u="heavy" spc="-770" dirty="0">
                <a:latin typeface="Times New Roman"/>
                <a:cs typeface="Times New Roman"/>
              </a:rPr>
              <a:t>يس΍</a:t>
            </a:r>
            <a:r>
              <a:rPr sz="1200" b="1" i="1" u="heavy" spc="15" dirty="0">
                <a:latin typeface="Times New Roman"/>
                <a:cs typeface="Times New Roman"/>
              </a:rPr>
              <a:t>έ</a:t>
            </a:r>
            <a:r>
              <a:rPr sz="1200" b="1" i="1" u="heavy" spc="-280" dirty="0">
                <a:latin typeface="Times New Roman"/>
                <a:cs typeface="Times New Roman"/>
              </a:rPr>
              <a:t>Ϊ</a:t>
            </a:r>
            <a:r>
              <a:rPr sz="1200" b="1" i="1" u="heavy" spc="-720" dirty="0">
                <a:latin typeface="Times New Roman"/>
                <a:cs typeface="Times New Roman"/>
              </a:rPr>
              <a:t>ل</a:t>
            </a:r>
            <a:r>
              <a:rPr sz="1200" b="1" i="1" u="heavy" spc="-950" dirty="0">
                <a:latin typeface="Times New Roman"/>
                <a:cs typeface="Times New Roman"/>
              </a:rPr>
              <a:t>΍</a:t>
            </a:r>
            <a:r>
              <a:rPr sz="1200" b="1" i="1" u="heavy" dirty="0">
                <a:latin typeface="Times New Roman"/>
                <a:cs typeface="Times New Roman"/>
              </a:rPr>
              <a:t> </a:t>
            </a:r>
            <a:r>
              <a:rPr sz="1200" b="1" i="1" u="heavy" spc="-220" dirty="0">
                <a:latin typeface="Times New Roman"/>
                <a:cs typeface="Times New Roman"/>
              </a:rPr>
              <a:t>ϝ</a:t>
            </a:r>
            <a:r>
              <a:rPr sz="1200" b="1" i="1" u="heavy" spc="-465" dirty="0">
                <a:latin typeface="Times New Roman"/>
                <a:cs typeface="Times New Roman"/>
              </a:rPr>
              <a:t>و</a:t>
            </a:r>
            <a:r>
              <a:rPr sz="1200" b="1" i="1" u="heavy" spc="-555" dirty="0">
                <a:latin typeface="Times New Roman"/>
                <a:cs typeface="Times New Roman"/>
              </a:rPr>
              <a:t>ص</a:t>
            </a:r>
            <a:r>
              <a:rPr sz="1200" b="1" i="1" u="heavy" spc="-565" dirty="0">
                <a:latin typeface="Times New Roman"/>
                <a:cs typeface="Times New Roman"/>
              </a:rPr>
              <a:t>ف</a:t>
            </a:r>
            <a:r>
              <a:rPr sz="1200" b="1" i="1" u="heavy" spc="-930" dirty="0">
                <a:latin typeface="Times New Roman"/>
                <a:cs typeface="Times New Roman"/>
              </a:rPr>
              <a:t>ل</a:t>
            </a:r>
            <a:r>
              <a:rPr sz="1200" b="1" i="1" u="heavy" spc="-950" dirty="0">
                <a:latin typeface="Times New Roman"/>
                <a:cs typeface="Times New Roman"/>
              </a:rPr>
              <a:t>΍</a:t>
            </a:r>
            <a:r>
              <a:rPr sz="1200" b="1" i="1" u="heavy" dirty="0">
                <a:latin typeface="Times New Roman"/>
                <a:cs typeface="Times New Roman"/>
              </a:rPr>
              <a:t> </a:t>
            </a:r>
            <a:r>
              <a:rPr sz="1200" b="1" i="1" u="heavy" spc="-500" dirty="0">
                <a:latin typeface="Times New Roman"/>
                <a:cs typeface="Times New Roman"/>
              </a:rPr>
              <a:t>Ω</a:t>
            </a:r>
            <a:r>
              <a:rPr sz="1200" b="1" i="1" u="heavy" spc="-310" dirty="0">
                <a:latin typeface="Times New Roman"/>
                <a:cs typeface="Times New Roman"/>
              </a:rPr>
              <a:t>Ϊع</a:t>
            </a:r>
            <a:r>
              <a:rPr sz="1200" b="1" i="1" u="heavy" spc="5" dirty="0">
                <a:latin typeface="Times New Roman"/>
                <a:cs typeface="Times New Roman"/>
              </a:rPr>
              <a:t> </a:t>
            </a:r>
            <a:r>
              <a:rPr sz="1200" b="1" i="1" u="heavy" spc="-155" dirty="0">
                <a:latin typeface="Times New Roman"/>
                <a:cs typeface="Times New Roman"/>
              </a:rPr>
              <a:t>بδ</a:t>
            </a:r>
            <a:r>
              <a:rPr sz="1200" b="1" i="1" u="heavy" spc="-580" dirty="0">
                <a:latin typeface="Times New Roman"/>
                <a:cs typeface="Times New Roman"/>
              </a:rPr>
              <a:t>ح</a:t>
            </a:r>
            <a:r>
              <a:rPr sz="1200" b="1" i="1" u="heavy" spc="-5" dirty="0">
                <a:latin typeface="Times New Roman"/>
                <a:cs typeface="Times New Roman"/>
              </a:rPr>
              <a:t> </a:t>
            </a:r>
            <a:r>
              <a:rPr sz="1200" b="1" i="1" u="heavy" spc="-260" dirty="0">
                <a:latin typeface="Times New Roman"/>
                <a:cs typeface="Times New Roman"/>
              </a:rPr>
              <a:t>Δ</a:t>
            </a:r>
            <a:r>
              <a:rPr sz="1200" b="1" i="1" u="heavy" spc="-585" dirty="0">
                <a:latin typeface="Times New Roman"/>
                <a:cs typeface="Times New Roman"/>
              </a:rPr>
              <a:t>ح</a:t>
            </a:r>
            <a:r>
              <a:rPr sz="1200" b="1" i="1" u="heavy" spc="-825" dirty="0">
                <a:latin typeface="Times New Roman"/>
                <a:cs typeface="Times New Roman"/>
              </a:rPr>
              <a:t>ف</a:t>
            </a:r>
            <a:r>
              <a:rPr sz="1200" b="1" i="1" u="heavy" spc="-275" dirty="0">
                <a:latin typeface="Times New Roman"/>
                <a:cs typeface="Times New Roman"/>
              </a:rPr>
              <a:t>ص</a:t>
            </a:r>
            <a:r>
              <a:rPr sz="1200" b="1" i="1" u="heavy" spc="-930" dirty="0">
                <a:latin typeface="Times New Roman"/>
                <a:cs typeface="Times New Roman"/>
              </a:rPr>
              <a:t>ل</a:t>
            </a:r>
            <a:r>
              <a:rPr sz="1200" b="1" i="1" u="heavy" spc="-950" dirty="0">
                <a:latin typeface="Times New Roman"/>
                <a:cs typeface="Times New Roman"/>
              </a:rPr>
              <a:t>΍</a:t>
            </a:r>
            <a:r>
              <a:rPr sz="1200" b="1" i="1" u="heavy" dirty="0">
                <a:latin typeface="Times New Roman"/>
                <a:cs typeface="Times New Roman"/>
              </a:rPr>
              <a:t> </a:t>
            </a:r>
            <a:r>
              <a:rPr sz="1200" b="1" i="1" u="heavy" spc="-195" dirty="0">
                <a:latin typeface="Times New Roman"/>
                <a:cs typeface="Times New Roman"/>
              </a:rPr>
              <a:t>έ</a:t>
            </a:r>
            <a:r>
              <a:rPr sz="1200" b="1" i="1" u="heavy" spc="-480" dirty="0">
                <a:latin typeface="Times New Roman"/>
                <a:cs typeface="Times New Roman"/>
              </a:rPr>
              <a:t>ر</a:t>
            </a:r>
            <a:r>
              <a:rPr sz="1200" b="1" i="1" u="heavy" spc="-635" dirty="0">
                <a:latin typeface="Times New Roman"/>
                <a:cs typeface="Times New Roman"/>
              </a:rPr>
              <a:t>Ϝت</a:t>
            </a:r>
            <a:r>
              <a:rPr sz="1200" b="1" i="1" u="heavy" dirty="0">
                <a:latin typeface="Times New Roman"/>
                <a:cs typeface="Times New Roman"/>
              </a:rPr>
              <a:t> </a:t>
            </a:r>
            <a:r>
              <a:rPr sz="1200" b="1" i="1" u="heavy" spc="5" dirty="0">
                <a:latin typeface="Times New Roman"/>
                <a:cs typeface="Times New Roman"/>
              </a:rPr>
              <a:t>-</a:t>
            </a:r>
            <a:r>
              <a:rPr sz="1200" b="1" i="1" u="heavy" spc="-210" dirty="0">
                <a:latin typeface="Times New Roman"/>
                <a:cs typeface="Times New Roman"/>
              </a:rPr>
              <a:t>:Δψ</a:t>
            </a:r>
            <a:r>
              <a:rPr sz="1200" b="1" i="1" u="heavy" spc="-390" dirty="0">
                <a:latin typeface="Times New Roman"/>
                <a:cs typeface="Times New Roman"/>
              </a:rPr>
              <a:t>ح</a:t>
            </a:r>
            <a:r>
              <a:rPr sz="1200" b="1" i="1" u="heavy" spc="-640" dirty="0">
                <a:latin typeface="Times New Roman"/>
                <a:cs typeface="Times New Roman"/>
              </a:rPr>
              <a:t>ام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179251" y="2157592"/>
          <a:ext cx="5213985" cy="1922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4235"/>
                <a:gridCol w="2170809"/>
                <a:gridCol w="2169048"/>
              </a:tblGrid>
              <a:tr h="419861">
                <a:tc>
                  <a:txBody>
                    <a:bodyPr/>
                    <a:lstStyle/>
                    <a:p>
                      <a:pPr marL="180340" marR="173355" indent="125095">
                        <a:lnSpc>
                          <a:spcPts val="1610"/>
                        </a:lnSpc>
                      </a:pP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Ϊع Ε΍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حول΍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رϘϤ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م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س΍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573405">
                        <a:lnSpc>
                          <a:spcPct val="100000"/>
                        </a:lnSpc>
                      </a:pP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ϩ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ΰمέϭ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Ϙ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م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قέ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9565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528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65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75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400" b="1" i="1" spc="-20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جϤل΍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179251" y="4690876"/>
          <a:ext cx="5213985" cy="1922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4235"/>
                <a:gridCol w="2170809"/>
                <a:gridCol w="2169048"/>
              </a:tblGrid>
              <a:tr h="421385">
                <a:tc>
                  <a:txBody>
                    <a:bodyPr/>
                    <a:lstStyle/>
                    <a:p>
                      <a:pPr marL="180340" marR="173355" indent="125095">
                        <a:lnSpc>
                          <a:spcPts val="1620"/>
                        </a:lnSpc>
                      </a:pP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Ϊع Ε΍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حول΍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رϘϤ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م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س΍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573405">
                        <a:lnSpc>
                          <a:spcPct val="100000"/>
                        </a:lnSpc>
                      </a:pP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ϩ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ΰمέϭ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έرϘϤل΍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قέ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37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65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75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400" b="1" i="1" spc="-20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جϤل΍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179251" y="7224008"/>
          <a:ext cx="5213985" cy="1922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4235"/>
                <a:gridCol w="2170809"/>
                <a:gridCol w="2169048"/>
              </a:tblGrid>
              <a:tr h="421395">
                <a:tc>
                  <a:txBody>
                    <a:bodyPr/>
                    <a:lstStyle/>
                    <a:p>
                      <a:pPr marL="180340" marR="173355" indent="125095">
                        <a:lnSpc>
                          <a:spcPts val="1610"/>
                        </a:lnSpc>
                      </a:pP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Ϊع Ε΍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حول΍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رϘϤ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م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س΍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573405">
                        <a:lnSpc>
                          <a:spcPct val="100000"/>
                        </a:lnSpc>
                      </a:pP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ϩ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ΰمέϭ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Ϙ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م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قέ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296036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65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22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400" b="1" i="1" spc="-20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جϤل΍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8075" y="1049654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9223" y="1077467"/>
            <a:ext cx="6071870" cy="0"/>
          </a:xfrm>
          <a:custGeom>
            <a:avLst/>
            <a:gdLst/>
            <a:ahLst/>
            <a:cxnLst/>
            <a:rect l="l" t="t" r="r" b="b"/>
            <a:pathLst>
              <a:path w="6071870">
                <a:moveTo>
                  <a:pt x="0" y="0"/>
                </a:moveTo>
                <a:lnTo>
                  <a:pt x="6071615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2939" y="1049654"/>
            <a:ext cx="6099175" cy="0"/>
          </a:xfrm>
          <a:custGeom>
            <a:avLst/>
            <a:gdLst/>
            <a:ahLst/>
            <a:cxnLst/>
            <a:rect l="l" t="t" r="r" b="b"/>
            <a:pathLst>
              <a:path w="6099175">
                <a:moveTo>
                  <a:pt x="0" y="0"/>
                </a:moveTo>
                <a:lnTo>
                  <a:pt x="6099047" y="0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07123" y="1042415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6081" y="1085033"/>
            <a:ext cx="0" cy="8610600"/>
          </a:xfrm>
          <a:custGeom>
            <a:avLst/>
            <a:gdLst/>
            <a:ahLst/>
            <a:cxnLst/>
            <a:rect l="l" t="t" r="r" b="b"/>
            <a:pathLst>
              <a:path h="8610600">
                <a:moveTo>
                  <a:pt x="0" y="0"/>
                </a:moveTo>
                <a:lnTo>
                  <a:pt x="0" y="8610343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1791" y="1085033"/>
            <a:ext cx="0" cy="8610600"/>
          </a:xfrm>
          <a:custGeom>
            <a:avLst/>
            <a:gdLst/>
            <a:ahLst/>
            <a:cxnLst/>
            <a:rect l="l" t="t" r="r" b="b"/>
            <a:pathLst>
              <a:path h="8610600">
                <a:moveTo>
                  <a:pt x="0" y="0"/>
                </a:moveTo>
                <a:lnTo>
                  <a:pt x="0" y="8610343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48271" y="1085033"/>
            <a:ext cx="0" cy="8610600"/>
          </a:xfrm>
          <a:custGeom>
            <a:avLst/>
            <a:gdLst/>
            <a:ahLst/>
            <a:cxnLst/>
            <a:rect l="l" t="t" r="r" b="b"/>
            <a:pathLst>
              <a:path h="8610600">
                <a:moveTo>
                  <a:pt x="0" y="0"/>
                </a:moveTo>
                <a:lnTo>
                  <a:pt x="0" y="8610343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13981" y="1085033"/>
            <a:ext cx="0" cy="8610600"/>
          </a:xfrm>
          <a:custGeom>
            <a:avLst/>
            <a:gdLst/>
            <a:ahLst/>
            <a:cxnLst/>
            <a:rect l="l" t="t" r="r" b="b"/>
            <a:pathLst>
              <a:path h="8610600">
                <a:moveTo>
                  <a:pt x="0" y="0"/>
                </a:moveTo>
                <a:lnTo>
                  <a:pt x="0" y="8610343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67707" y="740837"/>
            <a:ext cx="5411470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8225">
              <a:lnSpc>
                <a:spcPct val="100000"/>
              </a:lnSpc>
            </a:pPr>
            <a:r>
              <a:rPr sz="1800" b="1" spc="-60" dirty="0">
                <a:latin typeface="Arial"/>
                <a:cs typeface="Arial"/>
              </a:rPr>
              <a:t>Ε</a:t>
            </a:r>
            <a:r>
              <a:rPr sz="1800" b="1" dirty="0">
                <a:latin typeface="Arial"/>
                <a:cs typeface="Arial"/>
              </a:rPr>
              <a:t>ا</a:t>
            </a:r>
            <a:r>
              <a:rPr sz="1800" b="1" spc="-15" dirty="0">
                <a:latin typeface="Arial"/>
                <a:cs typeface="Arial"/>
              </a:rPr>
              <a:t>ر</a:t>
            </a:r>
            <a:r>
              <a:rPr sz="1800" b="1" spc="-415" dirty="0">
                <a:latin typeface="Arial"/>
                <a:cs typeface="Arial"/>
              </a:rPr>
              <a:t>رϘ</a:t>
            </a:r>
            <a:r>
              <a:rPr sz="1800" b="1" spc="-100" dirty="0">
                <a:latin typeface="Arial"/>
                <a:cs typeface="Arial"/>
              </a:rPr>
              <a:t>ملا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ف</a:t>
            </a:r>
            <a:r>
              <a:rPr sz="1800" b="1" spc="-685" dirty="0">
                <a:latin typeface="Arial"/>
                <a:cs typeface="Arial"/>
              </a:rPr>
              <a:t>ي</a:t>
            </a:r>
            <a:r>
              <a:rPr sz="1800" b="1" spc="-500" dirty="0">
                <a:latin typeface="Arial"/>
                <a:cs typeface="Arial"/>
              </a:rPr>
              <a:t>ص</a:t>
            </a:r>
            <a:r>
              <a:rPr sz="1800" b="1" spc="-270" dirty="0">
                <a:latin typeface="Arial"/>
                <a:cs typeface="Arial"/>
              </a:rPr>
              <a:t>ϭ</a:t>
            </a:r>
            <a:r>
              <a:rPr sz="1800" b="1" spc="-690" dirty="0">
                <a:latin typeface="Arial"/>
                <a:cs typeface="Arial"/>
              </a:rPr>
              <a:t>ت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315" dirty="0">
                <a:latin typeface="Arial"/>
                <a:cs typeface="Arial"/>
              </a:rPr>
              <a:t>Δ</a:t>
            </a:r>
            <a:r>
              <a:rPr sz="1800" b="1" spc="-170" dirty="0">
                <a:latin typeface="Arial"/>
                <a:cs typeface="Arial"/>
              </a:rPr>
              <a:t>م</a:t>
            </a:r>
            <a:r>
              <a:rPr sz="1800" b="1" spc="-830" dirty="0">
                <a:latin typeface="Arial"/>
                <a:cs typeface="Arial"/>
              </a:rPr>
              <a:t>ئΎق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- </a:t>
            </a:r>
            <a:r>
              <a:rPr sz="1800" b="1" spc="-180" dirty="0">
                <a:latin typeface="Arial"/>
                <a:cs typeface="Arial"/>
              </a:rPr>
              <a:t>رشع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280" dirty="0">
                <a:latin typeface="Arial"/>
                <a:cs typeface="Arial"/>
              </a:rPr>
              <a:t>سمΎخلا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650">
              <a:latin typeface="Times New Roman"/>
              <a:cs typeface="Times New Roman"/>
            </a:endParaRPr>
          </a:p>
          <a:p>
            <a:pPr marL="3589654">
              <a:lnSpc>
                <a:spcPct val="100000"/>
              </a:lnSpc>
            </a:pP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ز</a:t>
            </a:r>
            <a:r>
              <a:rPr sz="1400" b="1" spc="-509" dirty="0">
                <a:latin typeface="Arial"/>
                <a:cs typeface="Arial"/>
              </a:rPr>
              <a:t>يϠ</a:t>
            </a:r>
            <a:r>
              <a:rPr sz="1400" b="1" spc="-425" dirty="0">
                <a:latin typeface="Arial"/>
                <a:cs typeface="Arial"/>
              </a:rPr>
              <a:t>ج</a:t>
            </a:r>
            <a:r>
              <a:rPr sz="1400" b="1" dirty="0">
                <a:latin typeface="Arial"/>
                <a:cs typeface="Arial"/>
              </a:rPr>
              <a:t>نإ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145" dirty="0">
                <a:latin typeface="Arial"/>
                <a:cs typeface="Arial"/>
              </a:rPr>
              <a:t>رعلا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30" dirty="0">
                <a:latin typeface="Arial"/>
                <a:cs typeface="Arial"/>
              </a:rPr>
              <a:t>نيتغϠ</a:t>
            </a:r>
            <a:r>
              <a:rPr sz="1400" b="1" spc="-315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΄</a:t>
            </a:r>
            <a:r>
              <a:rPr sz="1400" b="1" spc="-440" dirty="0">
                <a:latin typeface="Arial"/>
                <a:cs typeface="Arial"/>
              </a:rPr>
              <a:t>بعي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  <a:tabLst>
                <a:tab pos="2242185" algn="l"/>
                <a:tab pos="4286885" algn="l"/>
              </a:tabLst>
            </a:pPr>
            <a:r>
              <a:rPr sz="1400" b="1" spc="-10" dirty="0">
                <a:latin typeface="Arial"/>
                <a:cs typeface="Arial"/>
              </a:rPr>
              <a:t>:Εا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145" dirty="0">
                <a:latin typeface="Arial"/>
                <a:cs typeface="Arial"/>
              </a:rPr>
              <a:t>حϭلا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ددع	: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dirty="0">
                <a:latin typeface="Arial"/>
                <a:cs typeface="Arial"/>
              </a:rPr>
              <a:t>رــــ</a:t>
            </a:r>
            <a:r>
              <a:rPr sz="1400" b="1" spc="-10" dirty="0">
                <a:latin typeface="Arial"/>
                <a:cs typeface="Arial"/>
              </a:rPr>
              <a:t>ـ</a:t>
            </a:r>
            <a:r>
              <a:rPr sz="1400" b="1" spc="-385" dirty="0">
                <a:latin typeface="Arial"/>
                <a:cs typeface="Arial"/>
              </a:rPr>
              <a:t>Ϙ</a:t>
            </a:r>
            <a:r>
              <a:rPr sz="1400" b="1" spc="-190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345" dirty="0">
                <a:latin typeface="Arial"/>
                <a:cs typeface="Arial"/>
              </a:rPr>
              <a:t>ϡس</a:t>
            </a:r>
            <a:r>
              <a:rPr sz="1400" b="1" spc="-100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15" dirty="0">
                <a:latin typeface="Arial"/>
                <a:cs typeface="Arial"/>
              </a:rPr>
              <a:t>:</a:t>
            </a:r>
            <a:r>
              <a:rPr sz="1400" b="1" spc="-195" dirty="0">
                <a:latin typeface="Arial"/>
                <a:cs typeface="Arial"/>
              </a:rPr>
              <a:t>ررϘ</a:t>
            </a:r>
            <a:r>
              <a:rPr sz="1400" b="1" spc="-75" dirty="0">
                <a:latin typeface="Arial"/>
                <a:cs typeface="Arial"/>
              </a:rPr>
              <a:t>ـ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260" dirty="0">
                <a:latin typeface="Arial"/>
                <a:cs typeface="Arial"/>
              </a:rPr>
              <a:t>ق</a:t>
            </a:r>
            <a:r>
              <a:rPr sz="1400" b="1" spc="-180" dirty="0">
                <a:latin typeface="Arial"/>
                <a:cs typeface="Arial"/>
              </a:rPr>
              <a:t>رϭ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ز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ر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8999" y="5778162"/>
            <a:ext cx="53606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40915" algn="l"/>
                <a:tab pos="4285615" algn="l"/>
              </a:tabLst>
            </a:pPr>
            <a:r>
              <a:rPr sz="1400" b="1" spc="-10" dirty="0">
                <a:latin typeface="Arial"/>
                <a:cs typeface="Arial"/>
              </a:rPr>
              <a:t>:Εا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spc="-145" dirty="0">
                <a:latin typeface="Arial"/>
                <a:cs typeface="Arial"/>
              </a:rPr>
              <a:t>حϭلا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ددع	:</a:t>
            </a:r>
            <a:r>
              <a:rPr sz="1400" b="1" spc="-10" dirty="0">
                <a:latin typeface="Arial"/>
                <a:cs typeface="Arial"/>
              </a:rPr>
              <a:t> رر</a:t>
            </a:r>
            <a:r>
              <a:rPr sz="1400" b="1" dirty="0">
                <a:latin typeface="Arial"/>
                <a:cs typeface="Arial"/>
              </a:rPr>
              <a:t>ــ</a:t>
            </a:r>
            <a:r>
              <a:rPr sz="1400" b="1" spc="-10" dirty="0">
                <a:latin typeface="Arial"/>
                <a:cs typeface="Arial"/>
              </a:rPr>
              <a:t>ـ</a:t>
            </a:r>
            <a:r>
              <a:rPr sz="1400" b="1" spc="-145" dirty="0">
                <a:latin typeface="Arial"/>
                <a:cs typeface="Arial"/>
              </a:rPr>
              <a:t>ــϘملا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45" dirty="0">
                <a:latin typeface="Arial"/>
                <a:cs typeface="Arial"/>
              </a:rPr>
              <a:t>ϡس</a:t>
            </a:r>
            <a:r>
              <a:rPr sz="1400" b="1" spc="-100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15" dirty="0">
                <a:latin typeface="Arial"/>
                <a:cs typeface="Arial"/>
              </a:rPr>
              <a:t>: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5" dirty="0">
                <a:latin typeface="Arial"/>
                <a:cs typeface="Arial"/>
              </a:rPr>
              <a:t>ر</a:t>
            </a:r>
            <a:r>
              <a:rPr sz="1400" b="1" spc="-660" dirty="0">
                <a:latin typeface="Arial"/>
                <a:cs typeface="Arial"/>
              </a:rPr>
              <a:t>Ϙ</a:t>
            </a:r>
            <a:r>
              <a:rPr sz="1400" b="1" spc="-60" dirty="0">
                <a:latin typeface="Arial"/>
                <a:cs typeface="Arial"/>
              </a:rPr>
              <a:t>ـملا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95" dirty="0">
                <a:latin typeface="Arial"/>
                <a:cs typeface="Arial"/>
              </a:rPr>
              <a:t>ϡق</a:t>
            </a:r>
            <a:r>
              <a:rPr sz="1400" b="1" spc="-220" dirty="0">
                <a:latin typeface="Arial"/>
                <a:cs typeface="Arial"/>
              </a:rPr>
              <a:t>ر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40" dirty="0">
                <a:latin typeface="Arial"/>
                <a:cs typeface="Arial"/>
              </a:rPr>
              <a:t>ز</a:t>
            </a:r>
            <a:r>
              <a:rPr sz="1400" b="1" spc="25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ر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62939" y="1486143"/>
            <a:ext cx="6044565" cy="0"/>
          </a:xfrm>
          <a:custGeom>
            <a:avLst/>
            <a:gdLst/>
            <a:ahLst/>
            <a:cxnLst/>
            <a:rect l="l" t="t" r="r" b="b"/>
            <a:pathLst>
              <a:path w="6044565">
                <a:moveTo>
                  <a:pt x="0" y="0"/>
                </a:moveTo>
                <a:lnTo>
                  <a:pt x="6044183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2939" y="1518909"/>
            <a:ext cx="6044565" cy="0"/>
          </a:xfrm>
          <a:custGeom>
            <a:avLst/>
            <a:gdLst/>
            <a:ahLst/>
            <a:cxnLst/>
            <a:rect l="l" t="t" r="r" b="b"/>
            <a:pathLst>
              <a:path w="6044565">
                <a:moveTo>
                  <a:pt x="0" y="0"/>
                </a:moveTo>
                <a:lnTo>
                  <a:pt x="6044183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8075" y="9729666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424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9223" y="9702234"/>
            <a:ext cx="6071870" cy="0"/>
          </a:xfrm>
          <a:custGeom>
            <a:avLst/>
            <a:gdLst/>
            <a:ahLst/>
            <a:cxnLst/>
            <a:rect l="l" t="t" r="r" b="b"/>
            <a:pathLst>
              <a:path w="6071870">
                <a:moveTo>
                  <a:pt x="0" y="0"/>
                </a:moveTo>
                <a:lnTo>
                  <a:pt x="6071615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2939" y="9729666"/>
            <a:ext cx="6099175" cy="0"/>
          </a:xfrm>
          <a:custGeom>
            <a:avLst/>
            <a:gdLst/>
            <a:ahLst/>
            <a:cxnLst/>
            <a:rect l="l" t="t" r="r" b="b"/>
            <a:pathLst>
              <a:path w="6099175">
                <a:moveTo>
                  <a:pt x="0" y="0"/>
                </a:moveTo>
                <a:lnTo>
                  <a:pt x="6099047" y="0"/>
                </a:lnTo>
              </a:path>
            </a:pathLst>
          </a:custGeom>
          <a:ln w="424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7123" y="9736525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15970" y="2048377"/>
            <a:ext cx="5715000" cy="3466465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539115" algn="r">
              <a:lnSpc>
                <a:spcPct val="100000"/>
              </a:lnSpc>
            </a:pPr>
            <a:r>
              <a:rPr sz="1450" i="1" spc="95" dirty="0">
                <a:latin typeface="Times New Roman"/>
                <a:cs typeface="Times New Roman"/>
              </a:rPr>
              <a:t>έ</a:t>
            </a:r>
            <a:r>
              <a:rPr sz="1450" i="1" spc="-1015" dirty="0">
                <a:latin typeface="Times New Roman"/>
                <a:cs typeface="Times New Roman"/>
              </a:rPr>
              <a:t>رقملا</a:t>
            </a:r>
            <a:r>
              <a:rPr sz="1450" i="1" spc="-20" dirty="0">
                <a:latin typeface="Times New Roman"/>
                <a:cs typeface="Times New Roman"/>
              </a:rPr>
              <a:t> </a:t>
            </a:r>
            <a:r>
              <a:rPr sz="1450" i="1" spc="-360" dirty="0">
                <a:latin typeface="Times New Roman"/>
                <a:cs typeface="Times New Roman"/>
              </a:rPr>
              <a:t>ف</a:t>
            </a:r>
            <a:r>
              <a:rPr sz="1450" i="1" spc="-1120" dirty="0">
                <a:latin typeface="Times New Roman"/>
                <a:cs typeface="Times New Roman"/>
              </a:rPr>
              <a:t>ي</a:t>
            </a:r>
            <a:r>
              <a:rPr sz="1450" i="1" spc="-295" dirty="0">
                <a:latin typeface="Times New Roman"/>
                <a:cs typeface="Times New Roman"/>
              </a:rPr>
              <a:t>ص</a:t>
            </a:r>
            <a:r>
              <a:rPr sz="1450" i="1" spc="-860" dirty="0">
                <a:latin typeface="Times New Roman"/>
                <a:cs typeface="Times New Roman"/>
              </a:rPr>
              <a:t>و</a:t>
            </a:r>
            <a:r>
              <a:rPr sz="1450" i="1" spc="-1120" dirty="0">
                <a:latin typeface="Times New Roman"/>
                <a:cs typeface="Times New Roman"/>
              </a:rPr>
              <a:t>ت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88464" y="979778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10" dirty="0">
                <a:latin typeface="Times New Roman"/>
                <a:cs typeface="Times New Roman"/>
              </a:rPr>
              <a:t>˺́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4239" y="6307064"/>
            <a:ext cx="5715000" cy="3208655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538480" algn="r">
              <a:lnSpc>
                <a:spcPct val="100000"/>
              </a:lnSpc>
            </a:pPr>
            <a:r>
              <a:rPr sz="1450" i="1" spc="95" dirty="0">
                <a:latin typeface="Times New Roman"/>
                <a:cs typeface="Times New Roman"/>
              </a:rPr>
              <a:t>έ</a:t>
            </a:r>
            <a:r>
              <a:rPr sz="1450" i="1" spc="-1015" dirty="0">
                <a:latin typeface="Times New Roman"/>
                <a:cs typeface="Times New Roman"/>
              </a:rPr>
              <a:t>رقملا</a:t>
            </a:r>
            <a:r>
              <a:rPr sz="1450" i="1" spc="-20" dirty="0">
                <a:latin typeface="Times New Roman"/>
                <a:cs typeface="Times New Roman"/>
              </a:rPr>
              <a:t> </a:t>
            </a:r>
            <a:r>
              <a:rPr sz="1450" i="1" spc="-360" dirty="0">
                <a:latin typeface="Times New Roman"/>
                <a:cs typeface="Times New Roman"/>
              </a:rPr>
              <a:t>ف</a:t>
            </a:r>
            <a:r>
              <a:rPr sz="1450" i="1" spc="-1120" dirty="0">
                <a:latin typeface="Times New Roman"/>
                <a:cs typeface="Times New Roman"/>
              </a:rPr>
              <a:t>ي</a:t>
            </a:r>
            <a:r>
              <a:rPr sz="1450" i="1" spc="-295" dirty="0">
                <a:latin typeface="Times New Roman"/>
                <a:cs typeface="Times New Roman"/>
              </a:rPr>
              <a:t>ص</a:t>
            </a:r>
            <a:r>
              <a:rPr sz="1450" i="1" spc="-860" dirty="0">
                <a:latin typeface="Times New Roman"/>
                <a:cs typeface="Times New Roman"/>
              </a:rPr>
              <a:t>و</a:t>
            </a:r>
            <a:r>
              <a:rPr sz="1450" i="1" spc="-1120" dirty="0">
                <a:latin typeface="Times New Roman"/>
                <a:cs typeface="Times New Roman"/>
              </a:rPr>
              <a:t>ت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2861" y="586571"/>
            <a:ext cx="5561330" cy="101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535" algn="ctr">
              <a:lnSpc>
                <a:spcPts val="1880"/>
              </a:lnSpc>
            </a:pPr>
            <a:r>
              <a:rPr sz="1600" b="1" spc="-5" dirty="0">
                <a:latin typeface="Arial"/>
                <a:cs typeface="Arial"/>
              </a:rPr>
              <a:t>:</a:t>
            </a:r>
            <a:r>
              <a:rPr sz="1600" b="1" spc="-10" dirty="0">
                <a:latin typeface="Arial"/>
                <a:cs typeface="Arial"/>
              </a:rPr>
              <a:t>ر</a:t>
            </a:r>
            <a:r>
              <a:rPr sz="1600" b="1" spc="-245" dirty="0">
                <a:latin typeface="Arial"/>
                <a:cs typeface="Arial"/>
              </a:rPr>
              <a:t>شع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س</a:t>
            </a:r>
            <a:r>
              <a:rPr sz="1600" b="1" spc="-395" dirty="0">
                <a:latin typeface="Arial"/>
                <a:cs typeface="Arial"/>
              </a:rPr>
              <a:t>دΎسلا</a:t>
            </a:r>
            <a:endParaRPr sz="1600">
              <a:latin typeface="Arial"/>
              <a:cs typeface="Arial"/>
            </a:endParaRPr>
          </a:p>
          <a:p>
            <a:pPr marL="216535" algn="ctr">
              <a:lnSpc>
                <a:spcPts val="1880"/>
              </a:lnSpc>
            </a:pPr>
            <a:r>
              <a:rPr sz="1600" b="1" spc="-10" dirty="0">
                <a:latin typeface="Arial"/>
                <a:cs typeface="Arial"/>
              </a:rPr>
              <a:t>List of </a:t>
            </a:r>
            <a:r>
              <a:rPr sz="1600" b="1" spc="-5" dirty="0">
                <a:latin typeface="Arial"/>
                <a:cs typeface="Arial"/>
              </a:rPr>
              <a:t>C</a:t>
            </a: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rs</a:t>
            </a:r>
            <a:r>
              <a:rPr sz="1600" b="1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Descri</a:t>
            </a:r>
            <a:r>
              <a:rPr sz="1600" b="1" spc="-5" dirty="0">
                <a:latin typeface="Arial"/>
                <a:cs typeface="Arial"/>
              </a:rPr>
              <a:t>p</a:t>
            </a:r>
            <a:r>
              <a:rPr sz="1600" b="1" spc="-10" dirty="0">
                <a:latin typeface="Arial"/>
                <a:cs typeface="Arial"/>
              </a:rPr>
              <a:t>tion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  <a:tabLst>
                <a:tab pos="3283585" algn="l"/>
              </a:tabLst>
            </a:pPr>
            <a:r>
              <a:rPr sz="1100" spc="-10" dirty="0">
                <a:latin typeface="Arial"/>
                <a:cs typeface="Arial"/>
              </a:rPr>
              <a:t>C</a:t>
            </a:r>
            <a:r>
              <a:rPr sz="1100" dirty="0">
                <a:latin typeface="Arial"/>
                <a:cs typeface="Arial"/>
              </a:rPr>
              <a:t>o</a:t>
            </a:r>
            <a:r>
              <a:rPr sz="1100" spc="-5" dirty="0">
                <a:latin typeface="Arial"/>
                <a:cs typeface="Arial"/>
              </a:rPr>
              <a:t>u</a:t>
            </a:r>
            <a:r>
              <a:rPr sz="1100" dirty="0">
                <a:latin typeface="Arial"/>
                <a:cs typeface="Arial"/>
              </a:rPr>
              <a:t>rse N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.:..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	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dirty="0">
                <a:latin typeface="Arial"/>
                <a:cs typeface="Arial"/>
              </a:rPr>
              <a:t>re</a:t>
            </a:r>
            <a:r>
              <a:rPr sz="1100" spc="-5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5" dirty="0">
                <a:latin typeface="Arial"/>
                <a:cs typeface="Arial"/>
              </a:rPr>
              <a:t>s</a:t>
            </a:r>
            <a:r>
              <a:rPr sz="1100" dirty="0">
                <a:latin typeface="Arial"/>
                <a:cs typeface="Arial"/>
              </a:rPr>
              <a:t>: 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95"/>
              </a:lnSpc>
            </a:pP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l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: </a:t>
            </a:r>
            <a:r>
              <a:rPr sz="1100" spc="-10" dirty="0">
                <a:latin typeface="Arial"/>
                <a:cs typeface="Arial"/>
              </a:rPr>
              <a:t>...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2852" y="5193077"/>
            <a:ext cx="5445760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95"/>
              </a:lnSpc>
              <a:tabLst>
                <a:tab pos="3167380" algn="l"/>
              </a:tabLst>
            </a:pPr>
            <a:r>
              <a:rPr sz="1100" spc="-10" dirty="0">
                <a:latin typeface="Arial"/>
                <a:cs typeface="Arial"/>
              </a:rPr>
              <a:t>C</a:t>
            </a:r>
            <a:r>
              <a:rPr sz="1100" dirty="0">
                <a:latin typeface="Arial"/>
                <a:cs typeface="Arial"/>
              </a:rPr>
              <a:t>o</a:t>
            </a:r>
            <a:r>
              <a:rPr sz="1100" spc="-5" dirty="0">
                <a:latin typeface="Arial"/>
                <a:cs typeface="Arial"/>
              </a:rPr>
              <a:t>u</a:t>
            </a:r>
            <a:r>
              <a:rPr sz="1100" dirty="0">
                <a:latin typeface="Arial"/>
                <a:cs typeface="Arial"/>
              </a:rPr>
              <a:t>rse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.:..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	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dirty="0">
                <a:latin typeface="Arial"/>
                <a:cs typeface="Arial"/>
              </a:rPr>
              <a:t>re</a:t>
            </a:r>
            <a:r>
              <a:rPr sz="1100" spc="-5" dirty="0">
                <a:latin typeface="Arial"/>
                <a:cs typeface="Arial"/>
              </a:rPr>
              <a:t>d</a:t>
            </a:r>
            <a:r>
              <a:rPr sz="1100" spc="-2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ts: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95"/>
              </a:lnSpc>
            </a:pP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l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: </a:t>
            </a:r>
            <a:r>
              <a:rPr sz="1100" spc="-10" dirty="0">
                <a:latin typeface="Arial"/>
                <a:cs typeface="Arial"/>
              </a:rPr>
              <a:t>...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-10" dirty="0">
                <a:latin typeface="Arial"/>
                <a:cs typeface="Arial"/>
              </a:rPr>
              <a:t>..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8030" y="1064894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9178" y="1092707"/>
            <a:ext cx="5871845" cy="0"/>
          </a:xfrm>
          <a:custGeom>
            <a:avLst/>
            <a:gdLst/>
            <a:ahLst/>
            <a:cxnLst/>
            <a:rect l="l" t="t" r="r" b="b"/>
            <a:pathLst>
              <a:path w="5871845">
                <a:moveTo>
                  <a:pt x="0" y="0"/>
                </a:moveTo>
                <a:lnTo>
                  <a:pt x="5871660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2894" y="1064894"/>
            <a:ext cx="5899150" cy="0"/>
          </a:xfrm>
          <a:custGeom>
            <a:avLst/>
            <a:gdLst/>
            <a:ahLst/>
            <a:cxnLst/>
            <a:rect l="l" t="t" r="r" b="b"/>
            <a:pathLst>
              <a:path w="5899150">
                <a:moveTo>
                  <a:pt x="0" y="0"/>
                </a:moveTo>
                <a:lnTo>
                  <a:pt x="5899092" y="0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7123" y="1057655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6036" y="1100291"/>
            <a:ext cx="0" cy="8386445"/>
          </a:xfrm>
          <a:custGeom>
            <a:avLst/>
            <a:gdLst/>
            <a:ahLst/>
            <a:cxnLst/>
            <a:rect l="l" t="t" r="r" b="b"/>
            <a:pathLst>
              <a:path h="8386445">
                <a:moveTo>
                  <a:pt x="0" y="0"/>
                </a:moveTo>
                <a:lnTo>
                  <a:pt x="0" y="8386297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746" y="1100291"/>
            <a:ext cx="0" cy="8386445"/>
          </a:xfrm>
          <a:custGeom>
            <a:avLst/>
            <a:gdLst/>
            <a:ahLst/>
            <a:cxnLst/>
            <a:rect l="l" t="t" r="r" b="b"/>
            <a:pathLst>
              <a:path h="8386445">
                <a:moveTo>
                  <a:pt x="0" y="0"/>
                </a:moveTo>
                <a:lnTo>
                  <a:pt x="0" y="8386297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8030" y="9520878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424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9178" y="9493446"/>
            <a:ext cx="5871845" cy="0"/>
          </a:xfrm>
          <a:custGeom>
            <a:avLst/>
            <a:gdLst/>
            <a:ahLst/>
            <a:cxnLst/>
            <a:rect l="l" t="t" r="r" b="b"/>
            <a:pathLst>
              <a:path w="5871845">
                <a:moveTo>
                  <a:pt x="0" y="0"/>
                </a:moveTo>
                <a:lnTo>
                  <a:pt x="5871660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2894" y="9520878"/>
            <a:ext cx="5899150" cy="0"/>
          </a:xfrm>
          <a:custGeom>
            <a:avLst/>
            <a:gdLst/>
            <a:ahLst/>
            <a:cxnLst/>
            <a:rect l="l" t="t" r="r" b="b"/>
            <a:pathLst>
              <a:path w="5899150">
                <a:moveTo>
                  <a:pt x="0" y="0"/>
                </a:moveTo>
                <a:lnTo>
                  <a:pt x="5899092" y="0"/>
                </a:lnTo>
              </a:path>
            </a:pathLst>
          </a:custGeom>
          <a:ln w="424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48271" y="1100291"/>
            <a:ext cx="0" cy="8386445"/>
          </a:xfrm>
          <a:custGeom>
            <a:avLst/>
            <a:gdLst/>
            <a:ahLst/>
            <a:cxnLst/>
            <a:rect l="l" t="t" r="r" b="b"/>
            <a:pathLst>
              <a:path h="8386445">
                <a:moveTo>
                  <a:pt x="0" y="0"/>
                </a:moveTo>
                <a:lnTo>
                  <a:pt x="0" y="8386297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13981" y="1100291"/>
            <a:ext cx="0" cy="8386445"/>
          </a:xfrm>
          <a:custGeom>
            <a:avLst/>
            <a:gdLst/>
            <a:ahLst/>
            <a:cxnLst/>
            <a:rect l="l" t="t" r="r" b="b"/>
            <a:pathLst>
              <a:path h="8386445">
                <a:moveTo>
                  <a:pt x="0" y="0"/>
                </a:moveTo>
                <a:lnTo>
                  <a:pt x="0" y="8386297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7123" y="9527737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85515" y="1659757"/>
            <a:ext cx="5600700" cy="330327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200" i="1" dirty="0">
                <a:latin typeface="Times New Roman"/>
                <a:cs typeface="Times New Roman"/>
              </a:rPr>
              <a:t>D</a:t>
            </a:r>
            <a:r>
              <a:rPr sz="1200" i="1" spc="-10" dirty="0">
                <a:latin typeface="Times New Roman"/>
                <a:cs typeface="Times New Roman"/>
              </a:rPr>
              <a:t>e</a:t>
            </a:r>
            <a:r>
              <a:rPr sz="1200" i="1" dirty="0">
                <a:latin typeface="Times New Roman"/>
                <a:cs typeface="Times New Roman"/>
              </a:rPr>
              <a:t>s</a:t>
            </a:r>
            <a:r>
              <a:rPr sz="1200" i="1" spc="-5" dirty="0">
                <a:latin typeface="Times New Roman"/>
                <a:cs typeface="Times New Roman"/>
              </a:rPr>
              <a:t>c</a:t>
            </a:r>
            <a:r>
              <a:rPr sz="1200" i="1" dirty="0">
                <a:latin typeface="Times New Roman"/>
                <a:cs typeface="Times New Roman"/>
              </a:rPr>
              <a:t>ription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Pr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quisit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i="1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88464" y="979778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10" dirty="0">
                <a:latin typeface="Times New Roman"/>
                <a:cs typeface="Times New Roman"/>
              </a:rPr>
              <a:t>˺̂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78539" y="5651122"/>
            <a:ext cx="5600700" cy="36576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710" indent="-1905">
              <a:lnSpc>
                <a:spcPct val="100000"/>
              </a:lnSpc>
            </a:pPr>
            <a:r>
              <a:rPr sz="1200" i="1" dirty="0">
                <a:latin typeface="Times New Roman"/>
                <a:cs typeface="Times New Roman"/>
              </a:rPr>
              <a:t>D</a:t>
            </a:r>
            <a:r>
              <a:rPr sz="1200" i="1" spc="-10" dirty="0">
                <a:latin typeface="Times New Roman"/>
                <a:cs typeface="Times New Roman"/>
              </a:rPr>
              <a:t>e</a:t>
            </a:r>
            <a:r>
              <a:rPr sz="1200" i="1" dirty="0">
                <a:latin typeface="Times New Roman"/>
                <a:cs typeface="Times New Roman"/>
              </a:rPr>
              <a:t>s</a:t>
            </a:r>
            <a:r>
              <a:rPr sz="1200" i="1" spc="-5" dirty="0">
                <a:latin typeface="Times New Roman"/>
                <a:cs typeface="Times New Roman"/>
              </a:rPr>
              <a:t>c</a:t>
            </a:r>
            <a:r>
              <a:rPr sz="1200" i="1" dirty="0">
                <a:latin typeface="Times New Roman"/>
                <a:cs typeface="Times New Roman"/>
              </a:rPr>
              <a:t>ription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150">
              <a:latin typeface="Times New Roman"/>
              <a:cs typeface="Times New Roman"/>
            </a:endParaRPr>
          </a:p>
          <a:p>
            <a:pPr marL="92710">
              <a:lnSpc>
                <a:spcPct val="100000"/>
              </a:lnSpc>
            </a:pPr>
            <a:r>
              <a:rPr sz="1200" i="1" dirty="0">
                <a:latin typeface="Times New Roman"/>
                <a:cs typeface="Times New Roman"/>
              </a:rPr>
              <a:t>Pr</a:t>
            </a:r>
            <a:r>
              <a:rPr sz="1200" i="1" spc="-5" dirty="0">
                <a:latin typeface="Times New Roman"/>
                <a:cs typeface="Times New Roman"/>
              </a:rPr>
              <a:t>e</a:t>
            </a:r>
            <a:r>
              <a:rPr sz="1200" i="1" dirty="0">
                <a:latin typeface="Times New Roman"/>
                <a:cs typeface="Times New Roman"/>
              </a:rPr>
              <a:t>r</a:t>
            </a:r>
            <a:r>
              <a:rPr sz="1200" i="1" spc="-5" dirty="0">
                <a:latin typeface="Times New Roman"/>
                <a:cs typeface="Times New Roman"/>
              </a:rPr>
              <a:t>e</a:t>
            </a:r>
            <a:r>
              <a:rPr sz="1200" i="1" dirty="0">
                <a:latin typeface="Times New Roman"/>
                <a:cs typeface="Times New Roman"/>
              </a:rPr>
              <a:t>quisite: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90673" y="10062964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˻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61094" y="1246505"/>
            <a:ext cx="5455285" cy="5202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79425" algn="ctr">
              <a:lnSpc>
                <a:spcPct val="100000"/>
              </a:lnSpc>
            </a:pPr>
            <a:r>
              <a:rPr sz="2400" b="1" spc="5" dirty="0">
                <a:latin typeface="Simplified Arabic"/>
                <a:cs typeface="Simplified Arabic"/>
              </a:rPr>
              <a:t>ت</a:t>
            </a:r>
            <a:r>
              <a:rPr sz="2400" b="1" spc="35" dirty="0">
                <a:latin typeface="Simplified Arabic"/>
                <a:cs typeface="Simplified Arabic"/>
              </a:rPr>
              <a:t>ا</a:t>
            </a:r>
            <a:r>
              <a:rPr sz="2400" b="1" spc="-1070" dirty="0">
                <a:latin typeface="Simplified Arabic"/>
                <a:cs typeface="Simplified Arabic"/>
              </a:rPr>
              <a:t>ي</a:t>
            </a:r>
            <a:r>
              <a:rPr sz="2400" b="1" spc="-470" dirty="0">
                <a:latin typeface="Simplified Arabic"/>
                <a:cs typeface="Simplified Arabic"/>
              </a:rPr>
              <a:t>وتحمƃا</a:t>
            </a:r>
            <a:endParaRPr sz="24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2350">
              <a:latin typeface="Times New Roman"/>
              <a:cs typeface="Times New Roman"/>
            </a:endParaRPr>
          </a:p>
          <a:p>
            <a:pPr marL="3513454" marR="5080" indent="794385" algn="r">
              <a:lnSpc>
                <a:spcPts val="2080"/>
              </a:lnSpc>
            </a:pPr>
            <a:r>
              <a:rPr sz="1800" spc="-75" dirty="0">
                <a:latin typeface="Arial"/>
                <a:cs typeface="Arial"/>
              </a:rPr>
              <a:t>Ώ</a:t>
            </a:r>
            <a:r>
              <a:rPr sz="1800" spc="-390" dirty="0">
                <a:latin typeface="Arial"/>
                <a:cs typeface="Arial"/>
              </a:rPr>
              <a:t>Ϡطلا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190" dirty="0">
                <a:latin typeface="Arial"/>
                <a:cs typeface="Arial"/>
              </a:rPr>
              <a:t>Δمدقم</a:t>
            </a:r>
            <a:r>
              <a:rPr sz="1800" spc="-1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40" dirty="0">
                <a:latin typeface="Arial"/>
                <a:cs typeface="Arial"/>
              </a:rPr>
              <a:t>˺</a:t>
            </a:r>
            <a:r>
              <a:rPr sz="1800" spc="285" dirty="0">
                <a:latin typeface="Arial"/>
                <a:cs typeface="Arial"/>
              </a:rPr>
              <a:t> </a:t>
            </a:r>
            <a:r>
              <a:rPr sz="1800" spc="-430" dirty="0">
                <a:latin typeface="Arial"/>
                <a:cs typeface="Arial"/>
              </a:rPr>
              <a:t>هت</a:t>
            </a:r>
            <a:r>
              <a:rPr sz="1800" spc="-565" dirty="0">
                <a:latin typeface="Arial"/>
                <a:cs typeface="Arial"/>
              </a:rPr>
              <a:t>ي</a:t>
            </a:r>
            <a:r>
              <a:rPr sz="1800" spc="150" dirty="0">
                <a:latin typeface="Arial"/>
                <a:cs typeface="Arial"/>
              </a:rPr>
              <a:t>مه</a:t>
            </a:r>
            <a:r>
              <a:rPr sz="1800" spc="90" dirty="0">
                <a:latin typeface="Arial"/>
                <a:cs typeface="Arial"/>
              </a:rPr>
              <a:t>أ</a:t>
            </a:r>
            <a:r>
              <a:rPr sz="1800" spc="-229" dirty="0">
                <a:latin typeface="Arial"/>
                <a:cs typeface="Arial"/>
              </a:rPr>
              <a:t>ϭ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380" dirty="0">
                <a:latin typeface="Arial"/>
                <a:cs typeface="Arial"/>
              </a:rPr>
              <a:t>جمΎنربلا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فاد</a:t>
            </a:r>
            <a:r>
              <a:rPr sz="1800" spc="55" dirty="0">
                <a:latin typeface="Arial"/>
                <a:cs typeface="Arial"/>
              </a:rPr>
              <a:t>ه</a:t>
            </a:r>
            <a:r>
              <a:rPr sz="1800" dirty="0">
                <a:latin typeface="Arial"/>
                <a:cs typeface="Arial"/>
              </a:rPr>
              <a:t>أ</a:t>
            </a:r>
            <a:r>
              <a:rPr sz="1800" spc="-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40" dirty="0">
                <a:latin typeface="Arial"/>
                <a:cs typeface="Arial"/>
              </a:rPr>
              <a:t>˻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1964"/>
              </a:lnSpc>
            </a:pPr>
            <a:r>
              <a:rPr sz="1800" spc="-600" dirty="0">
                <a:latin typeface="Arial"/>
                <a:cs typeface="Arial"/>
              </a:rPr>
              <a:t>ΔϠثΎم</a:t>
            </a:r>
            <a:r>
              <a:rPr sz="1800" spc="-315" dirty="0">
                <a:latin typeface="Arial"/>
                <a:cs typeface="Arial"/>
              </a:rPr>
              <a:t>م</a:t>
            </a:r>
            <a:r>
              <a:rPr sz="1800" spc="-270" dirty="0">
                <a:latin typeface="Arial"/>
                <a:cs typeface="Arial"/>
              </a:rPr>
              <a:t>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04" dirty="0">
                <a:latin typeface="Arial"/>
                <a:cs typeface="Arial"/>
              </a:rPr>
              <a:t>جماربلاϭ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390" dirty="0">
                <a:latin typeface="Arial"/>
                <a:cs typeface="Arial"/>
              </a:rPr>
              <a:t>جمΎنر</a:t>
            </a:r>
            <a:r>
              <a:rPr sz="1800" spc="-520" dirty="0">
                <a:latin typeface="Arial"/>
                <a:cs typeface="Arial"/>
              </a:rPr>
              <a:t>ب</a:t>
            </a:r>
            <a:r>
              <a:rPr sz="1800" spc="-270" dirty="0">
                <a:latin typeface="Arial"/>
                <a:cs typeface="Arial"/>
              </a:rPr>
              <a:t>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325" dirty="0">
                <a:latin typeface="Arial"/>
                <a:cs typeface="Arial"/>
              </a:rPr>
              <a:t>ن</a:t>
            </a:r>
            <a:r>
              <a:rPr sz="1800" spc="-390" dirty="0">
                <a:latin typeface="Arial"/>
                <a:cs typeface="Arial"/>
              </a:rPr>
              <a:t>ي</a:t>
            </a:r>
            <a:r>
              <a:rPr sz="1800" spc="-850" dirty="0">
                <a:latin typeface="Arial"/>
                <a:cs typeface="Arial"/>
              </a:rPr>
              <a:t>ب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84" dirty="0">
                <a:latin typeface="Arial"/>
                <a:cs typeface="Arial"/>
              </a:rPr>
              <a:t>Δنر</a:t>
            </a:r>
            <a:r>
              <a:rPr sz="1800" spc="-750" dirty="0">
                <a:latin typeface="Arial"/>
                <a:cs typeface="Arial"/>
              </a:rPr>
              <a:t>Ύ</a:t>
            </a:r>
            <a:r>
              <a:rPr sz="1800" spc="-590" dirty="0">
                <a:latin typeface="Arial"/>
                <a:cs typeface="Arial"/>
              </a:rPr>
              <a:t>ق</a:t>
            </a:r>
            <a:r>
              <a:rPr sz="1800" spc="95" dirty="0">
                <a:latin typeface="Arial"/>
                <a:cs typeface="Arial"/>
              </a:rPr>
              <a:t>م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20" dirty="0">
                <a:latin typeface="Arial"/>
                <a:cs typeface="Arial"/>
              </a:rPr>
              <a:t>Δسارد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40" dirty="0">
                <a:latin typeface="Arial"/>
                <a:cs typeface="Arial"/>
              </a:rPr>
              <a:t>˼</a:t>
            </a:r>
            <a:endParaRPr sz="1800">
              <a:latin typeface="Arial"/>
              <a:cs typeface="Arial"/>
            </a:endParaRPr>
          </a:p>
          <a:p>
            <a:pPr marL="3216275" marR="5080" indent="1153795" algn="r">
              <a:lnSpc>
                <a:spcPct val="95800"/>
              </a:lnSpc>
              <a:spcBef>
                <a:spcPts val="45"/>
              </a:spcBef>
            </a:pPr>
            <a:r>
              <a:rPr sz="1800" spc="-270" dirty="0">
                <a:latin typeface="Arial"/>
                <a:cs typeface="Arial"/>
              </a:rPr>
              <a:t>ΕاءΎص</a:t>
            </a:r>
            <a:r>
              <a:rPr sz="1800" spc="-245" dirty="0">
                <a:latin typeface="Arial"/>
                <a:cs typeface="Arial"/>
              </a:rPr>
              <a:t>ح</a:t>
            </a:r>
            <a:r>
              <a:rPr sz="1800" spc="300" dirty="0">
                <a:latin typeface="Arial"/>
                <a:cs typeface="Arial"/>
              </a:rPr>
              <a:t>إا</a:t>
            </a:r>
            <a:r>
              <a:rPr sz="1800" spc="-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225" dirty="0">
                <a:latin typeface="Arial"/>
                <a:cs typeface="Arial"/>
              </a:rPr>
              <a:t>˽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-395" dirty="0">
                <a:latin typeface="Arial"/>
                <a:cs typeface="Arial"/>
              </a:rPr>
              <a:t>ϡ</a:t>
            </a:r>
            <a:r>
              <a:rPr sz="1800" spc="-560" dirty="0">
                <a:latin typeface="Arial"/>
                <a:cs typeface="Arial"/>
              </a:rPr>
              <a:t>س</a:t>
            </a:r>
            <a:r>
              <a:rPr sz="1800" spc="-590" dirty="0">
                <a:latin typeface="Arial"/>
                <a:cs typeface="Arial"/>
              </a:rPr>
              <a:t>ق</a:t>
            </a:r>
            <a:r>
              <a:rPr sz="1800" spc="-850" dirty="0">
                <a:latin typeface="Arial"/>
                <a:cs typeface="Arial"/>
              </a:rPr>
              <a:t>لΎب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س</a:t>
            </a:r>
            <a:r>
              <a:rPr sz="1800" spc="-240" dirty="0">
                <a:latin typeface="Arial"/>
                <a:cs typeface="Arial"/>
              </a:rPr>
              <a:t>يرد</a:t>
            </a:r>
            <a:r>
              <a:rPr sz="1800" spc="-825" dirty="0">
                <a:latin typeface="Arial"/>
                <a:cs typeface="Arial"/>
              </a:rPr>
              <a:t>ت</a:t>
            </a:r>
            <a:r>
              <a:rPr sz="1800" spc="-595" dirty="0">
                <a:latin typeface="Arial"/>
                <a:cs typeface="Arial"/>
              </a:rPr>
              <a:t>ل</a:t>
            </a:r>
            <a:r>
              <a:rPr sz="1800" dirty="0">
                <a:latin typeface="Arial"/>
                <a:cs typeface="Arial"/>
              </a:rPr>
              <a:t>ا </a:t>
            </a:r>
            <a:r>
              <a:rPr sz="1800" spc="-660" dirty="0">
                <a:latin typeface="Arial"/>
                <a:cs typeface="Arial"/>
              </a:rPr>
              <a:t>Δئ</a:t>
            </a:r>
            <a:r>
              <a:rPr sz="1800" spc="-640" dirty="0">
                <a:latin typeface="Arial"/>
                <a:cs typeface="Arial"/>
              </a:rPr>
              <a:t>ي</a:t>
            </a:r>
            <a:r>
              <a:rPr sz="1800" spc="295" dirty="0">
                <a:latin typeface="Arial"/>
                <a:cs typeface="Arial"/>
              </a:rPr>
              <a:t>ه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330" dirty="0">
                <a:latin typeface="Arial"/>
                <a:cs typeface="Arial"/>
              </a:rPr>
              <a:t>ءΎضعأ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225" dirty="0">
                <a:latin typeface="Arial"/>
                <a:cs typeface="Arial"/>
              </a:rPr>
              <a:t>˾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ϱ</a:t>
            </a:r>
            <a:r>
              <a:rPr sz="1800" spc="60" dirty="0">
                <a:latin typeface="Arial"/>
                <a:cs typeface="Arial"/>
              </a:rPr>
              <a:t>رادإاϭ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305" dirty="0">
                <a:latin typeface="Arial"/>
                <a:cs typeface="Arial"/>
              </a:rPr>
              <a:t>ين</a:t>
            </a:r>
            <a:r>
              <a:rPr sz="1800" spc="-930" dirty="0">
                <a:latin typeface="Arial"/>
                <a:cs typeface="Arial"/>
              </a:rPr>
              <a:t>ϔ</a:t>
            </a:r>
            <a:r>
              <a:rPr sz="1800" spc="-270" dirty="0">
                <a:latin typeface="Arial"/>
                <a:cs typeface="Arial"/>
              </a:rPr>
              <a:t>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345" dirty="0">
                <a:latin typeface="Arial"/>
                <a:cs typeface="Arial"/>
              </a:rPr>
              <a:t>ردΎكلا</a:t>
            </a:r>
            <a:r>
              <a:rPr sz="1800" spc="-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40" dirty="0">
                <a:latin typeface="Arial"/>
                <a:cs typeface="Arial"/>
              </a:rPr>
              <a:t>˿</a:t>
            </a:r>
            <a:r>
              <a:rPr sz="1800" spc="285" dirty="0">
                <a:latin typeface="Arial"/>
                <a:cs typeface="Arial"/>
              </a:rPr>
              <a:t> </a:t>
            </a:r>
            <a:r>
              <a:rPr sz="1800" spc="-325" dirty="0">
                <a:latin typeface="Arial"/>
                <a:cs typeface="Arial"/>
              </a:rPr>
              <a:t>Δ</a:t>
            </a:r>
            <a:r>
              <a:rPr sz="1800" spc="-285" dirty="0">
                <a:latin typeface="Arial"/>
                <a:cs typeface="Arial"/>
              </a:rPr>
              <a:t>ح</a:t>
            </a:r>
            <a:r>
              <a:rPr sz="1800" spc="-495" dirty="0">
                <a:latin typeface="Arial"/>
                <a:cs typeface="Arial"/>
              </a:rPr>
              <a:t>Ύتملا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610" dirty="0">
                <a:latin typeface="Arial"/>
                <a:cs typeface="Arial"/>
              </a:rPr>
              <a:t>ΕΎي</a:t>
            </a:r>
            <a:r>
              <a:rPr sz="1800" spc="-440" dirty="0">
                <a:latin typeface="Arial"/>
                <a:cs typeface="Arial"/>
              </a:rPr>
              <a:t>ن</a:t>
            </a:r>
            <a:r>
              <a:rPr sz="1800" spc="-894" dirty="0">
                <a:latin typeface="Arial"/>
                <a:cs typeface="Arial"/>
              </a:rPr>
              <a:t>Ύ</a:t>
            </a:r>
            <a:r>
              <a:rPr sz="1800" spc="-640" dirty="0">
                <a:latin typeface="Arial"/>
                <a:cs typeface="Arial"/>
              </a:rPr>
              <a:t>ك</a:t>
            </a:r>
            <a:r>
              <a:rPr sz="1800" spc="229" dirty="0">
                <a:latin typeface="Arial"/>
                <a:cs typeface="Arial"/>
              </a:rPr>
              <a:t>مإا</a:t>
            </a:r>
            <a:r>
              <a:rPr sz="1800" spc="-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.̀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2030"/>
              </a:lnSpc>
            </a:pPr>
            <a:r>
              <a:rPr sz="1800" dirty="0">
                <a:latin typeface="Arial"/>
                <a:cs typeface="Arial"/>
              </a:rPr>
              <a:t>ش</a:t>
            </a:r>
            <a:r>
              <a:rPr sz="1800" spc="-10" dirty="0">
                <a:latin typeface="Arial"/>
                <a:cs typeface="Arial"/>
              </a:rPr>
              <a:t>ر</a:t>
            </a:r>
            <a:r>
              <a:rPr sz="1800" spc="-250" dirty="0">
                <a:latin typeface="Arial"/>
                <a:cs typeface="Arial"/>
              </a:rPr>
              <a:t>ϭلاϭ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325" dirty="0">
                <a:latin typeface="Arial"/>
                <a:cs typeface="Arial"/>
              </a:rPr>
              <a:t>Εاربت</a:t>
            </a:r>
            <a:r>
              <a:rPr sz="1800" spc="-75" dirty="0">
                <a:latin typeface="Arial"/>
                <a:cs typeface="Arial"/>
              </a:rPr>
              <a:t>خ</a:t>
            </a:r>
            <a:r>
              <a:rPr sz="1800" spc="-170" dirty="0">
                <a:latin typeface="Arial"/>
                <a:cs typeface="Arial"/>
              </a:rPr>
              <a:t>ملاϭ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54" dirty="0">
                <a:latin typeface="Arial"/>
                <a:cs typeface="Arial"/>
              </a:rPr>
              <a:t>لمΎعملا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300" dirty="0">
                <a:latin typeface="Arial"/>
                <a:cs typeface="Arial"/>
              </a:rPr>
              <a:t>لي</a:t>
            </a:r>
            <a:r>
              <a:rPr sz="1800" spc="-570" dirty="0">
                <a:latin typeface="Arial"/>
                <a:cs typeface="Arial"/>
              </a:rPr>
              <a:t>ص</a:t>
            </a:r>
            <a:r>
              <a:rPr sz="1800" spc="-1080" dirty="0">
                <a:latin typeface="Arial"/>
                <a:cs typeface="Arial"/>
              </a:rPr>
              <a:t>Ύ</a:t>
            </a:r>
            <a:r>
              <a:rPr sz="1800" spc="-985" dirty="0">
                <a:latin typeface="Arial"/>
                <a:cs typeface="Arial"/>
              </a:rPr>
              <a:t>ϔ</a:t>
            </a:r>
            <a:r>
              <a:rPr sz="1800" spc="-850" dirty="0">
                <a:latin typeface="Arial"/>
                <a:cs typeface="Arial"/>
              </a:rPr>
              <a:t>ت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.́</a:t>
            </a:r>
            <a:endParaRPr sz="1800">
              <a:latin typeface="Arial"/>
              <a:cs typeface="Arial"/>
            </a:endParaRPr>
          </a:p>
          <a:p>
            <a:pPr marL="3986529" marR="5080" indent="-82550" algn="r">
              <a:lnSpc>
                <a:spcPts val="2080"/>
              </a:lnSpc>
              <a:spcBef>
                <a:spcPts val="85"/>
              </a:spcBef>
              <a:tabLst>
                <a:tab pos="5138420" algn="l"/>
              </a:tabLst>
            </a:pPr>
            <a:r>
              <a:rPr sz="1800" spc="-545" dirty="0">
                <a:latin typeface="Arial"/>
                <a:cs typeface="Arial"/>
              </a:rPr>
              <a:t>Δ</a:t>
            </a:r>
            <a:r>
              <a:rPr sz="1800" spc="-735" dirty="0">
                <a:latin typeface="Arial"/>
                <a:cs typeface="Arial"/>
              </a:rPr>
              <a:t>ي</a:t>
            </a:r>
            <a:r>
              <a:rPr sz="1800" spc="-819" dirty="0">
                <a:latin typeface="Arial"/>
                <a:cs typeface="Arial"/>
              </a:rPr>
              <a:t>ب</a:t>
            </a:r>
            <a:r>
              <a:rPr sz="1800" spc="-860" dirty="0">
                <a:latin typeface="Arial"/>
                <a:cs typeface="Arial"/>
              </a:rPr>
              <a:t>ت</a:t>
            </a:r>
            <a:r>
              <a:rPr sz="1800" spc="-210" dirty="0">
                <a:latin typeface="Arial"/>
                <a:cs typeface="Arial"/>
              </a:rPr>
              <a:t>كملا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04" dirty="0">
                <a:latin typeface="Arial"/>
                <a:cs typeface="Arial"/>
              </a:rPr>
              <a:t>ΕايϬ</a:t>
            </a:r>
            <a:r>
              <a:rPr sz="1800" spc="-295" dirty="0">
                <a:latin typeface="Arial"/>
                <a:cs typeface="Arial"/>
              </a:rPr>
              <a:t>س</a:t>
            </a:r>
            <a:r>
              <a:rPr sz="1800" spc="-465" dirty="0">
                <a:latin typeface="Arial"/>
                <a:cs typeface="Arial"/>
              </a:rPr>
              <a:t>تلا</a:t>
            </a:r>
            <a:r>
              <a:rPr sz="1800" spc="-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.̂ </a:t>
            </a:r>
            <a:r>
              <a:rPr sz="1800" spc="-395" dirty="0">
                <a:latin typeface="Arial"/>
                <a:cs typeface="Arial"/>
              </a:rPr>
              <a:t>ϡ</a:t>
            </a:r>
            <a:r>
              <a:rPr sz="1800" spc="-560" dirty="0">
                <a:latin typeface="Arial"/>
                <a:cs typeface="Arial"/>
              </a:rPr>
              <a:t>س</a:t>
            </a:r>
            <a:r>
              <a:rPr sz="1800" spc="-590" dirty="0">
                <a:latin typeface="Arial"/>
                <a:cs typeface="Arial"/>
              </a:rPr>
              <a:t>ق</a:t>
            </a:r>
            <a:r>
              <a:rPr sz="1800" spc="-270" dirty="0">
                <a:latin typeface="Arial"/>
                <a:cs typeface="Arial"/>
              </a:rPr>
              <a:t>لا</a:t>
            </a:r>
            <a:r>
              <a:rPr sz="1800" dirty="0">
                <a:latin typeface="Arial"/>
                <a:cs typeface="Arial"/>
              </a:rPr>
              <a:t> ة</a:t>
            </a:r>
            <a:r>
              <a:rPr sz="1800" spc="-10" dirty="0">
                <a:latin typeface="Arial"/>
                <a:cs typeface="Arial"/>
              </a:rPr>
              <a:t>ر</a:t>
            </a:r>
            <a:r>
              <a:rPr sz="1800" spc="-459" dirty="0">
                <a:latin typeface="Arial"/>
                <a:cs typeface="Arial"/>
              </a:rPr>
              <a:t>بخ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.</a:t>
            </a:r>
            <a:r>
              <a:rPr sz="1800" spc="340" dirty="0">
                <a:latin typeface="Arial"/>
                <a:cs typeface="Arial"/>
              </a:rPr>
              <a:t>˺˹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1964"/>
              </a:lnSpc>
              <a:tabLst>
                <a:tab pos="2813685" algn="l"/>
              </a:tabLst>
            </a:pPr>
            <a:r>
              <a:rPr sz="1800" spc="-525" dirty="0">
                <a:latin typeface="Arial"/>
                <a:cs typeface="Arial"/>
              </a:rPr>
              <a:t>Δ</a:t>
            </a:r>
            <a:r>
              <a:rPr sz="1800" spc="-405" dirty="0">
                <a:latin typeface="Arial"/>
                <a:cs typeface="Arial"/>
              </a:rPr>
              <a:t>يمϠعلا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15" dirty="0">
                <a:latin typeface="Arial"/>
                <a:cs typeface="Arial"/>
              </a:rPr>
              <a:t>Δج</a:t>
            </a:r>
            <a:r>
              <a:rPr sz="1800" spc="-180" dirty="0">
                <a:latin typeface="Arial"/>
                <a:cs typeface="Arial"/>
              </a:rPr>
              <a:t>ر</a:t>
            </a:r>
            <a:r>
              <a:rPr sz="1800" spc="-310" dirty="0">
                <a:latin typeface="Arial"/>
                <a:cs typeface="Arial"/>
              </a:rPr>
              <a:t>د</a:t>
            </a:r>
            <a:r>
              <a:rPr sz="1800" spc="-705" dirty="0">
                <a:latin typeface="Arial"/>
                <a:cs typeface="Arial"/>
              </a:rPr>
              <a:t>Ϡ</a:t>
            </a:r>
            <a:r>
              <a:rPr sz="1800" spc="-550" dirty="0">
                <a:latin typeface="Arial"/>
                <a:cs typeface="Arial"/>
              </a:rPr>
              <a:t>ل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45" dirty="0">
                <a:latin typeface="Arial"/>
                <a:cs typeface="Arial"/>
              </a:rPr>
              <a:t>Δي</a:t>
            </a:r>
            <a:r>
              <a:rPr sz="1800" spc="-675" dirty="0">
                <a:latin typeface="Arial"/>
                <a:cs typeface="Arial"/>
              </a:rPr>
              <a:t>س</a:t>
            </a:r>
            <a:r>
              <a:rPr sz="1800" spc="-114" dirty="0">
                <a:latin typeface="Arial"/>
                <a:cs typeface="Arial"/>
              </a:rPr>
              <a:t>اردلا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470" dirty="0">
                <a:latin typeface="Arial"/>
                <a:cs typeface="Arial"/>
              </a:rPr>
              <a:t>ΕΎبϠطتملا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.</a:t>
            </a:r>
            <a:r>
              <a:rPr sz="1800" spc="340" dirty="0">
                <a:latin typeface="Arial"/>
                <a:cs typeface="Arial"/>
              </a:rPr>
              <a:t>˺˺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2070"/>
              </a:lnSpc>
              <a:tabLst>
                <a:tab pos="5125720" algn="l"/>
              </a:tabLst>
            </a:pPr>
            <a:r>
              <a:rPr sz="1800" spc="-484" dirty="0">
                <a:latin typeface="Arial"/>
                <a:cs typeface="Arial"/>
              </a:rPr>
              <a:t>Δيز</a:t>
            </a:r>
            <a:r>
              <a:rPr sz="1800" spc="-530" dirty="0">
                <a:latin typeface="Arial"/>
                <a:cs typeface="Arial"/>
              </a:rPr>
              <a:t>ي</a:t>
            </a:r>
            <a:r>
              <a:rPr sz="1800" spc="-615" dirty="0">
                <a:latin typeface="Arial"/>
                <a:cs typeface="Arial"/>
              </a:rPr>
              <a:t>Ϡ</a:t>
            </a:r>
            <a:r>
              <a:rPr sz="1800" spc="-470" dirty="0">
                <a:latin typeface="Arial"/>
                <a:cs typeface="Arial"/>
              </a:rPr>
              <a:t>ج</a:t>
            </a:r>
            <a:r>
              <a:rPr sz="1800" spc="65" dirty="0">
                <a:latin typeface="Arial"/>
                <a:cs typeface="Arial"/>
              </a:rPr>
              <a:t>ن</a:t>
            </a:r>
            <a:r>
              <a:rPr sz="1800" spc="30" dirty="0">
                <a:latin typeface="Arial"/>
                <a:cs typeface="Arial"/>
              </a:rPr>
              <a:t>إ</a:t>
            </a:r>
            <a:r>
              <a:rPr sz="1800" dirty="0">
                <a:latin typeface="Arial"/>
                <a:cs typeface="Arial"/>
              </a:rPr>
              <a:t>ا </a:t>
            </a:r>
            <a:r>
              <a:rPr sz="1800" spc="-229" dirty="0">
                <a:latin typeface="Arial"/>
                <a:cs typeface="Arial"/>
              </a:rPr>
              <a:t>ϭ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685" dirty="0">
                <a:latin typeface="Arial"/>
                <a:cs typeface="Arial"/>
              </a:rPr>
              <a:t>Δي</a:t>
            </a:r>
            <a:r>
              <a:rPr sz="1800" spc="-740" dirty="0">
                <a:latin typeface="Arial"/>
                <a:cs typeface="Arial"/>
              </a:rPr>
              <a:t>ب</a:t>
            </a:r>
            <a:r>
              <a:rPr sz="1800" spc="-135" dirty="0">
                <a:latin typeface="Arial"/>
                <a:cs typeface="Arial"/>
              </a:rPr>
              <a:t>ر</a:t>
            </a:r>
            <a:r>
              <a:rPr sz="1800" spc="-160" dirty="0">
                <a:latin typeface="Arial"/>
                <a:cs typeface="Arial"/>
              </a:rPr>
              <a:t>ع</a:t>
            </a:r>
            <a:r>
              <a:rPr sz="1800" spc="-270" dirty="0">
                <a:latin typeface="Arial"/>
                <a:cs typeface="Arial"/>
              </a:rPr>
              <a:t>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630" dirty="0">
                <a:latin typeface="Arial"/>
                <a:cs typeface="Arial"/>
              </a:rPr>
              <a:t>ΔغϠ</a:t>
            </a:r>
            <a:r>
              <a:rPr sz="1800" spc="-480" dirty="0">
                <a:latin typeface="Arial"/>
                <a:cs typeface="Arial"/>
              </a:rPr>
              <a:t>ل</a:t>
            </a:r>
            <a:r>
              <a:rPr sz="1800" spc="-990" dirty="0">
                <a:latin typeface="Arial"/>
                <a:cs typeface="Arial"/>
              </a:rPr>
              <a:t>Ύب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15" dirty="0">
                <a:latin typeface="Arial"/>
                <a:cs typeface="Arial"/>
              </a:rPr>
              <a:t>Δح</a:t>
            </a:r>
            <a:r>
              <a:rPr sz="1800" spc="-180" dirty="0">
                <a:latin typeface="Arial"/>
                <a:cs typeface="Arial"/>
              </a:rPr>
              <a:t>ر</a:t>
            </a:r>
            <a:r>
              <a:rPr sz="1800" spc="-375" dirty="0">
                <a:latin typeface="Arial"/>
                <a:cs typeface="Arial"/>
              </a:rPr>
              <a:t>تقملا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425" dirty="0">
                <a:latin typeface="Arial"/>
                <a:cs typeface="Arial"/>
              </a:rPr>
              <a:t>ΔيمϠعلا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50" dirty="0">
                <a:latin typeface="Arial"/>
                <a:cs typeface="Arial"/>
              </a:rPr>
              <a:t>Δجرد</a:t>
            </a:r>
            <a:r>
              <a:rPr sz="1800" spc="-270" dirty="0">
                <a:latin typeface="Arial"/>
                <a:cs typeface="Arial"/>
              </a:rPr>
              <a:t>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Εار</a:t>
            </a:r>
            <a:r>
              <a:rPr sz="1800" spc="5" dirty="0">
                <a:latin typeface="Arial"/>
                <a:cs typeface="Arial"/>
              </a:rPr>
              <a:t>ر</a:t>
            </a:r>
            <a:r>
              <a:rPr sz="1800" spc="-590" dirty="0">
                <a:latin typeface="Arial"/>
                <a:cs typeface="Arial"/>
              </a:rPr>
              <a:t>ق</a:t>
            </a:r>
            <a:r>
              <a:rPr sz="1800" spc="-380" dirty="0">
                <a:latin typeface="Arial"/>
                <a:cs typeface="Arial"/>
              </a:rPr>
              <a:t>مب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70" dirty="0">
                <a:latin typeface="Arial"/>
                <a:cs typeface="Arial"/>
              </a:rPr>
              <a:t>ΔمئΎق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.</a:t>
            </a:r>
            <a:r>
              <a:rPr sz="1800" spc="340" dirty="0">
                <a:latin typeface="Arial"/>
                <a:cs typeface="Arial"/>
              </a:rPr>
              <a:t>˺˻</a:t>
            </a:r>
            <a:endParaRPr sz="1800">
              <a:latin typeface="Arial"/>
              <a:cs typeface="Arial"/>
            </a:endParaRPr>
          </a:p>
          <a:p>
            <a:pPr marL="1533525" marR="5080" indent="714375" algn="r">
              <a:lnSpc>
                <a:spcPts val="2080"/>
              </a:lnSpc>
              <a:spcBef>
                <a:spcPts val="85"/>
              </a:spcBef>
              <a:tabLst>
                <a:tab pos="5138420" algn="l"/>
              </a:tabLst>
            </a:pPr>
            <a:r>
              <a:rPr sz="1800" spc="55" dirty="0">
                <a:latin typeface="Arial"/>
                <a:cs typeface="Arial"/>
              </a:rPr>
              <a:t>Ε</a:t>
            </a:r>
            <a:r>
              <a:rPr sz="1800" spc="-725" dirty="0">
                <a:latin typeface="Arial"/>
                <a:cs typeface="Arial"/>
              </a:rPr>
              <a:t>Ύيϭ</a:t>
            </a:r>
            <a:r>
              <a:rPr sz="1800" spc="-755" dirty="0">
                <a:latin typeface="Arial"/>
                <a:cs typeface="Arial"/>
              </a:rPr>
              <a:t>ت</a:t>
            </a:r>
            <a:r>
              <a:rPr sz="1800" spc="-245" dirty="0">
                <a:latin typeface="Arial"/>
                <a:cs typeface="Arial"/>
              </a:rPr>
              <a:t>سملا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20" dirty="0">
                <a:latin typeface="Arial"/>
                <a:cs typeface="Arial"/>
              </a:rPr>
              <a:t>Ώسح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380" dirty="0">
                <a:latin typeface="Arial"/>
                <a:cs typeface="Arial"/>
              </a:rPr>
              <a:t>جمΎنربلا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25" dirty="0">
                <a:latin typeface="Arial"/>
                <a:cs typeface="Arial"/>
              </a:rPr>
              <a:t>ΕΎبϠطتم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.</a:t>
            </a:r>
            <a:r>
              <a:rPr sz="1800" spc="340" dirty="0">
                <a:latin typeface="Arial"/>
                <a:cs typeface="Arial"/>
              </a:rPr>
              <a:t>˺˼</a:t>
            </a:r>
            <a:r>
              <a:rPr sz="1800" spc="285" dirty="0">
                <a:latin typeface="Arial"/>
                <a:cs typeface="Arial"/>
              </a:rPr>
              <a:t> </a:t>
            </a:r>
            <a:r>
              <a:rPr sz="1800" spc="-400" dirty="0">
                <a:latin typeface="Arial"/>
                <a:cs typeface="Arial"/>
              </a:rPr>
              <a:t>ΔيزيϠجن</a:t>
            </a:r>
            <a:r>
              <a:rPr sz="1800" spc="-145" dirty="0">
                <a:latin typeface="Arial"/>
                <a:cs typeface="Arial"/>
              </a:rPr>
              <a:t>إ</a:t>
            </a:r>
            <a:r>
              <a:rPr sz="1800" spc="-120" dirty="0">
                <a:latin typeface="Arial"/>
                <a:cs typeface="Arial"/>
              </a:rPr>
              <a:t>اϭ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640" dirty="0">
                <a:latin typeface="Arial"/>
                <a:cs typeface="Arial"/>
              </a:rPr>
              <a:t>Δ</a:t>
            </a:r>
            <a:r>
              <a:rPr sz="1800" spc="-605" dirty="0">
                <a:latin typeface="Arial"/>
                <a:cs typeface="Arial"/>
              </a:rPr>
              <a:t>ي</a:t>
            </a:r>
            <a:r>
              <a:rPr sz="1800" spc="-610" dirty="0">
                <a:latin typeface="Arial"/>
                <a:cs typeface="Arial"/>
              </a:rPr>
              <a:t>برعلΎب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Εا</a:t>
            </a:r>
            <a:r>
              <a:rPr sz="1800" spc="30" dirty="0">
                <a:latin typeface="Arial"/>
                <a:cs typeface="Arial"/>
              </a:rPr>
              <a:t>ر</a:t>
            </a:r>
            <a:r>
              <a:rPr sz="1800" spc="-265" dirty="0">
                <a:latin typeface="Arial"/>
                <a:cs typeface="Arial"/>
              </a:rPr>
              <a:t>ر</a:t>
            </a:r>
            <a:r>
              <a:rPr sz="1800" spc="-325" dirty="0">
                <a:latin typeface="Arial"/>
                <a:cs typeface="Arial"/>
              </a:rPr>
              <a:t>ق</a:t>
            </a:r>
            <a:r>
              <a:rPr sz="1800" spc="-155" dirty="0">
                <a:latin typeface="Arial"/>
                <a:cs typeface="Arial"/>
              </a:rPr>
              <a:t>ملا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350" dirty="0">
                <a:latin typeface="Arial"/>
                <a:cs typeface="Arial"/>
              </a:rPr>
              <a:t>فيصϭ</a:t>
            </a:r>
            <a:r>
              <a:rPr sz="1800" spc="-850" dirty="0">
                <a:latin typeface="Arial"/>
                <a:cs typeface="Arial"/>
              </a:rPr>
              <a:t>ت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70" dirty="0">
                <a:latin typeface="Arial"/>
                <a:cs typeface="Arial"/>
              </a:rPr>
              <a:t>ΔمئΎق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.</a:t>
            </a:r>
            <a:r>
              <a:rPr sz="1800" spc="285" dirty="0">
                <a:latin typeface="Arial"/>
                <a:cs typeface="Arial"/>
              </a:rPr>
              <a:t>˺˽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1970"/>
              </a:lnSpc>
              <a:tabLst>
                <a:tab pos="1078865" algn="l"/>
              </a:tabLst>
            </a:pPr>
            <a:r>
              <a:rPr sz="1800" spc="75" dirty="0">
                <a:latin typeface="Arial"/>
                <a:cs typeface="Arial"/>
              </a:rPr>
              <a:t>Ε</a:t>
            </a:r>
            <a:r>
              <a:rPr sz="1800" spc="-680" dirty="0">
                <a:latin typeface="Arial"/>
                <a:cs typeface="Arial"/>
              </a:rPr>
              <a:t>Ύ</a:t>
            </a:r>
            <a:r>
              <a:rPr sz="1800" spc="-475" dirty="0">
                <a:latin typeface="Arial"/>
                <a:cs typeface="Arial"/>
              </a:rPr>
              <a:t>ظ</a:t>
            </a:r>
            <a:r>
              <a:rPr sz="1800" spc="-75" dirty="0">
                <a:latin typeface="Arial"/>
                <a:cs typeface="Arial"/>
              </a:rPr>
              <a:t>ح</a:t>
            </a:r>
            <a:r>
              <a:rPr sz="1800" spc="400" dirty="0">
                <a:latin typeface="Arial"/>
                <a:cs typeface="Arial"/>
              </a:rPr>
              <a:t>ام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.</a:t>
            </a:r>
            <a:r>
              <a:rPr sz="1800" spc="285" dirty="0">
                <a:latin typeface="Arial"/>
                <a:cs typeface="Arial"/>
              </a:rPr>
              <a:t>˺˾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ts val="2120"/>
              </a:lnSpc>
              <a:tabLst>
                <a:tab pos="2905125" algn="l"/>
              </a:tabLst>
            </a:pPr>
            <a:r>
              <a:rPr sz="1800" spc="-15" dirty="0">
                <a:latin typeface="Arial"/>
                <a:cs typeface="Arial"/>
              </a:rPr>
              <a:t>س</a:t>
            </a:r>
            <a:r>
              <a:rPr sz="1800" spc="-240" dirty="0">
                <a:latin typeface="Arial"/>
                <a:cs typeface="Arial"/>
              </a:rPr>
              <a:t>يرد</a:t>
            </a:r>
            <a:r>
              <a:rPr sz="1800" spc="-465" dirty="0">
                <a:latin typeface="Arial"/>
                <a:cs typeface="Arial"/>
              </a:rPr>
              <a:t>تلا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660" dirty="0">
                <a:latin typeface="Arial"/>
                <a:cs typeface="Arial"/>
              </a:rPr>
              <a:t>Δئ</a:t>
            </a:r>
            <a:r>
              <a:rPr sz="1800" spc="-655" dirty="0">
                <a:latin typeface="Arial"/>
                <a:cs typeface="Arial"/>
              </a:rPr>
              <a:t>ي</a:t>
            </a:r>
            <a:r>
              <a:rPr sz="1800" spc="295" dirty="0">
                <a:latin typeface="Arial"/>
                <a:cs typeface="Arial"/>
              </a:rPr>
              <a:t>ه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ء</a:t>
            </a:r>
            <a:r>
              <a:rPr sz="1800" spc="-260" dirty="0">
                <a:latin typeface="Arial"/>
                <a:cs typeface="Arial"/>
              </a:rPr>
              <a:t>Ύضعأ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685" dirty="0">
                <a:latin typeface="Arial"/>
                <a:cs typeface="Arial"/>
              </a:rPr>
              <a:t>Δي</a:t>
            </a:r>
            <a:r>
              <a:rPr sz="1800" spc="-755" dirty="0">
                <a:latin typeface="Arial"/>
                <a:cs typeface="Arial"/>
              </a:rPr>
              <a:t>ت</a:t>
            </a:r>
            <a:r>
              <a:rPr sz="1800" spc="-140" dirty="0">
                <a:latin typeface="Arial"/>
                <a:cs typeface="Arial"/>
              </a:rPr>
              <a:t>اذلا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355" dirty="0">
                <a:latin typeface="Arial"/>
                <a:cs typeface="Arial"/>
              </a:rPr>
              <a:t>ريسلا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10" dirty="0">
                <a:latin typeface="Arial"/>
                <a:cs typeface="Arial"/>
              </a:rPr>
              <a:t>.</a:t>
            </a:r>
            <a:r>
              <a:rPr sz="1800" spc="340" dirty="0">
                <a:latin typeface="Arial"/>
                <a:cs typeface="Arial"/>
              </a:rPr>
              <a:t>˺˿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66012" y="1524243"/>
            <a:ext cx="40005" cy="396240"/>
          </a:xfrm>
          <a:custGeom>
            <a:avLst/>
            <a:gdLst/>
            <a:ahLst/>
            <a:cxnLst/>
            <a:rect l="l" t="t" r="r" b="b"/>
            <a:pathLst>
              <a:path w="40004" h="396239">
                <a:moveTo>
                  <a:pt x="0" y="396239"/>
                </a:moveTo>
                <a:lnTo>
                  <a:pt x="39623" y="396239"/>
                </a:lnTo>
                <a:lnTo>
                  <a:pt x="39623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5942" y="1524243"/>
            <a:ext cx="40005" cy="396240"/>
          </a:xfrm>
          <a:custGeom>
            <a:avLst/>
            <a:gdLst/>
            <a:ahLst/>
            <a:cxnLst/>
            <a:rect l="l" t="t" r="r" b="b"/>
            <a:pathLst>
              <a:path w="40005" h="396239">
                <a:moveTo>
                  <a:pt x="0" y="396239"/>
                </a:moveTo>
                <a:lnTo>
                  <a:pt x="39623" y="396239"/>
                </a:lnTo>
                <a:lnTo>
                  <a:pt x="39623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5566" y="1524243"/>
            <a:ext cx="5760720" cy="396240"/>
          </a:xfrm>
          <a:custGeom>
            <a:avLst/>
            <a:gdLst/>
            <a:ahLst/>
            <a:cxnLst/>
            <a:rect l="l" t="t" r="r" b="b"/>
            <a:pathLst>
              <a:path w="5760720" h="396239">
                <a:moveTo>
                  <a:pt x="0" y="396239"/>
                </a:moveTo>
                <a:lnTo>
                  <a:pt x="5760445" y="396239"/>
                </a:lnTo>
                <a:lnTo>
                  <a:pt x="5760445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08963" y="1047412"/>
            <a:ext cx="3354070" cy="840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spc="-95" dirty="0">
                <a:latin typeface="Arial"/>
                <a:cs typeface="Arial"/>
              </a:rPr>
              <a:t>ΕΎــظحام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80" dirty="0">
                <a:latin typeface="Arial"/>
                <a:cs typeface="Arial"/>
              </a:rPr>
              <a:t>رشع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00" dirty="0">
                <a:latin typeface="Arial"/>
                <a:cs typeface="Arial"/>
              </a:rPr>
              <a:t>عبΎسلا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70" dirty="0">
                <a:latin typeface="Arial"/>
                <a:cs typeface="Arial"/>
              </a:rPr>
              <a:t>Εدجϭ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نإ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05" dirty="0">
                <a:latin typeface="Arial"/>
                <a:cs typeface="Arial"/>
              </a:rPr>
              <a:t>ΏϠ</a:t>
            </a:r>
            <a:r>
              <a:rPr sz="1400" b="1" spc="-270" dirty="0">
                <a:latin typeface="Arial"/>
                <a:cs typeface="Arial"/>
              </a:rPr>
              <a:t>ط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275" dirty="0">
                <a:latin typeface="Arial"/>
                <a:cs typeface="Arial"/>
              </a:rPr>
              <a:t>يعدتل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640" dirty="0">
                <a:latin typeface="Arial"/>
                <a:cs typeface="Arial"/>
              </a:rPr>
              <a:t>ΎϬت</a:t>
            </a:r>
            <a:r>
              <a:rPr sz="1400" b="1" spc="-509" dirty="0">
                <a:latin typeface="Arial"/>
                <a:cs typeface="Arial"/>
              </a:rPr>
              <a:t>فΎضإ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15" dirty="0">
                <a:latin typeface="Arial"/>
                <a:cs typeface="Arial"/>
              </a:rPr>
              <a:t>يϠك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200" dirty="0">
                <a:latin typeface="Arial"/>
                <a:cs typeface="Arial"/>
              </a:rPr>
              <a:t>Ώغرت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80" dirty="0">
                <a:latin typeface="Arial"/>
                <a:cs typeface="Arial"/>
              </a:rPr>
              <a:t>ΕΎ</a:t>
            </a:r>
            <a:r>
              <a:rPr sz="1400" b="1" spc="-260" dirty="0">
                <a:latin typeface="Arial"/>
                <a:cs typeface="Arial"/>
              </a:rPr>
              <a:t>ظ</a:t>
            </a:r>
            <a:r>
              <a:rPr sz="1400" b="1" spc="270" dirty="0">
                <a:latin typeface="Arial"/>
                <a:cs typeface="Arial"/>
              </a:rPr>
              <a:t>ح</a:t>
            </a:r>
            <a:r>
              <a:rPr sz="1400" b="1" spc="90" dirty="0">
                <a:latin typeface="Arial"/>
                <a:cs typeface="Arial"/>
              </a:rPr>
              <a:t>ا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819" dirty="0">
                <a:latin typeface="Arial"/>
                <a:cs typeface="Arial"/>
              </a:rPr>
              <a:t>ي΃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8030" y="1488810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9178" y="1516623"/>
            <a:ext cx="5871845" cy="0"/>
          </a:xfrm>
          <a:custGeom>
            <a:avLst/>
            <a:gdLst/>
            <a:ahLst/>
            <a:cxnLst/>
            <a:rect l="l" t="t" r="r" b="b"/>
            <a:pathLst>
              <a:path w="5871845">
                <a:moveTo>
                  <a:pt x="0" y="0"/>
                </a:moveTo>
                <a:lnTo>
                  <a:pt x="5871660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2894" y="1488810"/>
            <a:ext cx="5899150" cy="0"/>
          </a:xfrm>
          <a:custGeom>
            <a:avLst/>
            <a:gdLst/>
            <a:ahLst/>
            <a:cxnLst/>
            <a:rect l="l" t="t" r="r" b="b"/>
            <a:pathLst>
              <a:path w="5899150">
                <a:moveTo>
                  <a:pt x="0" y="0"/>
                </a:moveTo>
                <a:lnTo>
                  <a:pt x="5899092" y="0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2894" y="1523481"/>
            <a:ext cx="5844540" cy="0"/>
          </a:xfrm>
          <a:custGeom>
            <a:avLst/>
            <a:gdLst/>
            <a:ahLst/>
            <a:cxnLst/>
            <a:rect l="l" t="t" r="r" b="b"/>
            <a:pathLst>
              <a:path w="5844540">
                <a:moveTo>
                  <a:pt x="0" y="0"/>
                </a:moveTo>
                <a:lnTo>
                  <a:pt x="5844265" y="0"/>
                </a:lnTo>
              </a:path>
            </a:pathLst>
          </a:custGeom>
          <a:ln w="3175">
            <a:solidFill>
              <a:srgbClr val="CC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7123" y="1481571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6036" y="1524243"/>
            <a:ext cx="0" cy="7784465"/>
          </a:xfrm>
          <a:custGeom>
            <a:avLst/>
            <a:gdLst/>
            <a:ahLst/>
            <a:cxnLst/>
            <a:rect l="l" t="t" r="r" b="b"/>
            <a:pathLst>
              <a:path h="7784465">
                <a:moveTo>
                  <a:pt x="0" y="0"/>
                </a:moveTo>
                <a:lnTo>
                  <a:pt x="0" y="7784098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1746" y="1524243"/>
            <a:ext cx="0" cy="7784465"/>
          </a:xfrm>
          <a:custGeom>
            <a:avLst/>
            <a:gdLst/>
            <a:ahLst/>
            <a:cxnLst/>
            <a:rect l="l" t="t" r="r" b="b"/>
            <a:pathLst>
              <a:path h="7784465">
                <a:moveTo>
                  <a:pt x="0" y="0"/>
                </a:moveTo>
                <a:lnTo>
                  <a:pt x="0" y="7784098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48271" y="1524243"/>
            <a:ext cx="0" cy="7784465"/>
          </a:xfrm>
          <a:custGeom>
            <a:avLst/>
            <a:gdLst/>
            <a:ahLst/>
            <a:cxnLst/>
            <a:rect l="l" t="t" r="r" b="b"/>
            <a:pathLst>
              <a:path h="7784465">
                <a:moveTo>
                  <a:pt x="0" y="0"/>
                </a:moveTo>
                <a:lnTo>
                  <a:pt x="0" y="7784098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13981" y="1524243"/>
            <a:ext cx="0" cy="7784465"/>
          </a:xfrm>
          <a:custGeom>
            <a:avLst/>
            <a:gdLst/>
            <a:ahLst/>
            <a:cxnLst/>
            <a:rect l="l" t="t" r="r" b="b"/>
            <a:pathLst>
              <a:path h="7784465">
                <a:moveTo>
                  <a:pt x="0" y="0"/>
                </a:moveTo>
                <a:lnTo>
                  <a:pt x="0" y="7784098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2894" y="1925055"/>
            <a:ext cx="5844540" cy="0"/>
          </a:xfrm>
          <a:custGeom>
            <a:avLst/>
            <a:gdLst/>
            <a:ahLst/>
            <a:cxnLst/>
            <a:rect l="l" t="t" r="r" b="b"/>
            <a:pathLst>
              <a:path w="5844540">
                <a:moveTo>
                  <a:pt x="0" y="0"/>
                </a:moveTo>
                <a:lnTo>
                  <a:pt x="5844265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2894" y="1957821"/>
            <a:ext cx="5844540" cy="0"/>
          </a:xfrm>
          <a:custGeom>
            <a:avLst/>
            <a:gdLst/>
            <a:ahLst/>
            <a:cxnLst/>
            <a:rect l="l" t="t" r="r" b="b"/>
            <a:pathLst>
              <a:path w="5844540">
                <a:moveTo>
                  <a:pt x="0" y="0"/>
                </a:moveTo>
                <a:lnTo>
                  <a:pt x="5844265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8030" y="9342632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424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9178" y="9315199"/>
            <a:ext cx="5871845" cy="0"/>
          </a:xfrm>
          <a:custGeom>
            <a:avLst/>
            <a:gdLst/>
            <a:ahLst/>
            <a:cxnLst/>
            <a:rect l="l" t="t" r="r" b="b"/>
            <a:pathLst>
              <a:path w="5871845">
                <a:moveTo>
                  <a:pt x="0" y="0"/>
                </a:moveTo>
                <a:lnTo>
                  <a:pt x="5871660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2894" y="9342632"/>
            <a:ext cx="5899150" cy="0"/>
          </a:xfrm>
          <a:custGeom>
            <a:avLst/>
            <a:gdLst/>
            <a:ahLst/>
            <a:cxnLst/>
            <a:rect l="l" t="t" r="r" b="b"/>
            <a:pathLst>
              <a:path w="5899150">
                <a:moveTo>
                  <a:pt x="0" y="0"/>
                </a:moveTo>
                <a:lnTo>
                  <a:pt x="5899092" y="0"/>
                </a:lnTo>
              </a:path>
            </a:pathLst>
          </a:custGeom>
          <a:ln w="424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07123" y="9349489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688464" y="979778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˻˹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5226" y="644110"/>
            <a:ext cx="1418590" cy="1090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365" marR="5080" indent="-241300">
              <a:lnSpc>
                <a:spcPct val="138600"/>
              </a:lnSpc>
            </a:pPr>
            <a:r>
              <a:rPr sz="1400" b="1" spc="90" dirty="0">
                <a:latin typeface="Simplified Arabic"/>
                <a:cs typeface="Simplified Arabic"/>
              </a:rPr>
              <a:t>ة</a:t>
            </a:r>
            <a:r>
              <a:rPr sz="1400" b="1" spc="-535" dirty="0">
                <a:latin typeface="Simplified Arabic"/>
                <a:cs typeface="Simplified Arabic"/>
              </a:rPr>
              <a:t>ي</a:t>
            </a:r>
            <a:r>
              <a:rPr sz="1400" b="1" spc="-100" dirty="0">
                <a:latin typeface="Simplified Arabic"/>
                <a:cs typeface="Simplified Arabic"/>
              </a:rPr>
              <a:t>د</a:t>
            </a:r>
            <a:r>
              <a:rPr sz="1400" b="1" spc="-380" dirty="0">
                <a:latin typeface="Simplified Arabic"/>
                <a:cs typeface="Simplified Arabic"/>
              </a:rPr>
              <a:t>وعس</a:t>
            </a:r>
            <a:r>
              <a:rPr sz="1400" b="1" spc="-61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35" dirty="0">
                <a:latin typeface="Simplified Arabic"/>
                <a:cs typeface="Simplified Arabic"/>
              </a:rPr>
              <a:t>ي</a:t>
            </a:r>
            <a:r>
              <a:rPr sz="1400" b="1" spc="-705" dirty="0">
                <a:latin typeface="Simplified Arabic"/>
                <a:cs typeface="Simplified Arabic"/>
              </a:rPr>
              <a:t>ب</a:t>
            </a:r>
            <a:r>
              <a:rPr sz="1400" b="1" spc="-340" dirty="0">
                <a:latin typeface="Simplified Arabic"/>
                <a:cs typeface="Simplified Arabic"/>
              </a:rPr>
              <a:t>رعƃا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830" dirty="0">
                <a:latin typeface="Simplified Arabic"/>
                <a:cs typeface="Simplified Arabic"/>
              </a:rPr>
              <a:t>Ƃ</a:t>
            </a:r>
            <a:r>
              <a:rPr sz="1400" b="1" spc="-385" dirty="0">
                <a:latin typeface="Simplified Arabic"/>
                <a:cs typeface="Simplified Arabic"/>
              </a:rPr>
              <a:t>ل</a:t>
            </a:r>
            <a:r>
              <a:rPr sz="1400" b="1" spc="75" dirty="0">
                <a:latin typeface="Simplified Arabic"/>
                <a:cs typeface="Simplified Arabic"/>
              </a:rPr>
              <a:t>مم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65" dirty="0">
                <a:latin typeface="Simplified Arabic"/>
                <a:cs typeface="Simplified Arabic"/>
              </a:rPr>
              <a:t>ميل</a:t>
            </a:r>
            <a:r>
              <a:rPr sz="1400" b="1" spc="-310" dirty="0">
                <a:latin typeface="Simplified Arabic"/>
                <a:cs typeface="Simplified Arabic"/>
              </a:rPr>
              <a:t>ع</a:t>
            </a:r>
            <a:r>
              <a:rPr sz="1400" b="1" spc="-540" dirty="0">
                <a:latin typeface="Simplified Arabic"/>
                <a:cs typeface="Simplified Arabic"/>
              </a:rPr>
              <a:t>تƃا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330" dirty="0">
                <a:latin typeface="Simplified Arabic"/>
                <a:cs typeface="Simplified Arabic"/>
              </a:rPr>
              <a:t>ة</a:t>
            </a:r>
            <a:r>
              <a:rPr sz="1400" b="1" spc="-20" dirty="0">
                <a:latin typeface="Simplified Arabic"/>
                <a:cs typeface="Simplified Arabic"/>
              </a:rPr>
              <a:t>ر</a:t>
            </a:r>
            <a:r>
              <a:rPr sz="1400" b="1" spc="-590" dirty="0">
                <a:latin typeface="Simplified Arabic"/>
                <a:cs typeface="Simplified Arabic"/>
              </a:rPr>
              <a:t>ز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7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90" dirty="0">
                <a:latin typeface="Simplified Arabic"/>
                <a:cs typeface="Simplified Arabic"/>
              </a:rPr>
              <a:t>ة</a:t>
            </a:r>
            <a:r>
              <a:rPr sz="1400" b="1" spc="-50" dirty="0">
                <a:latin typeface="Simplified Arabic"/>
                <a:cs typeface="Simplified Arabic"/>
              </a:rPr>
              <a:t>عمج</a:t>
            </a:r>
            <a:r>
              <a:rPr sz="1400" b="1" spc="-35" dirty="0">
                <a:latin typeface="Simplified Arabic"/>
                <a:cs typeface="Simplified Arabic"/>
              </a:rPr>
              <a:t>م</a:t>
            </a:r>
            <a:r>
              <a:rPr sz="1400" b="1" spc="-890" dirty="0">
                <a:latin typeface="Simplified Arabic"/>
                <a:cs typeface="Simplified Arabic"/>
              </a:rPr>
              <a:t>ƃ</a:t>
            </a:r>
            <a:r>
              <a:rPr sz="1400" b="1" spc="-195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60" dirty="0">
                <a:latin typeface="Simplified Arabic"/>
                <a:cs typeface="Simplified Arabic"/>
              </a:rPr>
              <a:t>عماج</a:t>
            </a:r>
            <a:endParaRPr sz="1400">
              <a:latin typeface="Simplified Arabic"/>
              <a:cs typeface="Simplified Arabic"/>
            </a:endParaRPr>
          </a:p>
          <a:p>
            <a:pPr marL="144780">
              <a:lnSpc>
                <a:spcPct val="100000"/>
              </a:lnSpc>
              <a:spcBef>
                <a:spcPts val="645"/>
              </a:spcBef>
            </a:pPr>
            <a:r>
              <a:rPr sz="1400" b="1" spc="25" dirty="0">
                <a:latin typeface="Simplified Arabic"/>
                <a:cs typeface="Simplified Arabic"/>
              </a:rPr>
              <a:t>ا</a:t>
            </a:r>
            <a:r>
              <a:rPr sz="1400" b="1" spc="-455" dirty="0">
                <a:latin typeface="Simplified Arabic"/>
                <a:cs typeface="Simplified Arabic"/>
              </a:rPr>
              <a:t>يلع</a:t>
            </a:r>
            <a:r>
              <a:rPr sz="1400" b="1" spc="-84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ت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450" dirty="0">
                <a:latin typeface="Simplified Arabic"/>
                <a:cs typeface="Simplified Arabic"/>
              </a:rPr>
              <a:t>س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70" dirty="0">
                <a:latin typeface="Simplified Arabic"/>
                <a:cs typeface="Simplified Arabic"/>
              </a:rPr>
              <a:t> </a:t>
            </a:r>
            <a:r>
              <a:rPr sz="1400" b="1" spc="-360" dirty="0">
                <a:latin typeface="Simplified Arabic"/>
                <a:cs typeface="Simplified Arabic"/>
              </a:rPr>
              <a:t>دƃا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ة</a:t>
            </a:r>
            <a:r>
              <a:rPr sz="1400" b="1" spc="-5" dirty="0">
                <a:latin typeface="Simplified Arabic"/>
                <a:cs typeface="Simplified Arabic"/>
              </a:rPr>
              <a:t>د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dirty="0">
                <a:latin typeface="Simplified Arabic"/>
                <a:cs typeface="Simplified Arabic"/>
              </a:rPr>
              <a:t>ع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95984" y="3399159"/>
            <a:ext cx="337185" cy="215265"/>
          </a:xfrm>
          <a:prstGeom prst="rect">
            <a:avLst/>
          </a:prstGeom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445" algn="ctr">
              <a:lnSpc>
                <a:spcPct val="100000"/>
              </a:lnSpc>
            </a:pPr>
            <a:r>
              <a:rPr sz="1400" b="1" i="1" spc="320" dirty="0">
                <a:latin typeface="Times New Roman"/>
                <a:cs typeface="Times New Roman"/>
              </a:rPr>
              <a:t>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6703" y="3399159"/>
            <a:ext cx="1557020" cy="214629"/>
          </a:xfrm>
          <a:prstGeom prst="rect">
            <a:avLst/>
          </a:prstGeom>
          <a:solidFill>
            <a:srgbClr val="E5E5E5"/>
          </a:solidFill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76250">
              <a:lnSpc>
                <a:spcPct val="100000"/>
              </a:lnSpc>
            </a:pPr>
            <a:r>
              <a:rPr sz="1400" b="1" i="1" spc="-300" dirty="0">
                <a:latin typeface="Times New Roman"/>
                <a:cs typeface="Times New Roman"/>
              </a:rPr>
              <a:t>Δ</a:t>
            </a:r>
            <a:r>
              <a:rPr sz="1400" b="1" i="1" spc="-665" dirty="0">
                <a:latin typeface="Times New Roman"/>
                <a:cs typeface="Times New Roman"/>
              </a:rPr>
              <a:t>يصΨش</a:t>
            </a:r>
            <a:r>
              <a:rPr sz="1400" b="1" i="1" spc="-710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355" dirty="0">
                <a:latin typeface="Times New Roman"/>
                <a:cs typeface="Times New Roman"/>
              </a:rPr>
              <a:t>Ε</a:t>
            </a:r>
            <a:r>
              <a:rPr sz="1400" b="1" i="1" spc="-409" dirty="0">
                <a:latin typeface="Times New Roman"/>
                <a:cs typeface="Times New Roman"/>
              </a:rPr>
              <a:t>Ύ</a:t>
            </a:r>
            <a:r>
              <a:rPr sz="1400" b="1" i="1" spc="-840" dirty="0">
                <a:latin typeface="Times New Roman"/>
                <a:cs typeface="Times New Roman"/>
              </a:rPr>
              <a:t>نΎيΒ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95984" y="5647303"/>
            <a:ext cx="339090" cy="215265"/>
          </a:xfrm>
          <a:prstGeom prst="rect">
            <a:avLst/>
          </a:prstGeom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1400" b="1" i="1" spc="320" dirty="0">
                <a:latin typeface="Times New Roman"/>
                <a:cs typeface="Times New Roman"/>
              </a:rPr>
              <a:t>˻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85659" y="5647748"/>
            <a:ext cx="1530985" cy="214629"/>
          </a:xfrm>
          <a:prstGeom prst="rect">
            <a:avLst/>
          </a:prstGeom>
          <a:solidFill>
            <a:srgbClr val="E5E5E5"/>
          </a:solidFill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97510">
              <a:lnSpc>
                <a:spcPct val="100000"/>
              </a:lnSpc>
            </a:pPr>
            <a:r>
              <a:rPr sz="1400" b="1" i="1" spc="-310" dirty="0">
                <a:latin typeface="Times New Roman"/>
                <a:cs typeface="Times New Roman"/>
              </a:rPr>
              <a:t>Δ</a:t>
            </a:r>
            <a:r>
              <a:rPr sz="1400" b="1" i="1" spc="-600" dirty="0">
                <a:latin typeface="Times New Roman"/>
                <a:cs typeface="Times New Roman"/>
              </a:rPr>
              <a:t>يس΍έΪ</a:t>
            </a:r>
            <a:r>
              <a:rPr sz="1400" b="1" i="1" spc="-790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275" dirty="0">
                <a:latin typeface="Times New Roman"/>
                <a:cs typeface="Times New Roman"/>
              </a:rPr>
              <a:t>Ε</a:t>
            </a:r>
            <a:r>
              <a:rPr sz="1400" b="1" i="1" spc="-420" dirty="0">
                <a:latin typeface="Times New Roman"/>
                <a:cs typeface="Times New Roman"/>
              </a:rPr>
              <a:t>ا</a:t>
            </a:r>
            <a:r>
              <a:rPr sz="1400" b="1" i="1" spc="-530" dirty="0">
                <a:latin typeface="Times New Roman"/>
                <a:cs typeface="Times New Roman"/>
              </a:rPr>
              <a:t>هΆ</a:t>
            </a:r>
            <a:r>
              <a:rPr sz="1400" b="1" i="1" spc="-420" dirty="0">
                <a:latin typeface="Times New Roman"/>
                <a:cs typeface="Times New Roman"/>
              </a:rPr>
              <a:t>Ϥ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95984" y="7631552"/>
            <a:ext cx="337185" cy="213360"/>
          </a:xfrm>
          <a:prstGeom prst="rect">
            <a:avLst/>
          </a:prstGeom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445" algn="ctr">
              <a:lnSpc>
                <a:spcPct val="100000"/>
              </a:lnSpc>
            </a:pPr>
            <a:r>
              <a:rPr sz="1400" b="1" i="1" spc="320" dirty="0">
                <a:latin typeface="Times New Roman"/>
                <a:cs typeface="Times New Roman"/>
              </a:rPr>
              <a:t>˼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35000" y="7631552"/>
            <a:ext cx="1978660" cy="213360"/>
          </a:xfrm>
          <a:prstGeom prst="rect">
            <a:avLst/>
          </a:prstGeom>
          <a:solidFill>
            <a:srgbClr val="E5E5E5"/>
          </a:solidFill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2900">
              <a:lnSpc>
                <a:spcPct val="100000"/>
              </a:lnSpc>
            </a:pPr>
            <a:r>
              <a:rPr sz="1400" b="1" i="1" spc="-395" dirty="0">
                <a:latin typeface="Times New Roman"/>
                <a:cs typeface="Times New Roman"/>
              </a:rPr>
              <a:t>ϡ</a:t>
            </a:r>
            <a:r>
              <a:rPr sz="1400" b="1" i="1" spc="-590" dirty="0">
                <a:latin typeface="Times New Roman"/>
                <a:cs typeface="Times New Roman"/>
              </a:rPr>
              <a:t>Ύ</a:t>
            </a:r>
            <a:r>
              <a:rPr sz="1400" b="1" i="1" spc="-420" dirty="0">
                <a:latin typeface="Times New Roman"/>
                <a:cs typeface="Times New Roman"/>
              </a:rPr>
              <a:t>Ϥ</a:t>
            </a:r>
            <a:r>
              <a:rPr sz="1400" b="1" i="1" spc="-720" dirty="0">
                <a:latin typeface="Times New Roman"/>
                <a:cs typeface="Times New Roman"/>
              </a:rPr>
              <a:t>Θه</a:t>
            </a:r>
            <a:r>
              <a:rPr sz="1400" b="1" i="1" spc="-910" dirty="0">
                <a:latin typeface="Times New Roman"/>
                <a:cs typeface="Times New Roman"/>
              </a:rPr>
              <a:t>ا΍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509" dirty="0">
                <a:latin typeface="Times New Roman"/>
                <a:cs typeface="Times New Roman"/>
              </a:rPr>
              <a:t>ΕاΎ</a:t>
            </a:r>
            <a:r>
              <a:rPr sz="1400" b="1" i="1" spc="-635" dirty="0">
                <a:latin typeface="Times New Roman"/>
                <a:cs typeface="Times New Roman"/>
              </a:rPr>
              <a:t>ج</a:t>
            </a:r>
            <a:r>
              <a:rPr sz="1400" b="1" i="1" spc="-830" dirty="0">
                <a:latin typeface="Times New Roman"/>
                <a:cs typeface="Times New Roman"/>
              </a:rPr>
              <a:t>م</a:t>
            </a:r>
            <a:r>
              <a:rPr sz="1400" b="1" i="1" spc="-114" dirty="0">
                <a:latin typeface="Times New Roman"/>
                <a:cs typeface="Times New Roman"/>
              </a:rPr>
              <a:t>ϭ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75" dirty="0">
                <a:latin typeface="Times New Roman"/>
                <a:cs typeface="Times New Roman"/>
              </a:rPr>
              <a:t>ص</a:t>
            </a:r>
            <a:r>
              <a:rPr sz="1400" b="1" i="1" spc="-395" dirty="0">
                <a:latin typeface="Times New Roman"/>
                <a:cs typeface="Times New Roman"/>
              </a:rPr>
              <a:t>ص</a:t>
            </a:r>
            <a:r>
              <a:rPr sz="1400" b="1" i="1" spc="-320" dirty="0">
                <a:latin typeface="Times New Roman"/>
                <a:cs typeface="Times New Roman"/>
              </a:rPr>
              <a:t>Ψ</a:t>
            </a:r>
            <a:r>
              <a:rPr sz="1400" b="1" i="1" spc="-955" dirty="0">
                <a:latin typeface="Times New Roman"/>
                <a:cs typeface="Times New Roman"/>
              </a:rPr>
              <a:t>Θل΍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9325" y="488316"/>
            <a:ext cx="1172845" cy="135318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22909" marR="413384" indent="-635" algn="ctr">
              <a:lnSpc>
                <a:spcPts val="1380"/>
              </a:lnSpc>
            </a:pPr>
            <a:r>
              <a:rPr sz="1200" spc="25" dirty="0">
                <a:latin typeface="Times New Roman"/>
                <a:cs typeface="Times New Roman"/>
              </a:rPr>
              <a:t>ةέو</a:t>
            </a:r>
            <a:r>
              <a:rPr sz="1200" spc="-305" dirty="0">
                <a:latin typeface="Times New Roman"/>
                <a:cs typeface="Times New Roman"/>
              </a:rPr>
              <a:t>ص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480" dirty="0">
                <a:latin typeface="Times New Roman"/>
                <a:cs typeface="Times New Roman"/>
              </a:rPr>
              <a:t>ي</a:t>
            </a:r>
            <a:r>
              <a:rPr sz="1200" spc="-210" dirty="0">
                <a:latin typeface="Times New Roman"/>
                <a:cs typeface="Times New Roman"/>
              </a:rPr>
              <a:t>س</a:t>
            </a:r>
            <a:r>
              <a:rPr sz="1200" spc="-100" dirty="0">
                <a:latin typeface="Times New Roman"/>
                <a:cs typeface="Times New Roman"/>
              </a:rPr>
              <a:t>م</a:t>
            </a:r>
            <a:r>
              <a:rPr sz="1200" spc="-355" dirty="0">
                <a:latin typeface="Times New Roman"/>
                <a:cs typeface="Times New Roman"/>
              </a:rPr>
              <a:t>ش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10739" y="2631947"/>
            <a:ext cx="2910840" cy="466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22932" y="2657855"/>
            <a:ext cx="2886456" cy="4160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71116" y="2607548"/>
            <a:ext cx="2895600" cy="451484"/>
          </a:xfrm>
          <a:custGeom>
            <a:avLst/>
            <a:gdLst/>
            <a:ahLst/>
            <a:cxnLst/>
            <a:rect l="l" t="t" r="r" b="b"/>
            <a:pathLst>
              <a:path w="2895600" h="451485">
                <a:moveTo>
                  <a:pt x="0" y="451484"/>
                </a:moveTo>
                <a:lnTo>
                  <a:pt x="2895599" y="451484"/>
                </a:lnTo>
                <a:lnTo>
                  <a:pt x="2895599" y="0"/>
                </a:lnTo>
                <a:lnTo>
                  <a:pt x="0" y="0"/>
                </a:lnTo>
                <a:lnTo>
                  <a:pt x="0" y="4514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78735" y="2627375"/>
            <a:ext cx="2881884" cy="4130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071116" y="2607548"/>
            <a:ext cx="2895600" cy="451484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1770">
              <a:lnSpc>
                <a:spcPct val="100000"/>
              </a:lnSpc>
            </a:pPr>
            <a:r>
              <a:rPr sz="1800" b="1" spc="-15" dirty="0">
                <a:latin typeface="Simplified Arabic"/>
                <a:cs typeface="Simplified Arabic"/>
              </a:rPr>
              <a:t>س</a:t>
            </a:r>
            <a:r>
              <a:rPr sz="1800" b="1" spc="-819" dirty="0">
                <a:latin typeface="Simplified Arabic"/>
                <a:cs typeface="Simplified Arabic"/>
              </a:rPr>
              <a:t>ي</a:t>
            </a:r>
            <a:r>
              <a:rPr sz="1800" b="1" spc="-420" dirty="0">
                <a:latin typeface="Simplified Arabic"/>
                <a:cs typeface="Simplified Arabic"/>
              </a:rPr>
              <a:t>ردتƃا</a:t>
            </a:r>
            <a:r>
              <a:rPr sz="1800" b="1" spc="5" dirty="0">
                <a:latin typeface="Simplified Arabic"/>
                <a:cs typeface="Simplified Arabic"/>
              </a:rPr>
              <a:t> </a:t>
            </a:r>
            <a:r>
              <a:rPr sz="1800" b="1" spc="-405" dirty="0">
                <a:latin typeface="Simplified Arabic"/>
                <a:cs typeface="Simplified Arabic"/>
              </a:rPr>
              <a:t>ةئيه</a:t>
            </a:r>
            <a:r>
              <a:rPr sz="1800" b="1" spc="-10" dirty="0">
                <a:latin typeface="Simplified Arabic"/>
                <a:cs typeface="Simplified Arabic"/>
              </a:rPr>
              <a:t> </a:t>
            </a:r>
            <a:r>
              <a:rPr sz="1800" b="1" spc="-565" dirty="0">
                <a:latin typeface="Simplified Arabic"/>
                <a:cs typeface="Simplified Arabic"/>
              </a:rPr>
              <a:t>وضعƃ</a:t>
            </a:r>
            <a:r>
              <a:rPr sz="1800" b="1" dirty="0">
                <a:latin typeface="Simplified Arabic"/>
                <a:cs typeface="Simplified Arabic"/>
              </a:rPr>
              <a:t> </a:t>
            </a:r>
            <a:r>
              <a:rPr sz="1800" b="1" spc="-365" dirty="0">
                <a:latin typeface="Simplified Arabic"/>
                <a:cs typeface="Simplified Arabic"/>
              </a:rPr>
              <a:t>ةيت</a:t>
            </a:r>
            <a:r>
              <a:rPr sz="1800" b="1" spc="-140" dirty="0">
                <a:latin typeface="Simplified Arabic"/>
                <a:cs typeface="Simplified Arabic"/>
              </a:rPr>
              <a:t>ا</a:t>
            </a:r>
            <a:r>
              <a:rPr sz="1800" b="1" spc="-360" dirty="0">
                <a:latin typeface="Simplified Arabic"/>
                <a:cs typeface="Simplified Arabic"/>
              </a:rPr>
              <a:t>ذ</a:t>
            </a:r>
            <a:r>
              <a:rPr sz="1800" b="1" spc="-1055" dirty="0">
                <a:latin typeface="Simplified Arabic"/>
                <a:cs typeface="Simplified Arabic"/>
              </a:rPr>
              <a:t>ƃ</a:t>
            </a:r>
            <a:r>
              <a:rPr sz="1800" b="1" dirty="0">
                <a:latin typeface="Simplified Arabic"/>
                <a:cs typeface="Simplified Arabic"/>
              </a:rPr>
              <a:t>ا</a:t>
            </a:r>
            <a:r>
              <a:rPr sz="1800" b="1" spc="5" dirty="0">
                <a:latin typeface="Simplified Arabic"/>
                <a:cs typeface="Simplified Arabic"/>
              </a:rPr>
              <a:t> </a:t>
            </a:r>
            <a:r>
              <a:rPr sz="1800" b="1" spc="-425" dirty="0">
                <a:latin typeface="Simplified Arabic"/>
                <a:cs typeface="Simplified Arabic"/>
              </a:rPr>
              <a:t>ة</a:t>
            </a:r>
            <a:r>
              <a:rPr sz="1800" b="1" spc="-520" dirty="0">
                <a:latin typeface="Simplified Arabic"/>
                <a:cs typeface="Simplified Arabic"/>
              </a:rPr>
              <a:t>ريسƃا</a:t>
            </a:r>
            <a:endParaRPr sz="1800">
              <a:latin typeface="Simplified Arabic"/>
              <a:cs typeface="Simplified Arab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88464" y="979778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˻˺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89691" y="3822196"/>
          <a:ext cx="5352415" cy="1616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2660"/>
                <a:gridCol w="1556400"/>
              </a:tblGrid>
              <a:tr h="30708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</a:pP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ــ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ـسا΍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31851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</a:pP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ايϤ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Ϝمϭ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ت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31699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</a:pP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يع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ϤΘجا΍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لΎ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31699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0">
                        <a:lnSpc>
                          <a:spcPct val="100000"/>
                        </a:lnSpc>
                      </a:pP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وϨـع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E5E5E5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E5E5E5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24159" y="6070340"/>
          <a:ext cx="5420995" cy="1351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6239"/>
                <a:gridCol w="2160141"/>
                <a:gridCol w="1080515"/>
                <a:gridCol w="1260744"/>
              </a:tblGrid>
              <a:tr h="232409">
                <a:tc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</a:pP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Θل΍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581660">
                        <a:lnSpc>
                          <a:spcPct val="100000"/>
                        </a:lnSpc>
                      </a:pP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Ϭل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ΔحنΎϤل΍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ΔϬج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Θل΍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</a:pP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ΔجέΪل΍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22402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59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59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889691" y="8053454"/>
          <a:ext cx="5352415" cy="1094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84080"/>
                <a:gridCol w="1624980"/>
              </a:tblGrid>
              <a:tr h="308609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</a:pPr>
                      <a:r>
                        <a:rPr sz="1700" b="1" i="1" spc="-1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700" b="1" i="1" dirty="0">
                          <a:latin typeface="Times New Roman"/>
                          <a:cs typeface="Times New Roman"/>
                        </a:rPr>
                        <a:t>Ύع</a:t>
                      </a:r>
                      <a:r>
                        <a:rPr sz="17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7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700" b="1" i="1" spc="5" dirty="0">
                          <a:latin typeface="Times New Roman"/>
                          <a:cs typeface="Times New Roman"/>
                        </a:rPr>
                        <a:t> ص</a:t>
                      </a:r>
                      <a:r>
                        <a:rPr sz="1700" b="1" i="1" spc="-10" dirty="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700" b="1" i="1" dirty="0">
                          <a:latin typeface="Times New Roman"/>
                          <a:cs typeface="Times New Roman"/>
                        </a:rPr>
                        <a:t>ـΨΘل΍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316991">
                <a:tc>
                  <a:txBody>
                    <a:bodyPr/>
                    <a:lstStyle/>
                    <a:p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قي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قΪ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Θل΍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ها΍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ΕاΎ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ـم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E5E5E5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22555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Δي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E5E5E5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3688464" y="9797788"/>
            <a:ext cx="1873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˻˻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95984" y="784859"/>
            <a:ext cx="337185" cy="215265"/>
          </a:xfrm>
          <a:prstGeom prst="rect">
            <a:avLst/>
          </a:prstGeom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1400" spc="175" dirty="0">
                <a:latin typeface="Times New Roman"/>
                <a:cs typeface="Times New Roman"/>
              </a:rPr>
              <a:t>˽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55407" y="784859"/>
            <a:ext cx="1257935" cy="214629"/>
          </a:xfrm>
          <a:prstGeom prst="rect">
            <a:avLst/>
          </a:prstGeom>
          <a:solidFill>
            <a:srgbClr val="E5E5E5"/>
          </a:solidFill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8135">
              <a:lnSpc>
                <a:spcPct val="100000"/>
              </a:lnSpc>
            </a:pPr>
            <a:r>
              <a:rPr sz="1400" b="1" i="1" spc="-855" dirty="0">
                <a:latin typeface="Times New Roman"/>
                <a:cs typeface="Times New Roman"/>
              </a:rPr>
              <a:t>يف</a:t>
            </a:r>
            <a:r>
              <a:rPr sz="1400" b="1" i="1" spc="-850" dirty="0">
                <a:latin typeface="Times New Roman"/>
                <a:cs typeface="Times New Roman"/>
              </a:rPr>
              <a:t>ي</a:t>
            </a:r>
            <a:r>
              <a:rPr sz="1400" b="1" i="1" spc="-735" dirty="0">
                <a:latin typeface="Times New Roman"/>
                <a:cs typeface="Times New Roman"/>
              </a:rPr>
              <a:t>υول΍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575" dirty="0">
                <a:latin typeface="Times New Roman"/>
                <a:cs typeface="Times New Roman"/>
              </a:rPr>
              <a:t>لجδ</a:t>
            </a:r>
            <a:r>
              <a:rPr sz="1400" b="1" i="1" spc="-700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95984" y="2767827"/>
            <a:ext cx="337185" cy="215265"/>
          </a:xfrm>
          <a:prstGeom prst="rect">
            <a:avLst/>
          </a:prstGeom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1400" spc="175" dirty="0">
                <a:latin typeface="Times New Roman"/>
                <a:cs typeface="Times New Roman"/>
              </a:rPr>
              <a:t>˾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15911" y="2768272"/>
            <a:ext cx="1797685" cy="214629"/>
          </a:xfrm>
          <a:prstGeom prst="rect">
            <a:avLst/>
          </a:prstGeom>
          <a:solidFill>
            <a:srgbClr val="E5E5E5"/>
          </a:solidFill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4490">
              <a:lnSpc>
                <a:spcPct val="100000"/>
              </a:lnSpc>
            </a:pPr>
            <a:r>
              <a:rPr sz="1400" b="1" i="1" spc="-320" dirty="0">
                <a:latin typeface="Times New Roman"/>
                <a:cs typeface="Times New Roman"/>
              </a:rPr>
              <a:t>ϥ</a:t>
            </a:r>
            <a:r>
              <a:rPr sz="1400" b="1" i="1" spc="-445" dirty="0">
                <a:latin typeface="Times New Roman"/>
                <a:cs typeface="Times New Roman"/>
              </a:rPr>
              <a:t>Ύ</a:t>
            </a:r>
            <a:r>
              <a:rPr sz="1400" b="1" i="1" spc="-785" dirty="0">
                <a:latin typeface="Times New Roman"/>
                <a:cs typeface="Times New Roman"/>
              </a:rPr>
              <a:t>ج</a:t>
            </a:r>
            <a:r>
              <a:rPr sz="1400" b="1" i="1" spc="-570" dirty="0">
                <a:latin typeface="Times New Roman"/>
                <a:cs typeface="Times New Roman"/>
              </a:rPr>
              <a:t>Ϡ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5" dirty="0">
                <a:latin typeface="Times New Roman"/>
                <a:cs typeface="Times New Roman"/>
              </a:rPr>
              <a:t>΍</a:t>
            </a:r>
            <a:r>
              <a:rPr sz="1400" b="1" i="1" spc="-114" dirty="0">
                <a:latin typeface="Times New Roman"/>
                <a:cs typeface="Times New Roman"/>
              </a:rPr>
              <a:t>ϭ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spc="-300" dirty="0">
                <a:latin typeface="Times New Roman"/>
                <a:cs typeface="Times New Roman"/>
              </a:rPr>
              <a:t>Δ</a:t>
            </a:r>
            <a:r>
              <a:rPr sz="1400" b="1" i="1" spc="-700" dirty="0">
                <a:latin typeface="Times New Roman"/>
                <a:cs typeface="Times New Roman"/>
              </a:rPr>
              <a:t>ي</a:t>
            </a:r>
            <a:r>
              <a:rPr sz="1400" b="1" i="1" spc="-285" dirty="0">
                <a:latin typeface="Times New Roman"/>
                <a:cs typeface="Times New Roman"/>
              </a:rPr>
              <a:t>έ</a:t>
            </a:r>
            <a:r>
              <a:rPr sz="1400" b="1" i="1" spc="-1115" dirty="0">
                <a:latin typeface="Times New Roman"/>
                <a:cs typeface="Times New Roman"/>
              </a:rPr>
              <a:t>΍</a:t>
            </a:r>
            <a:r>
              <a:rPr sz="1400" b="1" i="1" spc="-795" dirty="0">
                <a:latin typeface="Times New Roman"/>
                <a:cs typeface="Times New Roman"/>
              </a:rPr>
              <a:t>Ωإ΍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290" dirty="0">
                <a:latin typeface="Times New Roman"/>
                <a:cs typeface="Times New Roman"/>
              </a:rPr>
              <a:t>ϝ</a:t>
            </a:r>
            <a:r>
              <a:rPr sz="1400" b="1" i="1" spc="-470" dirty="0">
                <a:latin typeface="Times New Roman"/>
                <a:cs typeface="Times New Roman"/>
              </a:rPr>
              <a:t>Ύ</a:t>
            </a:r>
            <a:r>
              <a:rPr sz="1400" b="1" i="1" spc="-420" dirty="0">
                <a:latin typeface="Times New Roman"/>
                <a:cs typeface="Times New Roman"/>
              </a:rPr>
              <a:t>Ϥ</a:t>
            </a:r>
            <a:r>
              <a:rPr sz="1400" b="1" i="1" spc="-830" dirty="0">
                <a:latin typeface="Times New Roman"/>
                <a:cs typeface="Times New Roman"/>
              </a:rPr>
              <a:t>عأ΍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95984" y="4761615"/>
            <a:ext cx="337185" cy="213360"/>
          </a:xfrm>
          <a:prstGeom prst="rect">
            <a:avLst/>
          </a:prstGeom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1400" spc="270" dirty="0">
                <a:latin typeface="Times New Roman"/>
                <a:cs typeface="Times New Roman"/>
              </a:rPr>
              <a:t>˿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5000" y="4761615"/>
            <a:ext cx="1978660" cy="213360"/>
          </a:xfrm>
          <a:prstGeom prst="rect">
            <a:avLst/>
          </a:prstGeom>
          <a:solidFill>
            <a:srgbClr val="CCCCCC"/>
          </a:solidFill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83234">
              <a:lnSpc>
                <a:spcPct val="100000"/>
              </a:lnSpc>
            </a:pPr>
            <a:r>
              <a:rPr sz="1400" b="1" i="1" spc="-390" dirty="0">
                <a:latin typeface="Times New Roman"/>
                <a:cs typeface="Times New Roman"/>
              </a:rPr>
              <a:t>Γ</a:t>
            </a:r>
            <a:r>
              <a:rPr sz="1400" b="1" i="1" spc="-220" dirty="0">
                <a:latin typeface="Times New Roman"/>
                <a:cs typeface="Times New Roman"/>
              </a:rPr>
              <a:t>έ</a:t>
            </a:r>
            <a:r>
              <a:rPr sz="1400" b="1" i="1" spc="-530" dirty="0">
                <a:latin typeface="Times New Roman"/>
                <a:cs typeface="Times New Roman"/>
              </a:rPr>
              <a:t>و</a:t>
            </a:r>
            <a:r>
              <a:rPr sz="1400" b="1" i="1" spc="-490" dirty="0">
                <a:latin typeface="Times New Roman"/>
                <a:cs typeface="Times New Roman"/>
              </a:rPr>
              <a:t>شϨ</a:t>
            </a:r>
            <a:r>
              <a:rPr sz="1400" b="1" i="1" spc="-434" dirty="0">
                <a:latin typeface="Times New Roman"/>
                <a:cs typeface="Times New Roman"/>
              </a:rPr>
              <a:t>Ϥ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665" dirty="0">
                <a:latin typeface="Times New Roman"/>
                <a:cs typeface="Times New Roman"/>
              </a:rPr>
              <a:t>Δي</a:t>
            </a:r>
            <a:r>
              <a:rPr sz="1400" b="1" i="1" spc="-420" dirty="0">
                <a:latin typeface="Times New Roman"/>
                <a:cs typeface="Times New Roman"/>
              </a:rPr>
              <a:t>Ϥ</a:t>
            </a:r>
            <a:r>
              <a:rPr sz="1400" b="1" i="1" spc="-685" dirty="0">
                <a:latin typeface="Times New Roman"/>
                <a:cs typeface="Times New Roman"/>
              </a:rPr>
              <a:t>Ϡ</a:t>
            </a:r>
            <a:r>
              <a:rPr sz="1400" b="1" i="1" spc="-994" dirty="0">
                <a:latin typeface="Times New Roman"/>
                <a:cs typeface="Times New Roman"/>
              </a:rPr>
              <a:t>ع</a:t>
            </a:r>
            <a:r>
              <a:rPr sz="1400" b="1" i="1" spc="-100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30" dirty="0">
                <a:latin typeface="Times New Roman"/>
                <a:cs typeface="Times New Roman"/>
              </a:rPr>
              <a:t>Ι</a:t>
            </a:r>
            <a:r>
              <a:rPr sz="1400" b="1" i="1" spc="-254" dirty="0">
                <a:latin typeface="Times New Roman"/>
                <a:cs typeface="Times New Roman"/>
              </a:rPr>
              <a:t>Ύ</a:t>
            </a:r>
            <a:r>
              <a:rPr sz="1400" b="1" i="1" spc="-885" dirty="0">
                <a:latin typeface="Times New Roman"/>
                <a:cs typeface="Times New Roman"/>
              </a:rPr>
              <a:t>حبا΍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95984" y="6968611"/>
            <a:ext cx="337185" cy="215265"/>
          </a:xfrm>
          <a:prstGeom prst="rect">
            <a:avLst/>
          </a:prstGeom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̀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85659" y="6968611"/>
            <a:ext cx="1527810" cy="214629"/>
          </a:xfrm>
          <a:prstGeom prst="rect">
            <a:avLst/>
          </a:prstGeom>
          <a:solidFill>
            <a:srgbClr val="CCCCCC"/>
          </a:solidFill>
          <a:ln w="1041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18465">
              <a:lnSpc>
                <a:spcPct val="100000"/>
              </a:lnSpc>
            </a:pPr>
            <a:r>
              <a:rPr sz="1400" b="1" i="1" spc="-310" dirty="0">
                <a:latin typeface="Times New Roman"/>
                <a:cs typeface="Times New Roman"/>
              </a:rPr>
              <a:t>Δ</a:t>
            </a:r>
            <a:r>
              <a:rPr sz="1400" b="1" i="1" spc="-590" dirty="0">
                <a:latin typeface="Times New Roman"/>
                <a:cs typeface="Times New Roman"/>
              </a:rPr>
              <a:t>ي</a:t>
            </a:r>
            <a:r>
              <a:rPr sz="1400" b="1" i="1" spc="-315" dirty="0">
                <a:latin typeface="Times New Roman"/>
                <a:cs typeface="Times New Roman"/>
              </a:rPr>
              <a:t>δ</a:t>
            </a:r>
            <a:r>
              <a:rPr sz="1400" b="1" i="1" spc="-700" dirty="0">
                <a:latin typeface="Times New Roman"/>
                <a:cs typeface="Times New Roman"/>
              </a:rPr>
              <a:t>ي</a:t>
            </a:r>
            <a:r>
              <a:rPr sz="1400" b="1" i="1" spc="-285" dirty="0">
                <a:latin typeface="Times New Roman"/>
                <a:cs typeface="Times New Roman"/>
              </a:rPr>
              <a:t>έ</a:t>
            </a:r>
            <a:r>
              <a:rPr sz="1400" b="1" i="1" spc="-740" dirty="0">
                <a:latin typeface="Times New Roman"/>
                <a:cs typeface="Times New Roman"/>
              </a:rPr>
              <a:t>ΪΘل΍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605" dirty="0">
                <a:latin typeface="Times New Roman"/>
                <a:cs typeface="Times New Roman"/>
              </a:rPr>
              <a:t>Δτشنأ΍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49653" y="9132344"/>
            <a:ext cx="2631440" cy="612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1645"/>
              </a:lnSpc>
            </a:pPr>
            <a:r>
              <a:rPr sz="1400" b="1" i="1" u="heavy" spc="-830" dirty="0">
                <a:latin typeface="Times New Roman"/>
                <a:cs typeface="Times New Roman"/>
              </a:rPr>
              <a:t>مسا΍</a:t>
            </a:r>
            <a:endParaRPr sz="1400">
              <a:latin typeface="Times New Roman"/>
              <a:cs typeface="Times New Roman"/>
            </a:endParaRPr>
          </a:p>
          <a:p>
            <a:pPr marL="21590">
              <a:lnSpc>
                <a:spcPts val="1610"/>
              </a:lnSpc>
            </a:pPr>
            <a:r>
              <a:rPr sz="1400" b="1" i="1" spc="5" dirty="0">
                <a:latin typeface="Times New Roman"/>
                <a:cs typeface="Times New Roman"/>
              </a:rPr>
              <a:t>..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..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: </a:t>
            </a:r>
            <a:r>
              <a:rPr sz="1400" b="1" i="1" spc="-150" dirty="0">
                <a:latin typeface="Times New Roman"/>
                <a:cs typeface="Times New Roman"/>
              </a:rPr>
              <a:t>س</a:t>
            </a:r>
            <a:r>
              <a:rPr sz="1400" b="1" i="1" spc="-700" dirty="0">
                <a:latin typeface="Times New Roman"/>
                <a:cs typeface="Times New Roman"/>
              </a:rPr>
              <a:t>ي</a:t>
            </a:r>
            <a:r>
              <a:rPr sz="1400" b="1" i="1" spc="-285" dirty="0">
                <a:latin typeface="Times New Roman"/>
                <a:cs typeface="Times New Roman"/>
              </a:rPr>
              <a:t>έ</a:t>
            </a:r>
            <a:r>
              <a:rPr sz="1400" b="1" i="1" spc="-85" dirty="0">
                <a:latin typeface="Times New Roman"/>
                <a:cs typeface="Times New Roman"/>
              </a:rPr>
              <a:t>Ϊ</a:t>
            </a:r>
            <a:r>
              <a:rPr sz="1400" b="1" i="1" spc="-955" dirty="0">
                <a:latin typeface="Times New Roman"/>
                <a:cs typeface="Times New Roman"/>
              </a:rPr>
              <a:t>Θل΍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440" dirty="0">
                <a:latin typeface="Times New Roman"/>
                <a:cs typeface="Times New Roman"/>
              </a:rPr>
              <a:t>Δ</a:t>
            </a:r>
            <a:r>
              <a:rPr sz="1400" b="1" i="1" spc="-525" dirty="0">
                <a:latin typeface="Times New Roman"/>
                <a:cs typeface="Times New Roman"/>
              </a:rPr>
              <a:t>Ό</a:t>
            </a:r>
            <a:r>
              <a:rPr sz="1400" b="1" i="1" spc="-885" dirty="0">
                <a:latin typeface="Times New Roman"/>
                <a:cs typeface="Times New Roman"/>
              </a:rPr>
              <a:t>يه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590" dirty="0">
                <a:latin typeface="Times New Roman"/>
                <a:cs typeface="Times New Roman"/>
              </a:rPr>
              <a:t>وضع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885" dirty="0">
                <a:latin typeface="Times New Roman"/>
                <a:cs typeface="Times New Roman"/>
              </a:rPr>
              <a:t>ع</a:t>
            </a:r>
            <a:r>
              <a:rPr sz="1400" b="1" i="1" spc="-894" dirty="0">
                <a:latin typeface="Times New Roman"/>
                <a:cs typeface="Times New Roman"/>
              </a:rPr>
              <a:t>ي</a:t>
            </a:r>
            <a:r>
              <a:rPr sz="1400" b="1" i="1" spc="-885" dirty="0">
                <a:latin typeface="Times New Roman"/>
                <a:cs typeface="Times New Roman"/>
              </a:rPr>
              <a:t>ق</a:t>
            </a:r>
            <a:r>
              <a:rPr sz="1400" b="1" i="1" spc="-880" dirty="0">
                <a:latin typeface="Times New Roman"/>
                <a:cs typeface="Times New Roman"/>
              </a:rPr>
              <a:t>و</a:t>
            </a:r>
            <a:r>
              <a:rPr sz="1400" b="1" i="1" spc="-570" dirty="0">
                <a:latin typeface="Times New Roman"/>
                <a:cs typeface="Times New Roman"/>
              </a:rPr>
              <a:t>تϭ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830" dirty="0">
                <a:latin typeface="Times New Roman"/>
                <a:cs typeface="Times New Roman"/>
              </a:rPr>
              <a:t>س΍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tabLst>
                <a:tab pos="1095375" algn="l"/>
              </a:tabLst>
            </a:pPr>
            <a:r>
              <a:rPr sz="1400" b="1" i="1" spc="5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...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...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:	</a:t>
            </a: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840" dirty="0">
                <a:latin typeface="Times New Roman"/>
                <a:cs typeface="Times New Roman"/>
              </a:rPr>
              <a:t>ــ</a:t>
            </a:r>
            <a:r>
              <a:rPr sz="1400" b="1" i="1" spc="-440" dirty="0">
                <a:latin typeface="Times New Roman"/>
                <a:cs typeface="Times New Roman"/>
              </a:rPr>
              <a:t>δ</a:t>
            </a:r>
            <a:r>
              <a:rPr sz="1400" b="1" i="1" spc="-955" dirty="0">
                <a:latin typeface="Times New Roman"/>
                <a:cs typeface="Times New Roman"/>
              </a:rPr>
              <a:t>Ϙــ</a:t>
            </a:r>
            <a:r>
              <a:rPr sz="1400" b="1" i="1" spc="-1060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50" dirty="0">
                <a:latin typeface="Times New Roman"/>
                <a:cs typeface="Times New Roman"/>
              </a:rPr>
              <a:t>س</a:t>
            </a:r>
            <a:r>
              <a:rPr sz="1400" b="1" i="1" spc="-1025" dirty="0">
                <a:latin typeface="Times New Roman"/>
                <a:cs typeface="Times New Roman"/>
              </a:rPr>
              <a:t>ي</a:t>
            </a:r>
            <a:r>
              <a:rPr sz="1400" b="1" i="1" spc="-1035" dirty="0">
                <a:latin typeface="Times New Roman"/>
                <a:cs typeface="Times New Roman"/>
              </a:rPr>
              <a:t>ئ</a:t>
            </a:r>
            <a:r>
              <a:rPr sz="1400" b="1" i="1" spc="25" dirty="0">
                <a:latin typeface="Times New Roman"/>
                <a:cs typeface="Times New Roman"/>
              </a:rPr>
              <a:t>έ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885" dirty="0">
                <a:latin typeface="Times New Roman"/>
                <a:cs typeface="Times New Roman"/>
              </a:rPr>
              <a:t>ع</a:t>
            </a:r>
            <a:r>
              <a:rPr sz="1400" b="1" i="1" spc="-894" dirty="0">
                <a:latin typeface="Times New Roman"/>
                <a:cs typeface="Times New Roman"/>
              </a:rPr>
              <a:t>ي</a:t>
            </a:r>
            <a:r>
              <a:rPr sz="1400" b="1" i="1" spc="-885" dirty="0">
                <a:latin typeface="Times New Roman"/>
                <a:cs typeface="Times New Roman"/>
              </a:rPr>
              <a:t>ق</a:t>
            </a:r>
            <a:r>
              <a:rPr sz="1400" b="1" i="1" spc="-880" dirty="0">
                <a:latin typeface="Times New Roman"/>
                <a:cs typeface="Times New Roman"/>
              </a:rPr>
              <a:t>و</a:t>
            </a:r>
            <a:r>
              <a:rPr sz="1400" b="1" i="1" spc="-570" dirty="0">
                <a:latin typeface="Times New Roman"/>
                <a:cs typeface="Times New Roman"/>
              </a:rPr>
              <a:t>تϭ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830" dirty="0">
                <a:latin typeface="Times New Roman"/>
                <a:cs typeface="Times New Roman"/>
              </a:rPr>
              <a:t>س΍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01589" y="9132344"/>
            <a:ext cx="658495" cy="612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i="1" u="heavy" spc="-755" dirty="0">
                <a:latin typeface="Times New Roman"/>
                <a:cs typeface="Times New Roman"/>
              </a:rPr>
              <a:t>ع</a:t>
            </a:r>
            <a:r>
              <a:rPr sz="1400" b="1" i="1" u="heavy" spc="-1010" dirty="0">
                <a:latin typeface="Times New Roman"/>
                <a:cs typeface="Times New Roman"/>
              </a:rPr>
              <a:t>ي</a:t>
            </a:r>
            <a:r>
              <a:rPr sz="1400" b="1" i="1" u="heavy" spc="-1005" dirty="0">
                <a:latin typeface="Times New Roman"/>
                <a:cs typeface="Times New Roman"/>
              </a:rPr>
              <a:t>ق</a:t>
            </a:r>
            <a:r>
              <a:rPr sz="1400" b="1" i="1" u="heavy" spc="-730" dirty="0">
                <a:latin typeface="Times New Roman"/>
                <a:cs typeface="Times New Roman"/>
              </a:rPr>
              <a:t>وΘ</a:t>
            </a:r>
            <a:r>
              <a:rPr sz="1400" b="1" i="1" u="heavy" spc="-1085" dirty="0">
                <a:latin typeface="Times New Roman"/>
                <a:cs typeface="Times New Roman"/>
              </a:rPr>
              <a:t>ل</a:t>
            </a:r>
            <a:r>
              <a:rPr sz="1400" b="1" i="1" u="heavy" spc="-1110" dirty="0">
                <a:latin typeface="Times New Roman"/>
                <a:cs typeface="Times New Roman"/>
              </a:rPr>
              <a:t>΍</a:t>
            </a:r>
            <a:endParaRPr sz="1400">
              <a:latin typeface="Times New Roman"/>
              <a:cs typeface="Times New Roman"/>
            </a:endParaRPr>
          </a:p>
          <a:p>
            <a:pPr marL="22860">
              <a:lnSpc>
                <a:spcPts val="1610"/>
              </a:lnSpc>
            </a:pPr>
            <a:r>
              <a:rPr sz="1400" b="1" i="1" spc="5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...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2860">
              <a:lnSpc>
                <a:spcPts val="1645"/>
              </a:lnSpc>
            </a:pPr>
            <a:r>
              <a:rPr sz="1400" b="1" i="1" spc="5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...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71755" y="9132344"/>
            <a:ext cx="647700" cy="612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>
              <a:lnSpc>
                <a:spcPts val="1645"/>
              </a:lnSpc>
            </a:pPr>
            <a:r>
              <a:rPr sz="1400" b="1" i="1" u="heavy" spc="-625" dirty="0">
                <a:latin typeface="Times New Roman"/>
                <a:cs typeface="Times New Roman"/>
              </a:rPr>
              <a:t>خ</a:t>
            </a:r>
            <a:r>
              <a:rPr sz="1400" b="1" i="1" u="heavy" spc="-700" dirty="0">
                <a:latin typeface="Times New Roman"/>
                <a:cs typeface="Times New Roman"/>
              </a:rPr>
              <a:t>ي</a:t>
            </a:r>
            <a:r>
              <a:rPr sz="1400" b="1" i="1" u="heavy" spc="-285" dirty="0">
                <a:latin typeface="Times New Roman"/>
                <a:cs typeface="Times New Roman"/>
              </a:rPr>
              <a:t>έ</a:t>
            </a:r>
            <a:r>
              <a:rPr sz="1400" b="1" i="1" u="heavy" spc="-730" dirty="0">
                <a:latin typeface="Times New Roman"/>
                <a:cs typeface="Times New Roman"/>
              </a:rPr>
              <a:t>Ύ</a:t>
            </a:r>
            <a:r>
              <a:rPr sz="1400" b="1" i="1" u="heavy" spc="-955" dirty="0">
                <a:latin typeface="Times New Roman"/>
                <a:cs typeface="Times New Roman"/>
              </a:rPr>
              <a:t>Θل΍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b="1" i="1" spc="5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...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i="1" spc="5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...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4263" y="1208140"/>
          <a:ext cx="5338445" cy="1351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0371"/>
                <a:gridCol w="2880993"/>
                <a:gridCol w="1257696"/>
              </a:tblGrid>
              <a:tr h="244601">
                <a:tc>
                  <a:txBody>
                    <a:bodyPr/>
                    <a:lstStyle/>
                    <a:p>
                      <a:pPr marL="381635">
                        <a:lnSpc>
                          <a:spcPct val="100000"/>
                        </a:lnSpc>
                      </a:pP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Θل΍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863600">
                        <a:lnSpc>
                          <a:spcPct val="100000"/>
                        </a:lnSpc>
                      </a:pPr>
                      <a:r>
                        <a:rPr sz="1400" b="1" i="1" spc="-2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Ϭن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Ϩ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عϭ لϤع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ΔϬج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09575">
                        <a:lnSpc>
                          <a:spcPct val="100000"/>
                        </a:lnSpc>
                      </a:pP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فيυول΍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21640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89691" y="3190864"/>
          <a:ext cx="5352415" cy="1362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2484"/>
                <a:gridCol w="3996577"/>
              </a:tblGrid>
              <a:tr h="2419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Θل΍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62025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ل΍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ϭ ϥΎجϠ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/ϱέ΍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إ΍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ϰ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δم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214883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599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894263" y="5184652"/>
          <a:ext cx="5338445" cy="1576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91700"/>
                <a:gridCol w="1617360"/>
              </a:tblGrid>
              <a:tr h="227837">
                <a:tc>
                  <a:txBody>
                    <a:bodyPr/>
                    <a:lstStyle/>
                    <a:p>
                      <a:pPr marL="966469">
                        <a:lnSpc>
                          <a:spcPct val="100000"/>
                        </a:lnSpc>
                      </a:pP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έΎ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Θل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ϭ رشΎϨل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ϭ ثحΒل΍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وϨع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)نيثحΎΒل΍( ثح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Βل΍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م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س΍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22274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889691" y="7391648"/>
          <a:ext cx="5352415" cy="17329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4735"/>
                <a:gridCol w="1036700"/>
                <a:gridCol w="3237625"/>
              </a:tblGrid>
              <a:tr h="425967">
                <a:tc>
                  <a:txBody>
                    <a:bodyPr/>
                    <a:lstStyle/>
                    <a:p>
                      <a:pPr marL="367665" marR="241935" indent="-123825">
                        <a:lnSpc>
                          <a:spcPts val="161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έΪل΍ 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يϠع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80035" marR="265430" indent="18415">
                        <a:lnSpc>
                          <a:spcPts val="161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ΔϠ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 Δيع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113155" marR="901700" indent="-188595">
                        <a:lnSpc>
                          <a:spcPts val="161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Δي</a:t>
                      </a:r>
                      <a:r>
                        <a:rPr sz="1400" b="1" i="1" spc="-1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ΪΘل΍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Ε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Ϙ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b="1" i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 </a:t>
                      </a:r>
                      <a:r>
                        <a:rPr sz="1400" b="1" i="1" spc="-2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Ϭδيέ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ت </a:t>
                      </a:r>
                      <a:r>
                        <a:rPr sz="1400" b="1" i="1" spc="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ف مهΎس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2106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Wingdings"/>
                          <a:cs typeface="Wingdings"/>
                        </a:rPr>
                        <a:t></a:t>
                      </a:r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Wingdings"/>
                          <a:cs typeface="Wingdings"/>
                        </a:rPr>
                        <a:t></a:t>
                      </a:r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Wingdings"/>
                          <a:cs typeface="Wingdings"/>
                        </a:rPr>
                        <a:t></a:t>
                      </a:r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Wingdings"/>
                          <a:cs typeface="Wingdings"/>
                        </a:rPr>
                        <a:t></a:t>
                      </a:r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Wingdings"/>
                          <a:cs typeface="Wingdings"/>
                        </a:rPr>
                        <a:t></a:t>
                      </a:r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Wingdings"/>
                          <a:cs typeface="Wingdings"/>
                        </a:rPr>
                        <a:t></a:t>
                      </a:r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Wingdings"/>
                          <a:cs typeface="Wingdings"/>
                        </a:rPr>
                        <a:t></a:t>
                      </a:r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Wingdings"/>
                          <a:cs typeface="Wingdings"/>
                        </a:rPr>
                        <a:t></a:t>
                      </a:r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Wingdings"/>
                          <a:cs typeface="Wingdings"/>
                        </a:rPr>
                        <a:t></a:t>
                      </a:r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Wingdings"/>
                          <a:cs typeface="Wingdings"/>
                        </a:rPr>
                        <a:t></a:t>
                      </a:r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Wingdings"/>
                          <a:cs typeface="Wingdings"/>
                        </a:rPr>
                        <a:t></a:t>
                      </a:r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Wingdings"/>
                          <a:cs typeface="Wingdings"/>
                        </a:rPr>
                        <a:t></a:t>
                      </a:r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0972" y="676910"/>
            <a:ext cx="293052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" dirty="0">
                <a:latin typeface="Simplified Arabic"/>
                <a:cs typeface="Simplified Arabic"/>
              </a:rPr>
              <a:t>د</a:t>
            </a:r>
            <a:r>
              <a:rPr sz="2000" b="1" spc="-495" dirty="0">
                <a:latin typeface="Simplified Arabic"/>
                <a:cs typeface="Simplified Arabic"/>
              </a:rPr>
              <a:t>ي</a:t>
            </a:r>
            <a:r>
              <a:rPr sz="2000" b="1" spc="-275" dirty="0">
                <a:latin typeface="Simplified Arabic"/>
                <a:cs typeface="Simplified Arabic"/>
              </a:rPr>
              <a:t>د</a:t>
            </a:r>
            <a:r>
              <a:rPr sz="2000" b="1" spc="-120" dirty="0">
                <a:latin typeface="Simplified Arabic"/>
                <a:cs typeface="Simplified Arabic"/>
              </a:rPr>
              <a:t>ج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85" dirty="0">
                <a:latin typeface="Simplified Arabic"/>
                <a:cs typeface="Simplified Arabic"/>
              </a:rPr>
              <a:t>ا</a:t>
            </a:r>
            <a:r>
              <a:rPr sz="2000" b="1" spc="-555" dirty="0">
                <a:latin typeface="Simplified Arabic"/>
                <a:cs typeface="Simplified Arabic"/>
              </a:rPr>
              <a:t>ي</a:t>
            </a:r>
            <a:r>
              <a:rPr sz="2000" b="1" spc="-220" dirty="0">
                <a:latin typeface="Simplified Arabic"/>
                <a:cs typeface="Simplified Arabic"/>
              </a:rPr>
              <a:t>لع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0" dirty="0">
                <a:latin typeface="Simplified Arabic"/>
                <a:cs typeface="Simplified Arabic"/>
              </a:rPr>
              <a:t>ت</a:t>
            </a:r>
            <a:r>
              <a:rPr sz="2000" b="1" spc="30" dirty="0">
                <a:latin typeface="Simplified Arabic"/>
                <a:cs typeface="Simplified Arabic"/>
              </a:rPr>
              <a:t>ا</a:t>
            </a:r>
            <a:r>
              <a:rPr sz="2000" b="1" spc="-615" dirty="0">
                <a:latin typeface="Simplified Arabic"/>
                <a:cs typeface="Simplified Arabic"/>
              </a:rPr>
              <a:t>س</a:t>
            </a:r>
            <a:r>
              <a:rPr sz="2000" b="1" spc="-850" dirty="0">
                <a:latin typeface="Simplified Arabic"/>
                <a:cs typeface="Simplified Arabic"/>
              </a:rPr>
              <a:t>ر</a:t>
            </a:r>
            <a:r>
              <a:rPr sz="2000" b="1" dirty="0">
                <a:latin typeface="Simplified Arabic"/>
                <a:cs typeface="Simplified Arabic"/>
              </a:rPr>
              <a:t>ا</a:t>
            </a:r>
            <a:r>
              <a:rPr sz="2000" b="1" spc="-225" dirty="0">
                <a:latin typeface="Simplified Arabic"/>
                <a:cs typeface="Simplified Arabic"/>
              </a:rPr>
              <a:t> </a:t>
            </a:r>
            <a:r>
              <a:rPr sz="2000" b="1" dirty="0">
                <a:latin typeface="Simplified Arabic"/>
                <a:cs typeface="Simplified Arabic"/>
              </a:rPr>
              <a:t>د </a:t>
            </a:r>
            <a:r>
              <a:rPr sz="2000" b="1" spc="30" dirty="0">
                <a:latin typeface="Simplified Arabic"/>
                <a:cs typeface="Simplified Arabic"/>
              </a:rPr>
              <a:t>جما</a:t>
            </a:r>
            <a:r>
              <a:rPr sz="2000" b="1" spc="-830" dirty="0">
                <a:latin typeface="Simplified Arabic"/>
                <a:cs typeface="Simplified Arabic"/>
              </a:rPr>
              <a:t>ن</a:t>
            </a:r>
            <a:r>
              <a:rPr sz="2000" b="1" spc="5" dirty="0">
                <a:latin typeface="Simplified Arabic"/>
                <a:cs typeface="Simplified Arabic"/>
              </a:rPr>
              <a:t>ر</a:t>
            </a:r>
            <a:r>
              <a:rPr sz="2000" b="1" spc="-770" dirty="0">
                <a:latin typeface="Simplified Arabic"/>
                <a:cs typeface="Simplified Arabic"/>
              </a:rPr>
              <a:t>ب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30" dirty="0">
                <a:latin typeface="Simplified Arabic"/>
                <a:cs typeface="Simplified Arabic"/>
              </a:rPr>
              <a:t>ر</a:t>
            </a:r>
            <a:r>
              <a:rPr sz="2000" b="1" spc="-844" dirty="0">
                <a:latin typeface="Simplified Arabic"/>
                <a:cs typeface="Simplified Arabic"/>
              </a:rPr>
              <a:t>ر</a:t>
            </a:r>
            <a:r>
              <a:rPr sz="2000" b="1" dirty="0">
                <a:latin typeface="Simplified Arabic"/>
                <a:cs typeface="Simplified Arabic"/>
              </a:rPr>
              <a:t>ا</a:t>
            </a:r>
            <a:r>
              <a:rPr sz="2000" b="1" spc="-229" dirty="0">
                <a:latin typeface="Simplified Arabic"/>
                <a:cs typeface="Simplified Arabic"/>
              </a:rPr>
              <a:t> </a:t>
            </a:r>
            <a:r>
              <a:rPr sz="2000" b="1" spc="-310" dirty="0">
                <a:latin typeface="Simplified Arabic"/>
                <a:cs typeface="Simplified Arabic"/>
              </a:rPr>
              <a:t>قإ</a:t>
            </a:r>
            <a:r>
              <a:rPr sz="2000" b="1" dirty="0">
                <a:latin typeface="Simplified Arabic"/>
                <a:cs typeface="Simplified Arabic"/>
              </a:rPr>
              <a:t> </a:t>
            </a:r>
            <a:r>
              <a:rPr sz="2000" b="1" spc="-10" dirty="0">
                <a:latin typeface="Simplified Arabic"/>
                <a:cs typeface="Simplified Arabic"/>
              </a:rPr>
              <a:t>ب</a:t>
            </a:r>
            <a:r>
              <a:rPr sz="2000" b="1" spc="-225" dirty="0">
                <a:latin typeface="Simplified Arabic"/>
                <a:cs typeface="Simplified Arabic"/>
              </a:rPr>
              <a:t>لط</a:t>
            </a:r>
            <a:endParaRPr sz="20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1934" y="1491008"/>
            <a:ext cx="6030595" cy="190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695" algn="ctr">
              <a:lnSpc>
                <a:spcPct val="100000"/>
              </a:lnSpc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15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 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 </a:t>
            </a:r>
            <a:r>
              <a:rPr sz="9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15" dirty="0">
                <a:latin typeface="Arial"/>
                <a:cs typeface="Arial"/>
              </a:rPr>
              <a:t>يϠك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104775" algn="ctr">
              <a:lnSpc>
                <a:spcPct val="100000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15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 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 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........... </a:t>
            </a:r>
            <a:r>
              <a:rPr sz="900" b="1" spc="-1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484" dirty="0">
                <a:latin typeface="Arial"/>
                <a:cs typeface="Arial"/>
              </a:rPr>
              <a:t>ϡسϘ</a:t>
            </a:r>
            <a:r>
              <a:rPr sz="1400" b="1" spc="-29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81915" algn="ctr">
              <a:lnSpc>
                <a:spcPct val="100000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.........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 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</a:t>
            </a:r>
            <a:r>
              <a:rPr sz="900" b="1" spc="4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....</a:t>
            </a:r>
            <a:r>
              <a:rPr sz="900" b="1" spc="-10" dirty="0">
                <a:latin typeface="Arial"/>
                <a:cs typeface="Arial"/>
              </a:rPr>
              <a:t>..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185" dirty="0">
                <a:latin typeface="Arial"/>
                <a:cs typeface="Arial"/>
              </a:rPr>
              <a:t>حر</a:t>
            </a:r>
            <a:r>
              <a:rPr sz="1400" b="1" spc="-250" dirty="0">
                <a:latin typeface="Arial"/>
                <a:cs typeface="Arial"/>
              </a:rPr>
              <a:t>ت</a:t>
            </a:r>
            <a:r>
              <a:rPr sz="1400" b="1" spc="-385" dirty="0">
                <a:latin typeface="Arial"/>
                <a:cs typeface="Arial"/>
              </a:rPr>
              <a:t>Ϙ</a:t>
            </a:r>
            <a:r>
              <a:rPr sz="1400" b="1" spc="-1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95" dirty="0">
                <a:latin typeface="Arial"/>
                <a:cs typeface="Arial"/>
              </a:rPr>
              <a:t>جرد</a:t>
            </a:r>
            <a:r>
              <a:rPr sz="1400" b="1" spc="-10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26034" algn="ctr">
              <a:lnSpc>
                <a:spcPct val="100000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5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)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20" dirty="0">
                <a:latin typeface="Arial"/>
                <a:cs typeface="Arial"/>
              </a:rPr>
              <a:t>ز</a:t>
            </a:r>
            <a:r>
              <a:rPr sz="1400" b="1" spc="-229" dirty="0">
                <a:latin typeface="Arial"/>
                <a:cs typeface="Arial"/>
              </a:rPr>
              <a:t>يϠجنإاϭ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320" dirty="0">
                <a:latin typeface="Arial"/>
                <a:cs typeface="Arial"/>
              </a:rPr>
              <a:t>ب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305" dirty="0">
                <a:latin typeface="Arial"/>
                <a:cs typeface="Arial"/>
              </a:rPr>
              <a:t>ع</a:t>
            </a:r>
            <a:r>
              <a:rPr sz="1400" b="1" spc="-26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425" dirty="0">
                <a:latin typeface="Arial"/>
                <a:cs typeface="Arial"/>
              </a:rPr>
              <a:t>غ</a:t>
            </a:r>
            <a:r>
              <a:rPr sz="1400" b="1" spc="-645" dirty="0">
                <a:latin typeface="Arial"/>
                <a:cs typeface="Arial"/>
              </a:rPr>
              <a:t>Ϡ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(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30" dirty="0">
                <a:latin typeface="Arial"/>
                <a:cs typeface="Arial"/>
              </a:rPr>
              <a:t>ϡ</a:t>
            </a:r>
            <a:r>
              <a:rPr sz="1400" b="1" spc="-815" dirty="0">
                <a:latin typeface="Arial"/>
                <a:cs typeface="Arial"/>
              </a:rPr>
              <a:t>Ύ</a:t>
            </a:r>
            <a:r>
              <a:rPr sz="1400" b="1" spc="-305" dirty="0">
                <a:latin typeface="Arial"/>
                <a:cs typeface="Arial"/>
              </a:rPr>
              <a:t>ع</a:t>
            </a:r>
            <a:r>
              <a:rPr sz="1400" b="1" spc="-26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5" dirty="0">
                <a:latin typeface="Arial"/>
                <a:cs typeface="Arial"/>
              </a:rPr>
              <a:t>ص</a:t>
            </a:r>
            <a:r>
              <a:rPr sz="1400" b="1" spc="-315" dirty="0">
                <a:latin typeface="Arial"/>
                <a:cs typeface="Arial"/>
              </a:rPr>
              <a:t>ص</a:t>
            </a:r>
            <a:r>
              <a:rPr sz="1400" b="1" spc="-175" dirty="0">
                <a:latin typeface="Arial"/>
                <a:cs typeface="Arial"/>
              </a:rPr>
              <a:t>خ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  <a:p>
            <a:pPr marL="51435">
              <a:lnSpc>
                <a:spcPct val="100000"/>
              </a:lnSpc>
              <a:spcBef>
                <a:spcPts val="765"/>
              </a:spcBef>
            </a:pPr>
            <a:r>
              <a:rPr sz="900" b="1" spc="-15" dirty="0">
                <a:latin typeface="Arial"/>
                <a:cs typeface="Arial"/>
              </a:rPr>
              <a:t>-</a:t>
            </a:r>
            <a:r>
              <a:rPr sz="900" b="1" spc="-5" dirty="0">
                <a:latin typeface="Arial"/>
                <a:cs typeface="Arial"/>
              </a:rPr>
              <a:t>------------------------------</a:t>
            </a:r>
            <a:r>
              <a:rPr sz="900" b="1" spc="85" dirty="0">
                <a:latin typeface="Arial"/>
                <a:cs typeface="Arial"/>
              </a:rPr>
              <a:t>-</a:t>
            </a:r>
            <a:r>
              <a:rPr sz="900" b="1" spc="-5" dirty="0">
                <a:latin typeface="Arial"/>
                <a:cs typeface="Arial"/>
              </a:rPr>
              <a:t>-----</a:t>
            </a:r>
            <a:r>
              <a:rPr sz="900" b="1" spc="-15" dirty="0">
                <a:latin typeface="Arial"/>
                <a:cs typeface="Arial"/>
              </a:rPr>
              <a:t>-</a:t>
            </a:r>
            <a:r>
              <a:rPr sz="900" b="1" spc="-5" dirty="0">
                <a:latin typeface="Arial"/>
                <a:cs typeface="Arial"/>
              </a:rPr>
              <a:t>---------------------------------------</a:t>
            </a:r>
            <a:r>
              <a:rPr sz="900" b="1" spc="-15" dirty="0">
                <a:latin typeface="Arial"/>
                <a:cs typeface="Arial"/>
              </a:rPr>
              <a:t>-</a:t>
            </a:r>
            <a:r>
              <a:rPr sz="900" b="1" spc="-5" dirty="0">
                <a:latin typeface="Arial"/>
                <a:cs typeface="Arial"/>
              </a:rPr>
              <a:t>---------------------------------------</a:t>
            </a:r>
            <a:r>
              <a:rPr sz="900" b="1" spc="-15" dirty="0">
                <a:latin typeface="Arial"/>
                <a:cs typeface="Arial"/>
              </a:rPr>
              <a:t>-</a:t>
            </a:r>
            <a:r>
              <a:rPr sz="900" b="1" spc="-5" dirty="0">
                <a:latin typeface="Arial"/>
                <a:cs typeface="Arial"/>
              </a:rPr>
              <a:t>--------------------------------------</a:t>
            </a:r>
            <a:r>
              <a:rPr sz="900" b="1" dirty="0"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  <a:p>
            <a:pPr marL="17780" algn="ctr">
              <a:lnSpc>
                <a:spcPct val="100000"/>
              </a:lnSpc>
              <a:spcBef>
                <a:spcPts val="445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</a:t>
            </a:r>
            <a:r>
              <a:rPr sz="900" b="1" spc="25" dirty="0">
                <a:latin typeface="Arial"/>
                <a:cs typeface="Arial"/>
              </a:rPr>
              <a:t>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)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20" dirty="0">
                <a:latin typeface="Arial"/>
                <a:cs typeface="Arial"/>
              </a:rPr>
              <a:t>ز</a:t>
            </a:r>
            <a:r>
              <a:rPr sz="1400" b="1" spc="-229" dirty="0">
                <a:latin typeface="Arial"/>
                <a:cs typeface="Arial"/>
              </a:rPr>
              <a:t>يϠجنإاϭ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320" dirty="0">
                <a:latin typeface="Arial"/>
                <a:cs typeface="Arial"/>
              </a:rPr>
              <a:t>ب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305" dirty="0">
                <a:latin typeface="Arial"/>
                <a:cs typeface="Arial"/>
              </a:rPr>
              <a:t>ع</a:t>
            </a:r>
            <a:r>
              <a:rPr sz="1400" b="1" spc="-26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425" dirty="0">
                <a:latin typeface="Arial"/>
                <a:cs typeface="Arial"/>
              </a:rPr>
              <a:t>غ</a:t>
            </a:r>
            <a:r>
              <a:rPr sz="1400" b="1" spc="-645" dirty="0">
                <a:latin typeface="Arial"/>
                <a:cs typeface="Arial"/>
              </a:rPr>
              <a:t>Ϡ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(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ϕ</a:t>
            </a:r>
            <a:r>
              <a:rPr sz="1400" b="1" spc="-500" dirty="0">
                <a:latin typeface="Arial"/>
                <a:cs typeface="Arial"/>
              </a:rPr>
              <a:t>ي</a:t>
            </a:r>
            <a:r>
              <a:rPr sz="1400" b="1" spc="-470" dirty="0">
                <a:latin typeface="Arial"/>
                <a:cs typeface="Arial"/>
              </a:rPr>
              <a:t>ق</a:t>
            </a:r>
            <a:r>
              <a:rPr sz="1400" b="1" spc="-135" dirty="0">
                <a:latin typeface="Arial"/>
                <a:cs typeface="Arial"/>
              </a:rPr>
              <a:t>د</a:t>
            </a:r>
            <a:r>
              <a:rPr sz="1400" b="1" spc="-19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5" dirty="0">
                <a:latin typeface="Arial"/>
                <a:cs typeface="Arial"/>
              </a:rPr>
              <a:t>ص</a:t>
            </a:r>
            <a:r>
              <a:rPr sz="1400" b="1" spc="-315" dirty="0">
                <a:latin typeface="Arial"/>
                <a:cs typeface="Arial"/>
              </a:rPr>
              <a:t>ص</a:t>
            </a:r>
            <a:r>
              <a:rPr sz="1400" b="1" spc="-175" dirty="0">
                <a:latin typeface="Arial"/>
                <a:cs typeface="Arial"/>
              </a:rPr>
              <a:t>خ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64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 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 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 </a:t>
            </a:r>
            <a:r>
              <a:rPr sz="900" b="1" spc="-1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94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ء</a:t>
            </a:r>
            <a:r>
              <a:rPr sz="1400" b="1" spc="-285" dirty="0">
                <a:latin typeface="Arial"/>
                <a:cs typeface="Arial"/>
              </a:rPr>
              <a:t>دبل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حر</a:t>
            </a:r>
            <a:r>
              <a:rPr sz="1400" b="1" spc="-220" dirty="0">
                <a:latin typeface="Arial"/>
                <a:cs typeface="Arial"/>
              </a:rPr>
              <a:t>ت</a:t>
            </a:r>
            <a:r>
              <a:rPr sz="1400" b="1" spc="-385" dirty="0">
                <a:latin typeface="Arial"/>
                <a:cs typeface="Arial"/>
              </a:rPr>
              <a:t>Ϙ</a:t>
            </a:r>
            <a:r>
              <a:rPr sz="1400" b="1" spc="-1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30" dirty="0">
                <a:latin typeface="Arial"/>
                <a:cs typeface="Arial"/>
              </a:rPr>
              <a:t>خ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5209" y="3527455"/>
            <a:ext cx="2017395" cy="1099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4480">
              <a:lnSpc>
                <a:spcPct val="100000"/>
              </a:lnSpc>
            </a:pPr>
            <a:r>
              <a:rPr sz="1400" b="1" spc="-484" dirty="0">
                <a:latin typeface="Arial"/>
                <a:cs typeface="Arial"/>
              </a:rPr>
              <a:t>ϡسϘ</a:t>
            </a:r>
            <a:r>
              <a:rPr sz="1400" b="1" spc="-29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5" dirty="0">
                <a:latin typeface="Arial"/>
                <a:cs typeface="Arial"/>
              </a:rPr>
              <a:t>س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520" dirty="0">
                <a:latin typeface="Arial"/>
                <a:cs typeface="Arial"/>
              </a:rPr>
              <a:t>ئ</a:t>
            </a:r>
            <a:r>
              <a:rPr sz="1400" b="1" dirty="0">
                <a:latin typeface="Arial"/>
                <a:cs typeface="Arial"/>
              </a:rPr>
              <a:t>ر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45"/>
              </a:spcBef>
              <a:tabLst>
                <a:tab pos="1718945" algn="l"/>
              </a:tabLst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 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	</a:t>
            </a:r>
            <a:r>
              <a:rPr sz="1400" b="1" spc="-100" dirty="0">
                <a:latin typeface="Arial"/>
                <a:cs typeface="Arial"/>
              </a:rPr>
              <a:t>ϡساا</a:t>
            </a:r>
            <a:endParaRPr sz="1400">
              <a:latin typeface="Arial"/>
              <a:cs typeface="Arial"/>
            </a:endParaRPr>
          </a:p>
          <a:p>
            <a:pPr marL="1270">
              <a:lnSpc>
                <a:spcPct val="100000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 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20" dirty="0">
                <a:latin typeface="Arial"/>
                <a:cs typeface="Arial"/>
              </a:rPr>
              <a:t>ع</a:t>
            </a:r>
            <a:r>
              <a:rPr sz="1400" b="1" spc="-500" dirty="0">
                <a:latin typeface="Arial"/>
                <a:cs typeface="Arial"/>
              </a:rPr>
              <a:t>ي</a:t>
            </a:r>
            <a:r>
              <a:rPr sz="1400" b="1" spc="-470" dirty="0">
                <a:latin typeface="Arial"/>
                <a:cs typeface="Arial"/>
              </a:rPr>
              <a:t>ق</a:t>
            </a:r>
            <a:r>
              <a:rPr sz="1400" b="1" spc="-355" dirty="0">
                <a:latin typeface="Arial"/>
                <a:cs typeface="Arial"/>
              </a:rPr>
              <a:t>ϭت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1270">
              <a:lnSpc>
                <a:spcPts val="1664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 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خ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783" y="3527455"/>
            <a:ext cx="2014220" cy="1099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>
              <a:lnSpc>
                <a:spcPct val="100000"/>
              </a:lnSpc>
            </a:pP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15" dirty="0">
                <a:latin typeface="Arial"/>
                <a:cs typeface="Arial"/>
              </a:rPr>
              <a:t>يϠك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70" dirty="0">
                <a:latin typeface="Arial"/>
                <a:cs typeface="Arial"/>
              </a:rPr>
              <a:t>دي</a:t>
            </a:r>
            <a:r>
              <a:rPr sz="1400" b="1" spc="-120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ع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45"/>
              </a:spcBef>
              <a:tabLst>
                <a:tab pos="1715770" algn="l"/>
              </a:tabLst>
            </a:pPr>
            <a:r>
              <a:rPr sz="900" b="1" spc="-10" dirty="0">
                <a:latin typeface="Arial"/>
                <a:cs typeface="Arial"/>
              </a:rPr>
              <a:t>..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 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	</a:t>
            </a:r>
            <a:r>
              <a:rPr sz="1400" b="1" spc="-100" dirty="0">
                <a:latin typeface="Arial"/>
                <a:cs typeface="Arial"/>
              </a:rPr>
              <a:t>ϡساا</a:t>
            </a:r>
            <a:endParaRPr sz="140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 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290" dirty="0">
                <a:latin typeface="Arial"/>
                <a:cs typeface="Arial"/>
              </a:rPr>
              <a:t>ع</a:t>
            </a:r>
            <a:r>
              <a:rPr sz="1400" b="1" spc="-355" dirty="0">
                <a:latin typeface="Arial"/>
                <a:cs typeface="Arial"/>
              </a:rPr>
              <a:t>ي</a:t>
            </a:r>
            <a:r>
              <a:rPr sz="1400" b="1" spc="-320" dirty="0">
                <a:latin typeface="Arial"/>
                <a:cs typeface="Arial"/>
              </a:rPr>
              <a:t>ق</a:t>
            </a:r>
            <a:r>
              <a:rPr sz="1400" b="1" spc="-295" dirty="0">
                <a:latin typeface="Arial"/>
                <a:cs typeface="Arial"/>
              </a:rPr>
              <a:t>ϭ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  <a:p>
            <a:pPr marL="31750">
              <a:lnSpc>
                <a:spcPts val="1664"/>
              </a:lnSpc>
              <a:spcBef>
                <a:spcPts val="730"/>
              </a:spcBef>
            </a:pP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.....</a:t>
            </a:r>
            <a:r>
              <a:rPr sz="900" b="1" spc="-10" dirty="0">
                <a:latin typeface="Arial"/>
                <a:cs typeface="Arial"/>
              </a:rPr>
              <a:t>.</a:t>
            </a:r>
            <a:r>
              <a:rPr sz="900" b="1" dirty="0">
                <a:latin typeface="Arial"/>
                <a:cs typeface="Arial"/>
              </a:rPr>
              <a:t>.. </a:t>
            </a:r>
            <a:r>
              <a:rPr sz="9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خ</a:t>
            </a:r>
            <a:r>
              <a:rPr sz="1400" b="1" spc="-32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ر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85" dirty="0">
                <a:latin typeface="Arial"/>
                <a:cs typeface="Arial"/>
              </a:rPr>
              <a:t>تلا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12308" y="5170328"/>
            <a:ext cx="228854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742315">
              <a:lnSpc>
                <a:spcPct val="153100"/>
              </a:lnSpc>
            </a:pP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spc="-525" dirty="0">
                <a:latin typeface="Arial"/>
                <a:cs typeface="Arial"/>
              </a:rPr>
              <a:t>يت</a:t>
            </a:r>
            <a:r>
              <a:rPr sz="1400" b="1" spc="-455" dirty="0">
                <a:latin typeface="Arial"/>
                <a:cs typeface="Arial"/>
              </a:rPr>
              <a:t>سج</a:t>
            </a:r>
            <a:r>
              <a:rPr sz="1400" b="1" spc="-585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90" dirty="0">
                <a:latin typeface="Arial"/>
                <a:cs typeface="Arial"/>
              </a:rPr>
              <a:t>عϭن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20" dirty="0">
                <a:latin typeface="Arial"/>
                <a:cs typeface="Arial"/>
              </a:rPr>
              <a:t>سرل</a:t>
            </a:r>
            <a:r>
              <a:rPr sz="1400" b="1" spc="-9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210" dirty="0">
                <a:latin typeface="Arial"/>
                <a:cs typeface="Arial"/>
              </a:rPr>
              <a:t>يساردل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" dirty="0">
                <a:latin typeface="Arial"/>
                <a:cs typeface="Arial"/>
              </a:rPr>
              <a:t>Ε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5" dirty="0">
                <a:latin typeface="Arial"/>
                <a:cs typeface="Arial"/>
              </a:rPr>
              <a:t>ر</a:t>
            </a:r>
            <a:r>
              <a:rPr sz="1400" b="1" spc="-660" dirty="0">
                <a:latin typeface="Arial"/>
                <a:cs typeface="Arial"/>
              </a:rPr>
              <a:t>Ϙ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180" dirty="0">
                <a:latin typeface="Arial"/>
                <a:cs typeface="Arial"/>
              </a:rPr>
              <a:t> </a:t>
            </a:r>
            <a:r>
              <a:rPr sz="1200" b="1" i="1" spc="-660" dirty="0">
                <a:latin typeface="Times New Roman"/>
                <a:cs typeface="Times New Roman"/>
              </a:rPr>
              <a:t>يثحΒ</a:t>
            </a:r>
            <a:r>
              <a:rPr sz="1200" b="1" i="1" spc="-730" dirty="0">
                <a:latin typeface="Times New Roman"/>
                <a:cs typeface="Times New Roman"/>
              </a:rPr>
              <a:t>ل</a:t>
            </a:r>
            <a:r>
              <a:rPr sz="1200" b="1" i="1" spc="-950" dirty="0">
                <a:latin typeface="Times New Roman"/>
                <a:cs typeface="Times New Roman"/>
              </a:rPr>
              <a:t>΍</a:t>
            </a:r>
            <a:r>
              <a:rPr sz="1200" b="1" i="1" dirty="0">
                <a:latin typeface="Times New Roman"/>
                <a:cs typeface="Times New Roman"/>
              </a:rPr>
              <a:t> </a:t>
            </a:r>
            <a:r>
              <a:rPr sz="1200" b="1" i="1" spc="-280" dirty="0">
                <a:latin typeface="Times New Roman"/>
                <a:cs typeface="Times New Roman"/>
              </a:rPr>
              <a:t>ωϭ</a:t>
            </a:r>
            <a:r>
              <a:rPr sz="1200" b="1" i="1" spc="-455" dirty="0">
                <a:latin typeface="Times New Roman"/>
                <a:cs typeface="Times New Roman"/>
              </a:rPr>
              <a:t>ر</a:t>
            </a:r>
            <a:r>
              <a:rPr sz="1200" b="1" i="1" spc="-495" dirty="0">
                <a:latin typeface="Times New Roman"/>
                <a:cs typeface="Times New Roman"/>
              </a:rPr>
              <a:t>ش</a:t>
            </a:r>
            <a:r>
              <a:rPr sz="1200" b="1" i="1" spc="-345" dirty="0">
                <a:latin typeface="Times New Roman"/>
                <a:cs typeface="Times New Roman"/>
              </a:rPr>
              <a:t>Ϥ</a:t>
            </a:r>
            <a:r>
              <a:rPr sz="1200" b="1" i="1" spc="-930" dirty="0">
                <a:latin typeface="Times New Roman"/>
                <a:cs typeface="Times New Roman"/>
              </a:rPr>
              <a:t>ل</a:t>
            </a:r>
            <a:r>
              <a:rPr sz="1200" b="1" i="1" spc="-950" dirty="0">
                <a:latin typeface="Times New Roman"/>
                <a:cs typeface="Times New Roman"/>
              </a:rPr>
              <a:t>΍</a:t>
            </a:r>
            <a:r>
              <a:rPr sz="1200" b="1" i="1" spc="-105" dirty="0">
                <a:latin typeface="Times New Roman"/>
                <a:cs typeface="Times New Roman"/>
              </a:rPr>
              <a:t>ϭ</a:t>
            </a:r>
            <a:r>
              <a:rPr sz="1200" b="1" i="1" dirty="0">
                <a:latin typeface="Times New Roman"/>
                <a:cs typeface="Times New Roman"/>
              </a:rPr>
              <a:t> </a:t>
            </a:r>
            <a:r>
              <a:rPr sz="1200" b="1" i="1" spc="-260" dirty="0">
                <a:latin typeface="Times New Roman"/>
                <a:cs typeface="Times New Roman"/>
              </a:rPr>
              <a:t>Δ</a:t>
            </a:r>
            <a:r>
              <a:rPr sz="1200" b="1" i="1" spc="-875" dirty="0">
                <a:latin typeface="Times New Roman"/>
                <a:cs typeface="Times New Roman"/>
              </a:rPr>
              <a:t>ي</a:t>
            </a:r>
            <a:r>
              <a:rPr sz="1200" b="1" i="1" spc="-710" dirty="0">
                <a:latin typeface="Times New Roman"/>
                <a:cs typeface="Times New Roman"/>
              </a:rPr>
              <a:t>س΍</a:t>
            </a:r>
            <a:r>
              <a:rPr sz="1200" b="1" i="1" spc="15" dirty="0">
                <a:latin typeface="Times New Roman"/>
                <a:cs typeface="Times New Roman"/>
              </a:rPr>
              <a:t>έ</a:t>
            </a:r>
            <a:r>
              <a:rPr sz="1200" b="1" i="1" spc="-280" dirty="0">
                <a:latin typeface="Times New Roman"/>
                <a:cs typeface="Times New Roman"/>
              </a:rPr>
              <a:t>Ϊ</a:t>
            </a:r>
            <a:r>
              <a:rPr sz="1200" b="1" i="1" spc="-720" dirty="0">
                <a:latin typeface="Times New Roman"/>
                <a:cs typeface="Times New Roman"/>
              </a:rPr>
              <a:t>ل</a:t>
            </a:r>
            <a:r>
              <a:rPr sz="1200" b="1" i="1" spc="-950" dirty="0">
                <a:latin typeface="Times New Roman"/>
                <a:cs typeface="Times New Roman"/>
              </a:rPr>
              <a:t>΍</a:t>
            </a:r>
            <a:r>
              <a:rPr sz="1200" b="1" i="1" dirty="0">
                <a:latin typeface="Times New Roman"/>
                <a:cs typeface="Times New Roman"/>
              </a:rPr>
              <a:t> </a:t>
            </a:r>
            <a:r>
              <a:rPr sz="1200" b="1" i="1" spc="-490" dirty="0">
                <a:latin typeface="Times New Roman"/>
                <a:cs typeface="Times New Roman"/>
              </a:rPr>
              <a:t>Ε΍</a:t>
            </a:r>
            <a:r>
              <a:rPr sz="1200" b="1" i="1" spc="15" dirty="0">
                <a:latin typeface="Times New Roman"/>
                <a:cs typeface="Times New Roman"/>
              </a:rPr>
              <a:t>έ</a:t>
            </a:r>
            <a:r>
              <a:rPr sz="1200" b="1" i="1" spc="-690" dirty="0">
                <a:latin typeface="Times New Roman"/>
                <a:cs typeface="Times New Roman"/>
              </a:rPr>
              <a:t>ر</a:t>
            </a:r>
            <a:r>
              <a:rPr sz="1200" b="1" i="1" spc="-495" dirty="0">
                <a:latin typeface="Times New Roman"/>
                <a:cs typeface="Times New Roman"/>
              </a:rPr>
              <a:t>Ϙ</a:t>
            </a:r>
            <a:r>
              <a:rPr sz="1200" b="1" i="1" spc="-360" dirty="0">
                <a:latin typeface="Times New Roman"/>
                <a:cs typeface="Times New Roman"/>
              </a:rPr>
              <a:t>Ϥ</a:t>
            </a:r>
            <a:r>
              <a:rPr sz="1200" b="1" i="1" spc="-930" dirty="0">
                <a:latin typeface="Times New Roman"/>
                <a:cs typeface="Times New Roman"/>
              </a:rPr>
              <a:t>ل</a:t>
            </a:r>
            <a:r>
              <a:rPr sz="1200" b="1" i="1" spc="-620" dirty="0">
                <a:latin typeface="Times New Roman"/>
                <a:cs typeface="Times New Roman"/>
              </a:rPr>
              <a:t>Ύ</a:t>
            </a:r>
            <a:r>
              <a:rPr sz="1200" b="1" i="1" spc="-880" dirty="0">
                <a:latin typeface="Times New Roman"/>
                <a:cs typeface="Times New Roman"/>
              </a:rPr>
              <a:t>ب</a:t>
            </a:r>
            <a:r>
              <a:rPr sz="1200" b="1" i="1" dirty="0">
                <a:latin typeface="Times New Roman"/>
                <a:cs typeface="Times New Roman"/>
              </a:rPr>
              <a:t> </a:t>
            </a:r>
            <a:r>
              <a:rPr sz="1200" b="1" i="1" spc="-625" dirty="0">
                <a:latin typeface="Times New Roman"/>
                <a:cs typeface="Times New Roman"/>
              </a:rPr>
              <a:t>جم</a:t>
            </a:r>
            <a:r>
              <a:rPr sz="1200" b="1" i="1" spc="-630" dirty="0">
                <a:latin typeface="Times New Roman"/>
                <a:cs typeface="Times New Roman"/>
              </a:rPr>
              <a:t>Ύ</a:t>
            </a:r>
            <a:r>
              <a:rPr sz="1200" b="1" i="1" spc="-780" dirty="0">
                <a:latin typeface="Times New Roman"/>
                <a:cs typeface="Times New Roman"/>
              </a:rPr>
              <a:t>ن</a:t>
            </a:r>
            <a:r>
              <a:rPr sz="1200" b="1" i="1" spc="-785" dirty="0">
                <a:latin typeface="Times New Roman"/>
                <a:cs typeface="Times New Roman"/>
              </a:rPr>
              <a:t>ر</a:t>
            </a:r>
            <a:r>
              <a:rPr sz="1200" b="1" i="1" spc="-565" dirty="0">
                <a:latin typeface="Times New Roman"/>
                <a:cs typeface="Times New Roman"/>
              </a:rPr>
              <a:t>Β</a:t>
            </a:r>
            <a:r>
              <a:rPr sz="1200" b="1" i="1" spc="-850" dirty="0">
                <a:latin typeface="Times New Roman"/>
                <a:cs typeface="Times New Roman"/>
              </a:rPr>
              <a:t>ل</a:t>
            </a:r>
            <a:r>
              <a:rPr sz="1200" b="1" i="1" spc="-950" dirty="0">
                <a:latin typeface="Times New Roman"/>
                <a:cs typeface="Times New Roman"/>
              </a:rPr>
              <a:t>΍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8065" y="5170328"/>
            <a:ext cx="263207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1412875">
              <a:lnSpc>
                <a:spcPct val="161400"/>
              </a:lnSpc>
            </a:pP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80" dirty="0">
                <a:latin typeface="Arial"/>
                <a:cs typeface="Arial"/>
              </a:rPr>
              <a:t>ر</a:t>
            </a:r>
            <a:r>
              <a:rPr sz="1400" b="1" spc="-105" dirty="0">
                <a:latin typeface="Arial"/>
                <a:cs typeface="Arial"/>
              </a:rPr>
              <a:t>ϭ</a:t>
            </a:r>
            <a:r>
              <a:rPr sz="1400" b="1" spc="-225" dirty="0">
                <a:latin typeface="Arial"/>
                <a:cs typeface="Arial"/>
              </a:rPr>
              <a:t>تكدلا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ع</a:t>
            </a:r>
            <a:r>
              <a:rPr sz="1400" b="1" spc="-285" dirty="0">
                <a:latin typeface="Arial"/>
                <a:cs typeface="Arial"/>
              </a:rPr>
              <a:t>ϭن</a:t>
            </a:r>
            <a:r>
              <a:rPr sz="1400" b="1" spc="-14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20" dirty="0">
                <a:latin typeface="Arial"/>
                <a:cs typeface="Arial"/>
              </a:rPr>
              <a:t>سرل</a:t>
            </a:r>
            <a:r>
              <a:rPr sz="1400" b="1" spc="-9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215" dirty="0">
                <a:latin typeface="Arial"/>
                <a:cs typeface="Arial"/>
              </a:rPr>
              <a:t>يسارد</a:t>
            </a:r>
            <a:r>
              <a:rPr sz="1400" b="1" spc="-19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Ε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5" dirty="0">
                <a:latin typeface="Arial"/>
                <a:cs typeface="Arial"/>
              </a:rPr>
              <a:t>ر</a:t>
            </a:r>
            <a:r>
              <a:rPr sz="1400" b="1" spc="-660" dirty="0">
                <a:latin typeface="Arial"/>
                <a:cs typeface="Arial"/>
              </a:rPr>
              <a:t>Ϙ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endParaRPr sz="1400">
              <a:latin typeface="Arial"/>
              <a:cs typeface="Arial"/>
            </a:endParaRPr>
          </a:p>
          <a:p>
            <a:pPr marL="78740">
              <a:lnSpc>
                <a:spcPts val="1435"/>
              </a:lnSpc>
              <a:spcBef>
                <a:spcPts val="750"/>
              </a:spcBef>
            </a:pPr>
            <a:r>
              <a:rPr sz="1200" b="1" i="1" spc="-260" dirty="0">
                <a:latin typeface="Times New Roman"/>
                <a:cs typeface="Times New Roman"/>
              </a:rPr>
              <a:t>Δ</a:t>
            </a:r>
            <a:r>
              <a:rPr sz="1200" b="1" i="1" spc="-770" dirty="0">
                <a:latin typeface="Times New Roman"/>
                <a:cs typeface="Times New Roman"/>
              </a:rPr>
              <a:t>يس΍</a:t>
            </a:r>
            <a:r>
              <a:rPr sz="1200" b="1" i="1" spc="15" dirty="0">
                <a:latin typeface="Times New Roman"/>
                <a:cs typeface="Times New Roman"/>
              </a:rPr>
              <a:t>έ</a:t>
            </a:r>
            <a:r>
              <a:rPr sz="1200" b="1" i="1" spc="-280" dirty="0">
                <a:latin typeface="Times New Roman"/>
                <a:cs typeface="Times New Roman"/>
              </a:rPr>
              <a:t>Ϊ</a:t>
            </a:r>
            <a:r>
              <a:rPr sz="1200" b="1" i="1" spc="-720" dirty="0">
                <a:latin typeface="Times New Roman"/>
                <a:cs typeface="Times New Roman"/>
              </a:rPr>
              <a:t>ل</a:t>
            </a:r>
            <a:r>
              <a:rPr sz="1200" b="1" i="1" spc="-950" dirty="0">
                <a:latin typeface="Times New Roman"/>
                <a:cs typeface="Times New Roman"/>
              </a:rPr>
              <a:t>΍</a:t>
            </a:r>
            <a:r>
              <a:rPr sz="1200" b="1" i="1" dirty="0">
                <a:latin typeface="Times New Roman"/>
                <a:cs typeface="Times New Roman"/>
              </a:rPr>
              <a:t> </a:t>
            </a:r>
            <a:r>
              <a:rPr sz="1200" b="1" i="1" spc="-490" dirty="0">
                <a:latin typeface="Times New Roman"/>
                <a:cs typeface="Times New Roman"/>
              </a:rPr>
              <a:t>Ε΍</a:t>
            </a:r>
            <a:r>
              <a:rPr sz="1200" b="1" i="1" spc="15" dirty="0">
                <a:latin typeface="Times New Roman"/>
                <a:cs typeface="Times New Roman"/>
              </a:rPr>
              <a:t>έ</a:t>
            </a:r>
            <a:r>
              <a:rPr sz="1200" b="1" i="1" spc="-690" dirty="0">
                <a:latin typeface="Times New Roman"/>
                <a:cs typeface="Times New Roman"/>
              </a:rPr>
              <a:t>ر</a:t>
            </a:r>
            <a:r>
              <a:rPr sz="1200" b="1" i="1" spc="-495" dirty="0">
                <a:latin typeface="Times New Roman"/>
                <a:cs typeface="Times New Roman"/>
              </a:rPr>
              <a:t>Ϙ</a:t>
            </a:r>
            <a:r>
              <a:rPr sz="1200" b="1" i="1" spc="-360" dirty="0">
                <a:latin typeface="Times New Roman"/>
                <a:cs typeface="Times New Roman"/>
              </a:rPr>
              <a:t>Ϥ</a:t>
            </a:r>
            <a:r>
              <a:rPr sz="1200" b="1" i="1" spc="-930" dirty="0">
                <a:latin typeface="Times New Roman"/>
                <a:cs typeface="Times New Roman"/>
              </a:rPr>
              <a:t>ل</a:t>
            </a:r>
            <a:r>
              <a:rPr sz="1200" b="1" i="1" spc="-950" dirty="0">
                <a:latin typeface="Times New Roman"/>
                <a:cs typeface="Times New Roman"/>
              </a:rPr>
              <a:t>΍</a:t>
            </a:r>
            <a:r>
              <a:rPr sz="1200" b="1" i="1" dirty="0">
                <a:latin typeface="Times New Roman"/>
                <a:cs typeface="Times New Roman"/>
              </a:rPr>
              <a:t> </a:t>
            </a:r>
            <a:r>
              <a:rPr sz="1200" b="1" i="1" spc="75" dirty="0">
                <a:latin typeface="Times New Roman"/>
                <a:cs typeface="Times New Roman"/>
              </a:rPr>
              <a:t>ض</a:t>
            </a:r>
            <a:r>
              <a:rPr sz="1200" b="1" i="1" spc="-590" dirty="0">
                <a:latin typeface="Times New Roman"/>
                <a:cs typeface="Times New Roman"/>
              </a:rPr>
              <a:t>عبϭ</a:t>
            </a:r>
            <a:r>
              <a:rPr sz="1200" b="1" i="1" dirty="0">
                <a:latin typeface="Times New Roman"/>
                <a:cs typeface="Times New Roman"/>
              </a:rPr>
              <a:t> </a:t>
            </a:r>
            <a:r>
              <a:rPr sz="1200" b="1" i="1" spc="-260" dirty="0">
                <a:latin typeface="Times New Roman"/>
                <a:cs typeface="Times New Roman"/>
              </a:rPr>
              <a:t>Δ</a:t>
            </a:r>
            <a:r>
              <a:rPr sz="1200" b="1" i="1" spc="-930" dirty="0">
                <a:latin typeface="Times New Roman"/>
                <a:cs typeface="Times New Roman"/>
              </a:rPr>
              <a:t>ل</a:t>
            </a:r>
            <a:r>
              <a:rPr sz="1200" b="1" i="1" spc="-620" dirty="0">
                <a:latin typeface="Times New Roman"/>
                <a:cs typeface="Times New Roman"/>
              </a:rPr>
              <a:t>Ύ</a:t>
            </a:r>
            <a:r>
              <a:rPr sz="1200" b="1" i="1" spc="-700" dirty="0">
                <a:latin typeface="Times New Roman"/>
                <a:cs typeface="Times New Roman"/>
              </a:rPr>
              <a:t>سر</a:t>
            </a:r>
            <a:r>
              <a:rPr sz="1200" b="1" i="1" spc="-710" dirty="0">
                <a:latin typeface="Times New Roman"/>
                <a:cs typeface="Times New Roman"/>
              </a:rPr>
              <a:t>ل</a:t>
            </a:r>
            <a:r>
              <a:rPr sz="1200" b="1" i="1" spc="-620" dirty="0">
                <a:latin typeface="Times New Roman"/>
                <a:cs typeface="Times New Roman"/>
              </a:rPr>
              <a:t>Ύ</a:t>
            </a:r>
            <a:r>
              <a:rPr sz="1200" b="1" i="1" spc="-880" dirty="0">
                <a:latin typeface="Times New Roman"/>
                <a:cs typeface="Times New Roman"/>
              </a:rPr>
              <a:t>ب</a:t>
            </a:r>
            <a:r>
              <a:rPr sz="1200" b="1" i="1" dirty="0">
                <a:latin typeface="Times New Roman"/>
                <a:cs typeface="Times New Roman"/>
              </a:rPr>
              <a:t> </a:t>
            </a:r>
            <a:r>
              <a:rPr sz="1200" b="1" i="1" spc="-625" dirty="0">
                <a:latin typeface="Times New Roman"/>
                <a:cs typeface="Times New Roman"/>
              </a:rPr>
              <a:t>جم</a:t>
            </a:r>
            <a:r>
              <a:rPr sz="1200" b="1" i="1" spc="-630" dirty="0">
                <a:latin typeface="Times New Roman"/>
                <a:cs typeface="Times New Roman"/>
              </a:rPr>
              <a:t>Ύ</a:t>
            </a:r>
            <a:r>
              <a:rPr sz="1200" b="1" i="1" spc="-780" dirty="0">
                <a:latin typeface="Times New Roman"/>
                <a:cs typeface="Times New Roman"/>
              </a:rPr>
              <a:t>ن</a:t>
            </a:r>
            <a:r>
              <a:rPr sz="1200" b="1" i="1" spc="-785" dirty="0">
                <a:latin typeface="Times New Roman"/>
                <a:cs typeface="Times New Roman"/>
              </a:rPr>
              <a:t>ر</a:t>
            </a:r>
            <a:r>
              <a:rPr sz="1200" b="1" i="1" spc="-565" dirty="0">
                <a:latin typeface="Times New Roman"/>
                <a:cs typeface="Times New Roman"/>
              </a:rPr>
              <a:t>Β</a:t>
            </a:r>
            <a:r>
              <a:rPr sz="1200" b="1" i="1" spc="-850" dirty="0">
                <a:latin typeface="Times New Roman"/>
                <a:cs typeface="Times New Roman"/>
              </a:rPr>
              <a:t>ل</a:t>
            </a:r>
            <a:r>
              <a:rPr sz="1200" b="1" i="1" spc="-950" dirty="0">
                <a:latin typeface="Times New Roman"/>
                <a:cs typeface="Times New Roman"/>
              </a:rPr>
              <a:t>΍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72185" y="6481729"/>
            <a:ext cx="2571750" cy="1022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1905">
              <a:lnSpc>
                <a:spcPct val="100000"/>
              </a:lnSpc>
            </a:pPr>
            <a:r>
              <a:rPr sz="1400" b="1" i="1" spc="-580" dirty="0">
                <a:latin typeface="Times New Roman"/>
                <a:cs typeface="Times New Roman"/>
              </a:rPr>
              <a:t>Ω</a:t>
            </a:r>
            <a:r>
              <a:rPr sz="1400" b="1" i="1" spc="-885" dirty="0">
                <a:latin typeface="Times New Roman"/>
                <a:cs typeface="Times New Roman"/>
              </a:rPr>
              <a:t>ر</a:t>
            </a:r>
            <a:r>
              <a:rPr sz="1400" b="1" i="1" spc="-894" dirty="0">
                <a:latin typeface="Times New Roman"/>
                <a:cs typeface="Times New Roman"/>
              </a:rPr>
              <a:t>ف</a:t>
            </a:r>
            <a:r>
              <a:rPr sz="1400" b="1" i="1" spc="-635" dirty="0">
                <a:latin typeface="Times New Roman"/>
                <a:cs typeface="Times New Roman"/>
              </a:rPr>
              <a:t>Ϩم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630" dirty="0">
                <a:latin typeface="Times New Roman"/>
                <a:cs typeface="Times New Roman"/>
              </a:rPr>
              <a:t>ج</a:t>
            </a:r>
            <a:r>
              <a:rPr sz="1400" b="1" i="1" spc="-830" dirty="0">
                <a:latin typeface="Times New Roman"/>
                <a:cs typeface="Times New Roman"/>
              </a:rPr>
              <a:t>م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910" dirty="0">
                <a:latin typeface="Times New Roman"/>
                <a:cs typeface="Times New Roman"/>
              </a:rPr>
              <a:t>ن</a:t>
            </a:r>
            <a:r>
              <a:rPr sz="1400" b="1" i="1" spc="-905" dirty="0">
                <a:latin typeface="Times New Roman"/>
                <a:cs typeface="Times New Roman"/>
              </a:rPr>
              <a:t>ر</a:t>
            </a:r>
            <a:r>
              <a:rPr sz="1400" b="1" i="1" spc="-910" dirty="0">
                <a:latin typeface="Times New Roman"/>
                <a:cs typeface="Times New Roman"/>
              </a:rPr>
              <a:t>Βل΍</a:t>
            </a:r>
            <a:endParaRPr sz="1400">
              <a:latin typeface="Times New Roman"/>
              <a:cs typeface="Times New Roman"/>
            </a:endParaRPr>
          </a:p>
          <a:p>
            <a:pPr marL="433070" marR="5080" indent="-421005">
              <a:lnSpc>
                <a:spcPts val="3229"/>
              </a:lnSpc>
              <a:spcBef>
                <a:spcPts val="350"/>
              </a:spcBef>
            </a:pPr>
            <a:r>
              <a:rPr sz="1400" b="1" i="1" dirty="0">
                <a:latin typeface="Times New Roman"/>
                <a:cs typeface="Times New Roman"/>
              </a:rPr>
              <a:t>).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spc="-440" dirty="0">
                <a:latin typeface="Times New Roman"/>
                <a:cs typeface="Times New Roman"/>
              </a:rPr>
              <a:t>.Δي</a:t>
            </a:r>
            <a:r>
              <a:rPr sz="1400" b="1" i="1" spc="-685" dirty="0">
                <a:latin typeface="Times New Roman"/>
                <a:cs typeface="Times New Roman"/>
              </a:rPr>
              <a:t>Ϡ</a:t>
            </a:r>
            <a:r>
              <a:rPr sz="1400" b="1" i="1" spc="-900" dirty="0">
                <a:latin typeface="Times New Roman"/>
                <a:cs typeface="Times New Roman"/>
              </a:rPr>
              <a:t>ك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0" dirty="0">
                <a:latin typeface="Times New Roman"/>
                <a:cs typeface="Times New Roman"/>
              </a:rPr>
              <a:t>.</a:t>
            </a:r>
            <a:r>
              <a:rPr sz="1400" b="1" i="1" dirty="0">
                <a:latin typeface="Times New Roman"/>
                <a:cs typeface="Times New Roman"/>
              </a:rPr>
              <a:t>.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425" dirty="0">
                <a:latin typeface="Times New Roman"/>
                <a:cs typeface="Times New Roman"/>
              </a:rPr>
              <a:t>δق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785" dirty="0">
                <a:latin typeface="Times New Roman"/>
                <a:cs typeface="Times New Roman"/>
              </a:rPr>
              <a:t>ع</a:t>
            </a:r>
            <a:r>
              <a:rPr sz="1400" b="1" i="1" spc="-795" dirty="0">
                <a:latin typeface="Times New Roman"/>
                <a:cs typeface="Times New Roman"/>
              </a:rPr>
              <a:t>م</a:t>
            </a:r>
            <a:r>
              <a:rPr sz="1400" b="1" i="1" dirty="0">
                <a:latin typeface="Times New Roman"/>
                <a:cs typeface="Times New Roman"/>
              </a:rPr>
              <a:t>( </a:t>
            </a:r>
            <a:r>
              <a:rPr sz="1400" b="1" i="1" spc="45" dirty="0">
                <a:latin typeface="Times New Roman"/>
                <a:cs typeface="Times New Roman"/>
              </a:rPr>
              <a:t>ϙ</a:t>
            </a:r>
            <a:r>
              <a:rPr sz="1400" b="1" i="1" spc="-840" dirty="0">
                <a:latin typeface="Times New Roman"/>
                <a:cs typeface="Times New Roman"/>
              </a:rPr>
              <a:t>ر</a:t>
            </a:r>
            <a:r>
              <a:rPr sz="1400" b="1" i="1" spc="-650" dirty="0">
                <a:latin typeface="Times New Roman"/>
                <a:cs typeface="Times New Roman"/>
              </a:rPr>
              <a:t>Θ</a:t>
            </a:r>
            <a:r>
              <a:rPr sz="1400" b="1" i="1" spc="-690" dirty="0">
                <a:latin typeface="Times New Roman"/>
                <a:cs typeface="Times New Roman"/>
              </a:rPr>
              <a:t>شم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800" dirty="0">
                <a:latin typeface="Times New Roman"/>
                <a:cs typeface="Times New Roman"/>
              </a:rPr>
              <a:t>جمΎنر</a:t>
            </a:r>
            <a:r>
              <a:rPr sz="1400" b="1" i="1" spc="-910" dirty="0">
                <a:latin typeface="Times New Roman"/>
                <a:cs typeface="Times New Roman"/>
              </a:rPr>
              <a:t>Βل΍</a:t>
            </a:r>
            <a:r>
              <a:rPr sz="1400" b="1" i="1" spc="-260" dirty="0">
                <a:latin typeface="Times New Roman"/>
                <a:cs typeface="Times New Roman"/>
              </a:rPr>
              <a:t> </a:t>
            </a:r>
            <a:r>
              <a:rPr sz="1400" b="1" i="1" spc="-640" dirty="0">
                <a:latin typeface="Times New Roman"/>
                <a:cs typeface="Times New Roman"/>
              </a:rPr>
              <a:t>ج</a:t>
            </a:r>
            <a:r>
              <a:rPr sz="1400" b="1" i="1" spc="-830" dirty="0">
                <a:latin typeface="Times New Roman"/>
                <a:cs typeface="Times New Roman"/>
              </a:rPr>
              <a:t>م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910" dirty="0">
                <a:latin typeface="Times New Roman"/>
                <a:cs typeface="Times New Roman"/>
              </a:rPr>
              <a:t>ن</a:t>
            </a:r>
            <a:r>
              <a:rPr sz="1400" b="1" i="1" spc="-905" dirty="0">
                <a:latin typeface="Times New Roman"/>
                <a:cs typeface="Times New Roman"/>
              </a:rPr>
              <a:t>ر</a:t>
            </a:r>
            <a:r>
              <a:rPr sz="1400" b="1" i="1" spc="-819" dirty="0">
                <a:latin typeface="Times New Roman"/>
                <a:cs typeface="Times New Roman"/>
              </a:rPr>
              <a:t>Βل</a:t>
            </a:r>
            <a:r>
              <a:rPr sz="1400" b="1" i="1" spc="-745" dirty="0">
                <a:latin typeface="Times New Roman"/>
                <a:cs typeface="Times New Roman"/>
              </a:rPr>
              <a:t>Ύ</a:t>
            </a:r>
            <a:r>
              <a:rPr sz="1400" b="1" i="1" spc="-1025" dirty="0">
                <a:latin typeface="Times New Roman"/>
                <a:cs typeface="Times New Roman"/>
              </a:rPr>
              <a:t>ب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300" dirty="0">
                <a:latin typeface="Times New Roman"/>
                <a:cs typeface="Times New Roman"/>
              </a:rPr>
              <a:t>Δ</a:t>
            </a:r>
            <a:r>
              <a:rPr sz="1400" b="1" i="1" spc="-915" dirty="0">
                <a:latin typeface="Times New Roman"/>
                <a:cs typeface="Times New Roman"/>
              </a:rPr>
              <a:t>ك</a:t>
            </a:r>
            <a:r>
              <a:rPr sz="1400" b="1" i="1" spc="-840" dirty="0">
                <a:latin typeface="Times New Roman"/>
                <a:cs typeface="Times New Roman"/>
              </a:rPr>
              <a:t>ر</a:t>
            </a:r>
            <a:r>
              <a:rPr sz="1400" b="1" i="1" spc="-640" dirty="0">
                <a:latin typeface="Times New Roman"/>
                <a:cs typeface="Times New Roman"/>
              </a:rPr>
              <a:t>Θ</a:t>
            </a:r>
            <a:r>
              <a:rPr sz="1400" b="1" i="1" spc="-795" dirty="0">
                <a:latin typeface="Times New Roman"/>
                <a:cs typeface="Times New Roman"/>
              </a:rPr>
              <a:t>شϤل΍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395" dirty="0">
                <a:latin typeface="Times New Roman"/>
                <a:cs typeface="Times New Roman"/>
              </a:rPr>
              <a:t>ϡ</a:t>
            </a:r>
            <a:r>
              <a:rPr sz="1400" b="1" i="1" spc="-580" dirty="0">
                <a:latin typeface="Times New Roman"/>
                <a:cs typeface="Times New Roman"/>
              </a:rPr>
              <a:t>Ύ</a:t>
            </a:r>
            <a:r>
              <a:rPr sz="1400" b="1" i="1" spc="-665" dirty="0">
                <a:latin typeface="Times New Roman"/>
                <a:cs typeface="Times New Roman"/>
              </a:rPr>
              <a:t>δقأ΍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615" dirty="0">
                <a:latin typeface="Times New Roman"/>
                <a:cs typeface="Times New Roman"/>
              </a:rPr>
              <a:t>ϭ΃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355" dirty="0">
                <a:latin typeface="Times New Roman"/>
                <a:cs typeface="Times New Roman"/>
              </a:rPr>
              <a:t>Ε</a:t>
            </a:r>
            <a:r>
              <a:rPr sz="1400" b="1" i="1" spc="-409" dirty="0">
                <a:latin typeface="Times New Roman"/>
                <a:cs typeface="Times New Roman"/>
              </a:rPr>
              <a:t>Ύ</a:t>
            </a:r>
            <a:r>
              <a:rPr sz="1400" b="1" i="1" spc="-760" dirty="0">
                <a:latin typeface="Times New Roman"/>
                <a:cs typeface="Times New Roman"/>
              </a:rPr>
              <a:t>يϠϜ</a:t>
            </a:r>
            <a:r>
              <a:rPr sz="1400" b="1" i="1" spc="-96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58368" y="8937247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4755" y="8937247"/>
            <a:ext cx="6288405" cy="0"/>
          </a:xfrm>
          <a:custGeom>
            <a:avLst/>
            <a:gdLst/>
            <a:ahLst/>
            <a:cxnLst/>
            <a:rect l="l" t="t" r="r" b="b"/>
            <a:pathLst>
              <a:path w="6288405">
                <a:moveTo>
                  <a:pt x="0" y="0"/>
                </a:moveTo>
                <a:lnTo>
                  <a:pt x="6288023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6391" y="8941820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1504" y="491578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8650" y="1138173"/>
            <a:ext cx="0" cy="3760470"/>
          </a:xfrm>
          <a:custGeom>
            <a:avLst/>
            <a:gdLst/>
            <a:ahLst/>
            <a:cxnLst/>
            <a:rect l="l" t="t" r="r" b="b"/>
            <a:pathLst>
              <a:path h="3760470">
                <a:moveTo>
                  <a:pt x="0" y="0"/>
                </a:moveTo>
                <a:lnTo>
                  <a:pt x="0" y="376047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1504" y="112102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52325" y="1138549"/>
            <a:ext cx="0" cy="3760470"/>
          </a:xfrm>
          <a:custGeom>
            <a:avLst/>
            <a:gdLst/>
            <a:ahLst/>
            <a:cxnLst/>
            <a:rect l="l" t="t" r="r" b="b"/>
            <a:pathLst>
              <a:path h="3760470">
                <a:moveTo>
                  <a:pt x="0" y="0"/>
                </a:moveTo>
                <a:lnTo>
                  <a:pt x="0" y="3760469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7225" y="488149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2939" y="1161033"/>
            <a:ext cx="0" cy="3714750"/>
          </a:xfrm>
          <a:custGeom>
            <a:avLst/>
            <a:gdLst/>
            <a:ahLst/>
            <a:cxnLst/>
            <a:rect l="l" t="t" r="r" b="b"/>
            <a:pathLst>
              <a:path h="3714750">
                <a:moveTo>
                  <a:pt x="0" y="0"/>
                </a:moveTo>
                <a:lnTo>
                  <a:pt x="0" y="37147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7225" y="115531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18035" y="1161409"/>
            <a:ext cx="0" cy="3714750"/>
          </a:xfrm>
          <a:custGeom>
            <a:avLst/>
            <a:gdLst/>
            <a:ahLst/>
            <a:cxnLst/>
            <a:rect l="l" t="t" r="r" b="b"/>
            <a:pathLst>
              <a:path h="3714750">
                <a:moveTo>
                  <a:pt x="0" y="0"/>
                </a:moveTo>
                <a:lnTo>
                  <a:pt x="0" y="37147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1504" y="614514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650" y="5110733"/>
            <a:ext cx="0" cy="1017269"/>
          </a:xfrm>
          <a:custGeom>
            <a:avLst/>
            <a:gdLst/>
            <a:ahLst/>
            <a:cxnLst/>
            <a:rect l="l" t="t" r="r" b="b"/>
            <a:pathLst>
              <a:path h="1017270">
                <a:moveTo>
                  <a:pt x="0" y="0"/>
                </a:moveTo>
                <a:lnTo>
                  <a:pt x="0" y="101727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1504" y="509358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57732" y="7699505"/>
          <a:ext cx="6374765" cy="1233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864"/>
                <a:gridCol w="3957196"/>
                <a:gridCol w="457961"/>
              </a:tblGrid>
              <a:tr h="312419"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مδϘ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ΔيϠϜ</a:t>
                      </a:r>
                      <a:r>
                        <a:rPr sz="1400" b="1" i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</a:pPr>
                      <a:r>
                        <a:rPr sz="1400" b="1" i="1" dirty="0">
                          <a:latin typeface="Times New Roman"/>
                          <a:cs typeface="Times New Roman"/>
                        </a:rPr>
                        <a:t>ϡ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262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72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72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72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9714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72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72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72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4" name="object 24"/>
          <p:cNvSpPr/>
          <p:nvPr/>
        </p:nvSpPr>
        <p:spPr>
          <a:xfrm>
            <a:off x="7052325" y="5111099"/>
            <a:ext cx="0" cy="1017269"/>
          </a:xfrm>
          <a:custGeom>
            <a:avLst/>
            <a:gdLst/>
            <a:ahLst/>
            <a:cxnLst/>
            <a:rect l="l" t="t" r="r" b="b"/>
            <a:pathLst>
              <a:path h="1017270">
                <a:moveTo>
                  <a:pt x="0" y="0"/>
                </a:moveTo>
                <a:lnTo>
                  <a:pt x="0" y="1017269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7225" y="611085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2939" y="5133593"/>
            <a:ext cx="0" cy="971550"/>
          </a:xfrm>
          <a:custGeom>
            <a:avLst/>
            <a:gdLst/>
            <a:ahLst/>
            <a:cxnLst/>
            <a:rect l="l" t="t" r="r" b="b"/>
            <a:pathLst>
              <a:path h="971550">
                <a:moveTo>
                  <a:pt x="0" y="0"/>
                </a:moveTo>
                <a:lnTo>
                  <a:pt x="0" y="9715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7225" y="512787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18035" y="5133959"/>
            <a:ext cx="0" cy="971550"/>
          </a:xfrm>
          <a:custGeom>
            <a:avLst/>
            <a:gdLst/>
            <a:ahLst/>
            <a:cxnLst/>
            <a:rect l="l" t="t" r="r" b="b"/>
            <a:pathLst>
              <a:path h="971550">
                <a:moveTo>
                  <a:pt x="0" y="0"/>
                </a:moveTo>
                <a:lnTo>
                  <a:pt x="0" y="97154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71309" y="550733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299"/>
                </a:moveTo>
                <a:lnTo>
                  <a:pt x="114299" y="114299"/>
                </a:lnTo>
                <a:lnTo>
                  <a:pt x="114299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671309" y="581213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299"/>
                </a:moveTo>
                <a:lnTo>
                  <a:pt x="114299" y="114299"/>
                </a:lnTo>
                <a:lnTo>
                  <a:pt x="114299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32809" y="551370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299"/>
                </a:moveTo>
                <a:lnTo>
                  <a:pt x="114299" y="114299"/>
                </a:lnTo>
                <a:lnTo>
                  <a:pt x="114299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32809" y="581850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299"/>
                </a:moveTo>
                <a:lnTo>
                  <a:pt x="114299" y="114299"/>
                </a:lnTo>
                <a:lnTo>
                  <a:pt x="114299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629400" y="6426085"/>
            <a:ext cx="342900" cy="218440"/>
          </a:xfrm>
          <a:custGeom>
            <a:avLst/>
            <a:gdLst/>
            <a:ahLst/>
            <a:cxnLst/>
            <a:rect l="l" t="t" r="r" b="b"/>
            <a:pathLst>
              <a:path w="342900" h="218440">
                <a:moveTo>
                  <a:pt x="0" y="218432"/>
                </a:moveTo>
                <a:lnTo>
                  <a:pt x="342899" y="218432"/>
                </a:lnTo>
                <a:lnTo>
                  <a:pt x="342899" y="0"/>
                </a:lnTo>
                <a:lnTo>
                  <a:pt x="0" y="0"/>
                </a:lnTo>
                <a:lnTo>
                  <a:pt x="0" y="21843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629400" y="6859134"/>
            <a:ext cx="342900" cy="218440"/>
          </a:xfrm>
          <a:custGeom>
            <a:avLst/>
            <a:gdLst/>
            <a:ahLst/>
            <a:cxnLst/>
            <a:rect l="l" t="t" r="r" b="b"/>
            <a:pathLst>
              <a:path w="342900" h="218440">
                <a:moveTo>
                  <a:pt x="0" y="218444"/>
                </a:moveTo>
                <a:lnTo>
                  <a:pt x="342899" y="218444"/>
                </a:lnTo>
                <a:lnTo>
                  <a:pt x="342899" y="0"/>
                </a:lnTo>
                <a:lnTo>
                  <a:pt x="0" y="0"/>
                </a:lnTo>
                <a:lnTo>
                  <a:pt x="0" y="21844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590673" y="10062964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˼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7048" y="1004744"/>
            <a:ext cx="5818505" cy="1096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04315">
              <a:lnSpc>
                <a:spcPct val="100000"/>
              </a:lnSpc>
            </a:pPr>
            <a:r>
              <a:rPr sz="1800" b="1" spc="105" dirty="0">
                <a:latin typeface="Arial"/>
                <a:cs typeface="Arial"/>
              </a:rPr>
              <a:t>ه</a:t>
            </a:r>
            <a:r>
              <a:rPr sz="1800" b="1" spc="-690" dirty="0">
                <a:latin typeface="Arial"/>
                <a:cs typeface="Arial"/>
              </a:rPr>
              <a:t>ت</a:t>
            </a:r>
            <a:r>
              <a:rPr sz="1800" b="1" spc="-680" dirty="0">
                <a:latin typeface="Arial"/>
                <a:cs typeface="Arial"/>
              </a:rPr>
              <a:t>ي</a:t>
            </a:r>
            <a:r>
              <a:rPr sz="1800" b="1" spc="160" dirty="0">
                <a:latin typeface="Arial"/>
                <a:cs typeface="Arial"/>
              </a:rPr>
              <a:t>م</a:t>
            </a:r>
            <a:r>
              <a:rPr sz="1800" b="1" spc="140" dirty="0">
                <a:latin typeface="Arial"/>
                <a:cs typeface="Arial"/>
              </a:rPr>
              <a:t>ه</a:t>
            </a:r>
            <a:r>
              <a:rPr sz="1800" b="1" spc="-1425" dirty="0">
                <a:latin typeface="Arial"/>
                <a:cs typeface="Arial"/>
              </a:rPr>
              <a:t>΃</a:t>
            </a:r>
            <a:r>
              <a:rPr sz="1800" b="1" spc="-229" dirty="0">
                <a:latin typeface="Arial"/>
                <a:cs typeface="Arial"/>
              </a:rPr>
              <a:t>ϭ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30" dirty="0">
                <a:latin typeface="Arial"/>
                <a:cs typeface="Arial"/>
              </a:rPr>
              <a:t>ج</a:t>
            </a:r>
            <a:r>
              <a:rPr sz="1800" b="1" dirty="0">
                <a:latin typeface="Arial"/>
                <a:cs typeface="Arial"/>
              </a:rPr>
              <a:t>م</a:t>
            </a:r>
            <a:r>
              <a:rPr sz="1800" b="1" spc="-605" dirty="0">
                <a:latin typeface="Arial"/>
                <a:cs typeface="Arial"/>
              </a:rPr>
              <a:t>Ύنر</a:t>
            </a:r>
            <a:r>
              <a:rPr sz="1800" b="1" spc="-615" dirty="0">
                <a:latin typeface="Arial"/>
                <a:cs typeface="Arial"/>
              </a:rPr>
              <a:t>ب</a:t>
            </a:r>
            <a:r>
              <a:rPr sz="1800" b="1" spc="-200" dirty="0">
                <a:latin typeface="Arial"/>
                <a:cs typeface="Arial"/>
              </a:rPr>
              <a:t>لا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240" dirty="0">
                <a:latin typeface="Arial"/>
                <a:cs typeface="Arial"/>
              </a:rPr>
              <a:t>فاده΃</a:t>
            </a:r>
            <a:r>
              <a:rPr sz="1800" b="1" dirty="0">
                <a:latin typeface="Arial"/>
                <a:cs typeface="Arial"/>
              </a:rPr>
              <a:t> -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2700" b="1" spc="-15" baseline="6172" dirty="0">
                <a:latin typeface="Arial"/>
                <a:cs typeface="Arial"/>
              </a:rPr>
              <a:t>ً</a:t>
            </a:r>
            <a:r>
              <a:rPr sz="1800" b="1" spc="480" dirty="0">
                <a:latin typeface="Arial"/>
                <a:cs typeface="Arial"/>
              </a:rPr>
              <a:t>ا</a:t>
            </a:r>
            <a:r>
              <a:rPr sz="1800" b="1" spc="-229" dirty="0">
                <a:latin typeface="Arial"/>
                <a:cs typeface="Arial"/>
              </a:rPr>
              <a:t>ϭ</a:t>
            </a:r>
            <a:r>
              <a:rPr sz="1800" b="1" spc="-1425" dirty="0">
                <a:latin typeface="Arial"/>
                <a:cs typeface="Arial"/>
              </a:rPr>
              <a:t>΃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745" dirty="0">
                <a:latin typeface="Arial"/>
                <a:cs typeface="Arial"/>
              </a:rPr>
              <a:t>ص</a:t>
            </a:r>
            <a:r>
              <a:rPr sz="1400" b="1" spc="-660" dirty="0">
                <a:latin typeface="Arial"/>
                <a:cs typeface="Arial"/>
              </a:rPr>
              <a:t>Ύ</a:t>
            </a:r>
            <a:r>
              <a:rPr sz="1400" b="1" spc="-220" dirty="0">
                <a:latin typeface="Arial"/>
                <a:cs typeface="Arial"/>
              </a:rPr>
              <a:t>خ</a:t>
            </a:r>
            <a:r>
              <a:rPr sz="1400" b="1" spc="-18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0" dirty="0">
                <a:latin typeface="Arial"/>
                <a:cs typeface="Arial"/>
              </a:rPr>
              <a:t>ف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دهأا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spc="-130" dirty="0">
                <a:latin typeface="Arial"/>
                <a:cs typeface="Arial"/>
              </a:rPr>
              <a:t>كذ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ϰ</a:t>
            </a:r>
            <a:r>
              <a:rPr sz="1400" b="1" spc="-204" dirty="0">
                <a:latin typeface="Arial"/>
                <a:cs typeface="Arial"/>
              </a:rPr>
              <a:t>جري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250" dirty="0">
                <a:latin typeface="Arial"/>
                <a:cs typeface="Arial"/>
              </a:rPr>
              <a:t>،</a:t>
            </a:r>
            <a:r>
              <a:rPr sz="1400" b="1" spc="-740" dirty="0">
                <a:latin typeface="Arial"/>
                <a:cs typeface="Arial"/>
              </a:rPr>
              <a:t>Ύ</a:t>
            </a:r>
            <a:r>
              <a:rPr sz="1400" b="1" spc="-515" dirty="0">
                <a:latin typeface="Arial"/>
                <a:cs typeface="Arial"/>
              </a:rPr>
              <a:t>يϠع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9" dirty="0">
                <a:latin typeface="Arial"/>
                <a:cs typeface="Arial"/>
              </a:rPr>
              <a:t>ΕΎ</a:t>
            </a:r>
            <a:r>
              <a:rPr sz="1400" b="1" spc="-530" dirty="0">
                <a:latin typeface="Arial"/>
                <a:cs typeface="Arial"/>
              </a:rPr>
              <a:t>س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280" dirty="0">
                <a:latin typeface="Arial"/>
                <a:cs typeface="Arial"/>
              </a:rPr>
              <a:t>ردϠل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ةد</a:t>
            </a:r>
            <a:r>
              <a:rPr sz="1400" b="1" spc="-55" dirty="0">
                <a:latin typeface="Arial"/>
                <a:cs typeface="Arial"/>
              </a:rPr>
              <a:t>ح</a:t>
            </a:r>
            <a:r>
              <a:rPr sz="1400" b="1" spc="-190" dirty="0">
                <a:latin typeface="Arial"/>
                <a:cs typeface="Arial"/>
              </a:rPr>
              <a:t>ϭ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114" dirty="0">
                <a:latin typeface="Arial"/>
                <a:cs typeface="Arial"/>
              </a:rPr>
              <a:t>حئا</a:t>
            </a:r>
            <a:r>
              <a:rPr sz="1400" b="1" spc="-12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640" dirty="0">
                <a:latin typeface="Arial"/>
                <a:cs typeface="Arial"/>
              </a:rPr>
              <a:t>ف</a:t>
            </a:r>
            <a:r>
              <a:rPr sz="1400" b="1" dirty="0">
                <a:latin typeface="Arial"/>
                <a:cs typeface="Arial"/>
              </a:rPr>
              <a:t> ة</a:t>
            </a:r>
            <a:r>
              <a:rPr sz="1400" b="1" spc="-10" dirty="0">
                <a:latin typeface="Arial"/>
                <a:cs typeface="Arial"/>
              </a:rPr>
              <a:t>د</a:t>
            </a:r>
            <a:r>
              <a:rPr sz="1400" b="1" spc="-100" dirty="0">
                <a:latin typeface="Arial"/>
                <a:cs typeface="Arial"/>
              </a:rPr>
              <a:t>راϭلا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05" dirty="0">
                <a:latin typeface="Arial"/>
                <a:cs typeface="Arial"/>
              </a:rPr>
              <a:t>ع</a:t>
            </a:r>
            <a:r>
              <a:rPr sz="1400" b="1" spc="-26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0" dirty="0">
                <a:latin typeface="Arial"/>
                <a:cs typeface="Arial"/>
              </a:rPr>
              <a:t>ف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210" dirty="0">
                <a:latin typeface="Arial"/>
                <a:cs typeface="Arial"/>
              </a:rPr>
              <a:t>ده</a:t>
            </a:r>
            <a:r>
              <a:rPr sz="1400" b="1" spc="120" dirty="0">
                <a:latin typeface="Arial"/>
                <a:cs typeface="Arial"/>
              </a:rPr>
              <a:t>أ</a:t>
            </a:r>
            <a:r>
              <a:rPr sz="1400" b="1" dirty="0">
                <a:latin typeface="Arial"/>
                <a:cs typeface="Arial"/>
              </a:rPr>
              <a:t>ا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ϰلإ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09" dirty="0">
                <a:latin typeface="Arial"/>
                <a:cs typeface="Arial"/>
              </a:rPr>
              <a:t>فΎضإ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˺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740"/>
              </a:spcBef>
            </a:pPr>
            <a:r>
              <a:rPr sz="1400" b="1" spc="-10" dirty="0">
                <a:latin typeface="Arial"/>
                <a:cs typeface="Arial"/>
              </a:rPr>
              <a:t>.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555" dirty="0">
                <a:latin typeface="Arial"/>
                <a:cs typeface="Arial"/>
              </a:rPr>
              <a:t>بϠل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03911" y="6145497"/>
            <a:ext cx="3840479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="1" spc="315" baseline="40123" dirty="0">
                <a:latin typeface="Arial"/>
                <a:cs typeface="Arial"/>
              </a:rPr>
              <a:t>˺</a:t>
            </a: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40" dirty="0">
                <a:latin typeface="Arial"/>
                <a:cs typeface="Arial"/>
              </a:rPr>
              <a:t>لم</a:t>
            </a:r>
            <a:r>
              <a:rPr sz="1400" b="1" spc="-305" dirty="0">
                <a:latin typeface="Arial"/>
                <a:cs typeface="Arial"/>
              </a:rPr>
              <a:t>ع</a:t>
            </a:r>
            <a:r>
              <a:rPr sz="1400" b="1" spc="-265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210" dirty="0">
                <a:latin typeface="Arial"/>
                <a:cs typeface="Arial"/>
              </a:rPr>
              <a:t>ϕ</a:t>
            </a:r>
            <a:r>
              <a:rPr sz="1400" b="1" spc="-345" dirty="0">
                <a:latin typeface="Arial"/>
                <a:cs typeface="Arial"/>
              </a:rPr>
              <a:t>ϭس</a:t>
            </a:r>
            <a:r>
              <a:rPr sz="1400" b="1" spc="-229" dirty="0">
                <a:latin typeface="Arial"/>
                <a:cs typeface="Arial"/>
              </a:rPr>
              <a:t>ل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20" dirty="0">
                <a:latin typeface="Arial"/>
                <a:cs typeface="Arial"/>
              </a:rPr>
              <a:t>ع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280" dirty="0">
                <a:latin typeface="Arial"/>
                <a:cs typeface="Arial"/>
              </a:rPr>
              <a:t>جمϠل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94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425" dirty="0">
                <a:latin typeface="Arial"/>
                <a:cs typeface="Arial"/>
              </a:rPr>
              <a:t>يدϘت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-114" dirty="0">
                <a:latin typeface="Arial"/>
                <a:cs typeface="Arial"/>
              </a:rPr>
              <a:t>ϭ</a:t>
            </a:r>
            <a:r>
              <a:rPr sz="1400" b="1" spc="-85" dirty="0">
                <a:latin typeface="Arial"/>
                <a:cs typeface="Arial"/>
              </a:rPr>
              <a:t>د</a:t>
            </a:r>
            <a:r>
              <a:rPr sz="1400" b="1" spc="-130" dirty="0">
                <a:latin typeface="Arial"/>
                <a:cs typeface="Arial"/>
              </a:rPr>
              <a:t>جϭ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Εار</a:t>
            </a:r>
            <a:r>
              <a:rPr sz="1400" b="1" spc="-20" dirty="0">
                <a:latin typeface="Arial"/>
                <a:cs typeface="Arial"/>
              </a:rPr>
              <a:t>ر</a:t>
            </a:r>
            <a:r>
              <a:rPr sz="1400" b="1" spc="-550" dirty="0">
                <a:latin typeface="Arial"/>
                <a:cs typeface="Arial"/>
              </a:rPr>
              <a:t>ب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175" dirty="0">
                <a:latin typeface="Arial"/>
                <a:cs typeface="Arial"/>
              </a:rPr>
              <a:t>ه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655" dirty="0">
                <a:latin typeface="Arial"/>
                <a:cs typeface="Arial"/>
              </a:rPr>
              <a:t>Ύ</a:t>
            </a:r>
            <a:r>
              <a:rPr sz="1400" b="1" spc="-254" dirty="0">
                <a:latin typeface="Arial"/>
                <a:cs typeface="Arial"/>
              </a:rPr>
              <a:t>م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˻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61824" y="6883063"/>
            <a:ext cx="83629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-555" dirty="0">
                <a:latin typeface="Arial"/>
                <a:cs typeface="Arial"/>
              </a:rPr>
              <a:t>ئ</a:t>
            </a:r>
            <a:r>
              <a:rPr sz="1400" dirty="0">
                <a:latin typeface="Arial"/>
                <a:cs typeface="Arial"/>
              </a:rPr>
              <a:t>اد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ج</a:t>
            </a:r>
            <a:r>
              <a:rPr sz="1400" spc="-830" dirty="0">
                <a:latin typeface="Arial"/>
                <a:cs typeface="Arial"/>
              </a:rPr>
              <a:t>Ύ</a:t>
            </a:r>
            <a:r>
              <a:rPr sz="1400" spc="-615" dirty="0">
                <a:latin typeface="Arial"/>
                <a:cs typeface="Arial"/>
              </a:rPr>
              <a:t>ي</a:t>
            </a:r>
            <a:r>
              <a:rPr sz="1400" spc="-670" dirty="0">
                <a:latin typeface="Arial"/>
                <a:cs typeface="Arial"/>
              </a:rPr>
              <a:t>ت</a:t>
            </a:r>
            <a:r>
              <a:rPr sz="1400" spc="-30" dirty="0">
                <a:latin typeface="Arial"/>
                <a:cs typeface="Arial"/>
              </a:rPr>
              <a:t>حا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د</a:t>
            </a:r>
            <a:r>
              <a:rPr sz="1400" spc="-415" dirty="0">
                <a:latin typeface="Arial"/>
                <a:cs typeface="Arial"/>
              </a:rPr>
              <a:t>س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3720" y="6883063"/>
            <a:ext cx="10769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5" dirty="0">
                <a:latin typeface="Arial"/>
                <a:cs typeface="Arial"/>
              </a:rPr>
              <a:t>ي</a:t>
            </a:r>
            <a:r>
              <a:rPr sz="1400" spc="-680" dirty="0">
                <a:latin typeface="Arial"/>
                <a:cs typeface="Arial"/>
              </a:rPr>
              <a:t>Ϡب</a:t>
            </a:r>
            <a:r>
              <a:rPr sz="1400" spc="-550" dirty="0">
                <a:latin typeface="Arial"/>
                <a:cs typeface="Arial"/>
              </a:rPr>
              <a:t>ق</a:t>
            </a:r>
            <a:r>
              <a:rPr sz="1400" spc="-660" dirty="0">
                <a:latin typeface="Arial"/>
                <a:cs typeface="Arial"/>
              </a:rPr>
              <a:t>ت</a:t>
            </a:r>
            <a:r>
              <a:rPr sz="1400" spc="-165" dirty="0">
                <a:latin typeface="Arial"/>
                <a:cs typeface="Arial"/>
              </a:rPr>
              <a:t>سم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355" dirty="0">
                <a:latin typeface="Arial"/>
                <a:cs typeface="Arial"/>
              </a:rPr>
              <a:t>جΎيتحا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spc="-415" dirty="0">
                <a:latin typeface="Arial"/>
                <a:cs typeface="Arial"/>
              </a:rPr>
              <a:t>س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1549" y="6883063"/>
            <a:ext cx="10788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-555" dirty="0">
                <a:latin typeface="Arial"/>
                <a:cs typeface="Arial"/>
              </a:rPr>
              <a:t>ي</a:t>
            </a:r>
            <a:r>
              <a:rPr sz="1400" spc="-790" dirty="0">
                <a:latin typeface="Arial"/>
                <a:cs typeface="Arial"/>
              </a:rPr>
              <a:t>Ϡ</a:t>
            </a:r>
            <a:r>
              <a:rPr sz="1400" spc="-440" dirty="0">
                <a:latin typeface="Arial"/>
                <a:cs typeface="Arial"/>
              </a:rPr>
              <a:t>عت</a:t>
            </a:r>
            <a:r>
              <a:rPr sz="1400" spc="-210" dirty="0">
                <a:latin typeface="Arial"/>
                <a:cs typeface="Arial"/>
              </a:rPr>
              <a:t>لا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ص</a:t>
            </a:r>
            <a:r>
              <a:rPr sz="1400" spc="-370" dirty="0">
                <a:latin typeface="Arial"/>
                <a:cs typeface="Arial"/>
              </a:rPr>
              <a:t>رف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ر</a:t>
            </a:r>
            <a:r>
              <a:rPr sz="1400" spc="-555" dirty="0">
                <a:latin typeface="Arial"/>
                <a:cs typeface="Arial"/>
              </a:rPr>
              <a:t>ي</a:t>
            </a:r>
            <a:r>
              <a:rPr sz="1400" spc="-735" dirty="0">
                <a:latin typeface="Arial"/>
                <a:cs typeface="Arial"/>
              </a:rPr>
              <a:t>ف</a:t>
            </a:r>
            <a:r>
              <a:rPr sz="1400" spc="-175" dirty="0">
                <a:latin typeface="Arial"/>
                <a:cs typeface="Arial"/>
              </a:rPr>
              <a:t>ϭ</a:t>
            </a:r>
            <a:r>
              <a:rPr sz="1400" spc="-660" dirty="0"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5521" y="7343312"/>
            <a:ext cx="98234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ن</a:t>
            </a:r>
            <a:r>
              <a:rPr sz="1400" spc="-565" dirty="0">
                <a:latin typeface="Arial"/>
                <a:cs typeface="Arial"/>
              </a:rPr>
              <a:t>ي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spc="-555" dirty="0">
                <a:latin typeface="Arial"/>
                <a:cs typeface="Arial"/>
              </a:rPr>
              <a:t>ي</a:t>
            </a:r>
            <a:r>
              <a:rPr sz="1400" spc="-180" dirty="0">
                <a:latin typeface="Arial"/>
                <a:cs typeface="Arial"/>
              </a:rPr>
              <a:t>عم</a:t>
            </a:r>
            <a:r>
              <a:rPr sz="1400" spc="-220" dirty="0">
                <a:latin typeface="Arial"/>
                <a:cs typeface="Arial"/>
              </a:rPr>
              <a:t>ل</a:t>
            </a:r>
            <a:r>
              <a:rPr sz="1400" dirty="0">
                <a:latin typeface="Arial"/>
                <a:cs typeface="Arial"/>
              </a:rPr>
              <a:t>ا </a:t>
            </a:r>
            <a:r>
              <a:rPr sz="1400" spc="-70" dirty="0">
                <a:latin typeface="Arial"/>
                <a:cs typeface="Arial"/>
              </a:rPr>
              <a:t>Ώ</a:t>
            </a:r>
            <a:r>
              <a:rPr sz="1400" spc="-570" dirty="0">
                <a:latin typeface="Arial"/>
                <a:cs typeface="Arial"/>
              </a:rPr>
              <a:t>Ύع</a:t>
            </a:r>
            <a:r>
              <a:rPr sz="1400" spc="-515" dirty="0">
                <a:latin typeface="Arial"/>
                <a:cs typeface="Arial"/>
              </a:rPr>
              <a:t>ي</a:t>
            </a:r>
            <a:r>
              <a:rPr sz="1400" spc="-660" dirty="0">
                <a:latin typeface="Arial"/>
                <a:cs typeface="Arial"/>
              </a:rPr>
              <a:t>ت</a:t>
            </a:r>
            <a:r>
              <a:rPr sz="1400" spc="-430" dirty="0">
                <a:latin typeface="Arial"/>
                <a:cs typeface="Arial"/>
              </a:rPr>
              <a:t>س</a:t>
            </a:r>
            <a:r>
              <a:rPr sz="140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26185" y="7343312"/>
            <a:ext cx="11741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latin typeface="Arial"/>
                <a:cs typeface="Arial"/>
              </a:rPr>
              <a:t>ء</a:t>
            </a:r>
            <a:r>
              <a:rPr sz="1400" spc="-800" dirty="0">
                <a:latin typeface="Arial"/>
                <a:cs typeface="Arial"/>
              </a:rPr>
              <a:t>Ύϔ</a:t>
            </a:r>
            <a:r>
              <a:rPr sz="1400" spc="-150" dirty="0">
                <a:latin typeface="Arial"/>
                <a:cs typeface="Arial"/>
              </a:rPr>
              <a:t>كأ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ن</a:t>
            </a:r>
            <a:r>
              <a:rPr sz="1400" spc="-555" dirty="0">
                <a:latin typeface="Arial"/>
                <a:cs typeface="Arial"/>
              </a:rPr>
              <a:t>ي</a:t>
            </a:r>
            <a:r>
              <a:rPr sz="1400" spc="-370" dirty="0">
                <a:latin typeface="Arial"/>
                <a:cs typeface="Arial"/>
              </a:rPr>
              <a:t>ص</a:t>
            </a:r>
            <a:r>
              <a:rPr sz="1400" spc="-660" dirty="0">
                <a:latin typeface="Arial"/>
                <a:cs typeface="Arial"/>
              </a:rPr>
              <a:t>ت</a:t>
            </a:r>
            <a:r>
              <a:rPr sz="1400" spc="10" dirty="0">
                <a:latin typeface="Arial"/>
                <a:cs typeface="Arial"/>
              </a:rPr>
              <a:t>خم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spc="-35" dirty="0">
                <a:latin typeface="Arial"/>
                <a:cs typeface="Arial"/>
              </a:rPr>
              <a:t>ع</a:t>
            </a:r>
            <a:r>
              <a:rPr sz="1400" dirty="0">
                <a:latin typeface="Arial"/>
                <a:cs typeface="Arial"/>
              </a:rPr>
              <a:t>إ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0175" y="7343312"/>
            <a:ext cx="94106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ن</a:t>
            </a:r>
            <a:r>
              <a:rPr sz="1400" spc="-565" dirty="0">
                <a:latin typeface="Arial"/>
                <a:cs typeface="Arial"/>
              </a:rPr>
              <a:t>ي</a:t>
            </a:r>
            <a:r>
              <a:rPr sz="1400" spc="-245" dirty="0">
                <a:latin typeface="Arial"/>
                <a:cs typeface="Arial"/>
              </a:rPr>
              <a:t>رضΎحم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-10" dirty="0">
                <a:latin typeface="Arial"/>
                <a:cs typeface="Arial"/>
              </a:rPr>
              <a:t>د</a:t>
            </a:r>
            <a:r>
              <a:rPr sz="1400" spc="-35" dirty="0">
                <a:latin typeface="Arial"/>
                <a:cs typeface="Arial"/>
              </a:rPr>
              <a:t>ع</a:t>
            </a:r>
            <a:r>
              <a:rPr sz="1400" dirty="0">
                <a:latin typeface="Arial"/>
                <a:cs typeface="Arial"/>
              </a:rPr>
              <a:t>إ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6546" y="7802036"/>
            <a:ext cx="11728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ي</a:t>
            </a:r>
            <a:r>
              <a:rPr sz="1400" spc="-15" dirty="0">
                <a:latin typeface="Arial"/>
                <a:cs typeface="Arial"/>
              </a:rPr>
              <a:t>م</a:t>
            </a:r>
            <a:r>
              <a:rPr sz="1400" spc="-509" dirty="0">
                <a:latin typeface="Arial"/>
                <a:cs typeface="Arial"/>
              </a:rPr>
              <a:t>Ϡع</a:t>
            </a:r>
            <a:r>
              <a:rPr sz="1400" spc="-409" dirty="0">
                <a:latin typeface="Arial"/>
                <a:cs typeface="Arial"/>
              </a:rPr>
              <a:t>ل</a:t>
            </a:r>
            <a:r>
              <a:rPr sz="1400" dirty="0">
                <a:latin typeface="Arial"/>
                <a:cs typeface="Arial"/>
              </a:rPr>
              <a:t>ا </a:t>
            </a:r>
            <a:r>
              <a:rPr sz="1400" spc="-229" dirty="0">
                <a:latin typeface="Arial"/>
                <a:cs typeface="Arial"/>
              </a:rPr>
              <a:t>ثحبلا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250" dirty="0">
                <a:latin typeface="Arial"/>
                <a:cs typeface="Arial"/>
              </a:rPr>
              <a:t>عي</a:t>
            </a:r>
            <a:r>
              <a:rPr sz="1400" spc="-254" dirty="0">
                <a:latin typeface="Arial"/>
                <a:cs typeface="Arial"/>
              </a:rPr>
              <a:t>ج</a:t>
            </a:r>
            <a:r>
              <a:rPr sz="1400" spc="-540" dirty="0">
                <a:latin typeface="Arial"/>
                <a:cs typeface="Arial"/>
              </a:rPr>
              <a:t>شت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97102" y="7802036"/>
            <a:ext cx="7035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0" dirty="0">
                <a:latin typeface="Arial"/>
                <a:cs typeface="Arial"/>
              </a:rPr>
              <a:t>ϡ</a:t>
            </a:r>
            <a:r>
              <a:rPr sz="1400" spc="-430" dirty="0">
                <a:latin typeface="Arial"/>
                <a:cs typeface="Arial"/>
              </a:rPr>
              <a:t>س</a:t>
            </a:r>
            <a:r>
              <a:rPr sz="1400" spc="-290" dirty="0">
                <a:latin typeface="Arial"/>
                <a:cs typeface="Arial"/>
              </a:rPr>
              <a:t>قلا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85" dirty="0">
                <a:latin typeface="Arial"/>
                <a:cs typeface="Arial"/>
              </a:rPr>
              <a:t>ريϭ</a:t>
            </a:r>
            <a:r>
              <a:rPr sz="1400" spc="-195" dirty="0">
                <a:latin typeface="Arial"/>
                <a:cs typeface="Arial"/>
              </a:rPr>
              <a:t>ط</a:t>
            </a:r>
            <a:r>
              <a:rPr sz="1400" spc="-660" dirty="0"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9735" y="7802036"/>
            <a:ext cx="11322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85" dirty="0">
                <a:latin typeface="Arial"/>
                <a:cs typeface="Arial"/>
              </a:rPr>
              <a:t>ي</a:t>
            </a:r>
            <a:r>
              <a:rPr sz="1400" spc="-790" dirty="0">
                <a:latin typeface="Arial"/>
                <a:cs typeface="Arial"/>
              </a:rPr>
              <a:t>Ϡ</a:t>
            </a:r>
            <a:r>
              <a:rPr sz="1400" spc="-555" dirty="0">
                <a:latin typeface="Arial"/>
                <a:cs typeface="Arial"/>
              </a:rPr>
              <a:t>ي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900" dirty="0">
                <a:latin typeface="Arial"/>
                <a:cs typeface="Arial"/>
              </a:rPr>
              <a:t>Ύ</a:t>
            </a:r>
            <a:r>
              <a:rPr sz="1400" spc="-110" dirty="0">
                <a:latin typeface="Arial"/>
                <a:cs typeface="Arial"/>
              </a:rPr>
              <a:t>مك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ي</a:t>
            </a:r>
            <a:r>
              <a:rPr sz="1400" spc="225" dirty="0">
                <a:latin typeface="Arial"/>
                <a:cs typeface="Arial"/>
              </a:rPr>
              <a:t>ه</a:t>
            </a:r>
            <a:r>
              <a:rPr sz="1400" spc="-175" dirty="0">
                <a:latin typeface="Arial"/>
                <a:cs typeface="Arial"/>
              </a:rPr>
              <a:t>ϭ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ى</a:t>
            </a:r>
            <a:r>
              <a:rPr sz="1400" spc="-20" dirty="0">
                <a:latin typeface="Arial"/>
                <a:cs typeface="Arial"/>
              </a:rPr>
              <a:t>رخأ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02651" y="9712903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4">
                <a:moveTo>
                  <a:pt x="0" y="0"/>
                </a:moveTo>
                <a:lnTo>
                  <a:pt x="1829430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24913" y="9759009"/>
            <a:ext cx="3582670" cy="207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0" dirty="0">
                <a:latin typeface="Times New Roman"/>
                <a:cs typeface="Times New Roman"/>
              </a:rPr>
              <a:t>.</a:t>
            </a:r>
            <a:r>
              <a:rPr sz="1200" spc="65" dirty="0">
                <a:latin typeface="Times New Roman"/>
                <a:cs typeface="Times New Roman"/>
              </a:rPr>
              <a:t>ا</a:t>
            </a:r>
            <a:r>
              <a:rPr sz="1200" spc="85" dirty="0">
                <a:latin typeface="Times New Roman"/>
                <a:cs typeface="Times New Roman"/>
              </a:rPr>
              <a:t>ه</a:t>
            </a:r>
            <a:r>
              <a:rPr sz="1200" spc="-560" dirty="0">
                <a:latin typeface="Times New Roman"/>
                <a:cs typeface="Times New Roman"/>
              </a:rPr>
              <a:t>ت</a:t>
            </a:r>
            <a:r>
              <a:rPr sz="1200" spc="-480" dirty="0">
                <a:latin typeface="Times New Roman"/>
                <a:cs typeface="Times New Roman"/>
              </a:rPr>
              <a:t>ي</a:t>
            </a:r>
            <a:r>
              <a:rPr sz="1200" spc="55" dirty="0">
                <a:latin typeface="Times New Roman"/>
                <a:cs typeface="Times New Roman"/>
              </a:rPr>
              <a:t>م</a:t>
            </a:r>
            <a:r>
              <a:rPr sz="1200" spc="95" dirty="0">
                <a:latin typeface="Times New Roman"/>
                <a:cs typeface="Times New Roman"/>
              </a:rPr>
              <a:t>هأ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65" dirty="0">
                <a:latin typeface="Times New Roman"/>
                <a:cs typeface="Times New Roman"/>
              </a:rPr>
              <a:t>ب</a:t>
            </a:r>
            <a:r>
              <a:rPr sz="1200" spc="-185" dirty="0">
                <a:latin typeface="Times New Roman"/>
                <a:cs typeface="Times New Roman"/>
              </a:rPr>
              <a:t>س</a:t>
            </a:r>
            <a:r>
              <a:rPr sz="1200" spc="-45" dirty="0">
                <a:latin typeface="Times New Roman"/>
                <a:cs typeface="Times New Roman"/>
              </a:rPr>
              <a:t>ح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10" dirty="0">
                <a:latin typeface="Times New Roman"/>
                <a:cs typeface="Times New Roman"/>
              </a:rPr>
              <a:t>Ε</a:t>
            </a:r>
            <a:r>
              <a:rPr sz="1200" spc="-40" dirty="0">
                <a:latin typeface="Times New Roman"/>
                <a:cs typeface="Times New Roman"/>
              </a:rPr>
              <a:t>اباج</a:t>
            </a:r>
            <a:r>
              <a:rPr sz="1200" spc="-30" dirty="0">
                <a:latin typeface="Times New Roman"/>
                <a:cs typeface="Times New Roman"/>
              </a:rPr>
              <a:t>إ</a:t>
            </a:r>
            <a:r>
              <a:rPr sz="1200" dirty="0">
                <a:latin typeface="Times New Roman"/>
                <a:cs typeface="Times New Roman"/>
              </a:rPr>
              <a:t>ا </a:t>
            </a:r>
            <a:r>
              <a:rPr sz="1200" spc="-120" dirty="0">
                <a:latin typeface="Times New Roman"/>
                <a:cs typeface="Times New Roman"/>
              </a:rPr>
              <a:t>هά</a:t>
            </a:r>
            <a:r>
              <a:rPr sz="1200" spc="195" dirty="0">
                <a:latin typeface="Times New Roman"/>
                <a:cs typeface="Times New Roman"/>
              </a:rPr>
              <a:t>ه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85" dirty="0">
                <a:latin typeface="Times New Roman"/>
                <a:cs typeface="Times New Roman"/>
              </a:rPr>
              <a:t>ميقرت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ل</a:t>
            </a:r>
            <a:r>
              <a:rPr sz="1200" spc="-305" dirty="0">
                <a:latin typeface="Times New Roman"/>
                <a:cs typeface="Times New Roman"/>
              </a:rPr>
              <a:t>ض</a:t>
            </a:r>
            <a:r>
              <a:rPr sz="1200" spc="-640" dirty="0">
                <a:latin typeface="Times New Roman"/>
                <a:cs typeface="Times New Roman"/>
              </a:rPr>
              <a:t>ف</a:t>
            </a:r>
            <a:r>
              <a:rPr sz="1200" spc="-475" dirty="0">
                <a:latin typeface="Times New Roman"/>
                <a:cs typeface="Times New Roman"/>
              </a:rPr>
              <a:t>ي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570" dirty="0">
                <a:latin typeface="Times New Roman"/>
                <a:cs typeface="Times New Roman"/>
              </a:rPr>
              <a:t>ب</a:t>
            </a:r>
            <a:r>
              <a:rPr sz="1200" spc="-10" dirty="0">
                <a:latin typeface="Times New Roman"/>
                <a:cs typeface="Times New Roman"/>
              </a:rPr>
              <a:t>اجإ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ن</a:t>
            </a:r>
            <a:r>
              <a:rPr sz="1200" spc="60" dirty="0">
                <a:latin typeface="Times New Roman"/>
                <a:cs typeface="Times New Roman"/>
              </a:rPr>
              <a:t>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365" dirty="0">
                <a:latin typeface="Times New Roman"/>
                <a:cs typeface="Times New Roman"/>
              </a:rPr>
              <a:t>رΜ</a:t>
            </a:r>
            <a:r>
              <a:rPr sz="1200" spc="-330" dirty="0">
                <a:latin typeface="Times New Roman"/>
                <a:cs typeface="Times New Roman"/>
              </a:rPr>
              <a:t>ك</a:t>
            </a:r>
            <a:r>
              <a:rPr sz="1200" dirty="0">
                <a:latin typeface="Times New Roman"/>
                <a:cs typeface="Times New Roman"/>
              </a:rPr>
              <a:t>ا ءاطعإ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170" dirty="0">
                <a:latin typeface="Times New Roman"/>
                <a:cs typeface="Times New Roman"/>
              </a:rPr>
              <a:t>لا</a:t>
            </a:r>
            <a:r>
              <a:rPr sz="1200" spc="-45" dirty="0">
                <a:latin typeface="Times New Roman"/>
                <a:cs typeface="Times New Roman"/>
              </a:rPr>
              <a:t>ح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355" dirty="0">
                <a:latin typeface="Times New Roman"/>
                <a:cs typeface="Times New Roman"/>
              </a:rPr>
              <a:t>يف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225" baseline="38194" dirty="0">
                <a:latin typeface="Times New Roman"/>
                <a:cs typeface="Times New Roman"/>
              </a:rPr>
              <a:t>˺</a:t>
            </a:r>
            <a:endParaRPr sz="1200" baseline="38194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2925" y="9155048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>
                <a:moveTo>
                  <a:pt x="0" y="0"/>
                </a:moveTo>
                <a:lnTo>
                  <a:pt x="6526545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0069" y="1272793"/>
            <a:ext cx="0" cy="7865109"/>
          </a:xfrm>
          <a:custGeom>
            <a:avLst/>
            <a:gdLst/>
            <a:ahLst/>
            <a:cxnLst/>
            <a:rect l="l" t="t" r="r" b="b"/>
            <a:pathLst>
              <a:path h="7865109">
                <a:moveTo>
                  <a:pt x="0" y="0"/>
                </a:moveTo>
                <a:lnTo>
                  <a:pt x="0" y="786511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2925" y="1255648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>
                <a:moveTo>
                  <a:pt x="0" y="0"/>
                </a:moveTo>
                <a:lnTo>
                  <a:pt x="6526545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52325" y="1273180"/>
            <a:ext cx="0" cy="7865109"/>
          </a:xfrm>
          <a:custGeom>
            <a:avLst/>
            <a:gdLst/>
            <a:ahLst/>
            <a:cxnLst/>
            <a:rect l="l" t="t" r="r" b="b"/>
            <a:pathLst>
              <a:path h="7865109">
                <a:moveTo>
                  <a:pt x="0" y="0"/>
                </a:moveTo>
                <a:lnTo>
                  <a:pt x="0" y="7865104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8644" y="9120758"/>
            <a:ext cx="6435725" cy="0"/>
          </a:xfrm>
          <a:custGeom>
            <a:avLst/>
            <a:gdLst/>
            <a:ahLst/>
            <a:cxnLst/>
            <a:rect l="l" t="t" r="r" b="b"/>
            <a:pathLst>
              <a:path w="6435725">
                <a:moveTo>
                  <a:pt x="0" y="0"/>
                </a:moveTo>
                <a:lnTo>
                  <a:pt x="643510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4359" y="1295653"/>
            <a:ext cx="0" cy="7819390"/>
          </a:xfrm>
          <a:custGeom>
            <a:avLst/>
            <a:gdLst/>
            <a:ahLst/>
            <a:cxnLst/>
            <a:rect l="l" t="t" r="r" b="b"/>
            <a:pathLst>
              <a:path h="7819390">
                <a:moveTo>
                  <a:pt x="0" y="0"/>
                </a:moveTo>
                <a:lnTo>
                  <a:pt x="0" y="781938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8644" y="1289938"/>
            <a:ext cx="6435725" cy="0"/>
          </a:xfrm>
          <a:custGeom>
            <a:avLst/>
            <a:gdLst/>
            <a:ahLst/>
            <a:cxnLst/>
            <a:rect l="l" t="t" r="r" b="b"/>
            <a:pathLst>
              <a:path w="6435725">
                <a:moveTo>
                  <a:pt x="0" y="0"/>
                </a:moveTo>
                <a:lnTo>
                  <a:pt x="643510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18035" y="1296040"/>
            <a:ext cx="0" cy="7819390"/>
          </a:xfrm>
          <a:custGeom>
            <a:avLst/>
            <a:gdLst/>
            <a:ahLst/>
            <a:cxnLst/>
            <a:rect l="l" t="t" r="r" b="b"/>
            <a:pathLst>
              <a:path h="7819390">
                <a:moveTo>
                  <a:pt x="0" y="0"/>
                </a:moveTo>
                <a:lnTo>
                  <a:pt x="0" y="7819384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9129" y="2171562"/>
            <a:ext cx="6381750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9129" y="2196967"/>
            <a:ext cx="6381750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15100" y="6825746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29100" y="684860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00300" y="684860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15100" y="730580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29100" y="730580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00300" y="730580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15100" y="776300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29100" y="776300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00300" y="7745860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86455" y="2569067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6300" y="2823087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6300" y="3089666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86455" y="3357615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6300" y="3611636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76300" y="3878336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86455" y="4146285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6300" y="4400306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6300" y="466685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86455" y="493483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6300" y="518882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6300" y="545552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91539" y="834390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91539" y="8597896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14400" y="885190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590673" y="10062964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0" dirty="0">
                <a:latin typeface="Times New Roman"/>
                <a:cs typeface="Times New Roman"/>
              </a:rPr>
              <a:t>˽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4526" y="552037"/>
            <a:ext cx="376301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320" dirty="0">
                <a:latin typeface="Simplified Arabic"/>
                <a:cs typeface="Simplified Arabic"/>
              </a:rPr>
              <a:t>ةهب</a:t>
            </a:r>
            <a:r>
              <a:rPr sz="1800" b="1" spc="-254" dirty="0">
                <a:latin typeface="Simplified Arabic"/>
                <a:cs typeface="Simplified Arabic"/>
              </a:rPr>
              <a:t>اش</a:t>
            </a:r>
            <a:r>
              <a:rPr sz="1800" b="1" spc="-440" dirty="0">
                <a:latin typeface="Simplified Arabic"/>
                <a:cs typeface="Simplified Arabic"/>
              </a:rPr>
              <a:t>مƃا</a:t>
            </a:r>
            <a:r>
              <a:rPr sz="1800" b="1" spc="-10" dirty="0">
                <a:latin typeface="Simplified Arabic"/>
                <a:cs typeface="Simplified Arabic"/>
              </a:rPr>
              <a:t> </a:t>
            </a:r>
            <a:r>
              <a:rPr sz="1800" b="1" spc="-45" dirty="0">
                <a:latin typeface="Simplified Arabic"/>
                <a:cs typeface="Simplified Arabic"/>
              </a:rPr>
              <a:t>ج</a:t>
            </a:r>
            <a:r>
              <a:rPr sz="1800" b="1" spc="80" dirty="0">
                <a:latin typeface="Simplified Arabic"/>
                <a:cs typeface="Simplified Arabic"/>
              </a:rPr>
              <a:t>م</a:t>
            </a:r>
            <a:r>
              <a:rPr sz="1800" b="1" spc="-770" dirty="0">
                <a:latin typeface="Simplified Arabic"/>
                <a:cs typeface="Simplified Arabic"/>
              </a:rPr>
              <a:t>ر</a:t>
            </a:r>
            <a:r>
              <a:rPr sz="1800" b="1" dirty="0">
                <a:latin typeface="Simplified Arabic"/>
                <a:cs typeface="Simplified Arabic"/>
              </a:rPr>
              <a:t>ا</a:t>
            </a:r>
            <a:r>
              <a:rPr sz="1800" b="1" spc="-210" dirty="0">
                <a:latin typeface="Simplified Arabic"/>
                <a:cs typeface="Simplified Arabic"/>
              </a:rPr>
              <a:t> </a:t>
            </a:r>
            <a:r>
              <a:rPr sz="1800" b="1" spc="-1040" dirty="0">
                <a:latin typeface="Simplified Arabic"/>
                <a:cs typeface="Simplified Arabic"/>
              </a:rPr>
              <a:t>بƃ</a:t>
            </a:r>
            <a:r>
              <a:rPr sz="1800" b="1" spc="-260" dirty="0">
                <a:latin typeface="Simplified Arabic"/>
                <a:cs typeface="Simplified Arabic"/>
              </a:rPr>
              <a:t>ا</a:t>
            </a:r>
            <a:r>
              <a:rPr sz="1800" b="1" dirty="0">
                <a:latin typeface="Simplified Arabic"/>
                <a:cs typeface="Simplified Arabic"/>
              </a:rPr>
              <a:t>و</a:t>
            </a:r>
            <a:r>
              <a:rPr sz="1800" b="1" spc="-5" dirty="0">
                <a:latin typeface="Simplified Arabic"/>
                <a:cs typeface="Simplified Arabic"/>
              </a:rPr>
              <a:t> </a:t>
            </a:r>
            <a:r>
              <a:rPr sz="1800" b="1" spc="25" dirty="0">
                <a:latin typeface="Simplified Arabic"/>
                <a:cs typeface="Simplified Arabic"/>
              </a:rPr>
              <a:t>جما</a:t>
            </a:r>
            <a:r>
              <a:rPr sz="1800" b="1" spc="-745" dirty="0">
                <a:latin typeface="Simplified Arabic"/>
                <a:cs typeface="Simplified Arabic"/>
              </a:rPr>
              <a:t>ن</a:t>
            </a:r>
            <a:r>
              <a:rPr sz="1800" b="1" spc="-520" dirty="0">
                <a:latin typeface="Simplified Arabic"/>
                <a:cs typeface="Simplified Arabic"/>
              </a:rPr>
              <a:t>ربƃا</a:t>
            </a:r>
            <a:r>
              <a:rPr sz="1800" b="1" spc="10" dirty="0">
                <a:latin typeface="Simplified Arabic"/>
                <a:cs typeface="Simplified Arabic"/>
              </a:rPr>
              <a:t> </a:t>
            </a:r>
            <a:r>
              <a:rPr sz="1800" b="1" spc="-455" dirty="0">
                <a:latin typeface="Simplified Arabic"/>
                <a:cs typeface="Simplified Arabic"/>
              </a:rPr>
              <a:t>نيب</a:t>
            </a:r>
            <a:r>
              <a:rPr sz="1800" b="1" spc="-5" dirty="0">
                <a:latin typeface="Simplified Arabic"/>
                <a:cs typeface="Simplified Arabic"/>
              </a:rPr>
              <a:t> </a:t>
            </a:r>
            <a:r>
              <a:rPr sz="1800" b="1" spc="120" dirty="0">
                <a:latin typeface="Simplified Arabic"/>
                <a:cs typeface="Simplified Arabic"/>
              </a:rPr>
              <a:t>ة</a:t>
            </a:r>
            <a:r>
              <a:rPr sz="1800" b="1" spc="-745" dirty="0">
                <a:latin typeface="Simplified Arabic"/>
                <a:cs typeface="Simplified Arabic"/>
              </a:rPr>
              <a:t>ن</a:t>
            </a:r>
            <a:r>
              <a:rPr sz="1800" b="1" spc="-105" dirty="0">
                <a:latin typeface="Simplified Arabic"/>
                <a:cs typeface="Simplified Arabic"/>
              </a:rPr>
              <a:t>راقم</a:t>
            </a:r>
            <a:r>
              <a:rPr sz="1800" b="1" spc="5" dirty="0">
                <a:latin typeface="Simplified Arabic"/>
                <a:cs typeface="Simplified Arabic"/>
              </a:rPr>
              <a:t> </a:t>
            </a:r>
            <a:r>
              <a:rPr sz="1800" b="1" spc="-114" dirty="0">
                <a:latin typeface="Simplified Arabic"/>
                <a:cs typeface="Simplified Arabic"/>
              </a:rPr>
              <a:t>ة</a:t>
            </a:r>
            <a:r>
              <a:rPr sz="1800" b="1" spc="-315" dirty="0">
                <a:latin typeface="Simplified Arabic"/>
                <a:cs typeface="Simplified Arabic"/>
              </a:rPr>
              <a:t>س</a:t>
            </a:r>
            <a:r>
              <a:rPr sz="1800" b="1" spc="-770" dirty="0">
                <a:latin typeface="Simplified Arabic"/>
                <a:cs typeface="Simplified Arabic"/>
              </a:rPr>
              <a:t>ر</a:t>
            </a:r>
            <a:r>
              <a:rPr sz="1800" b="1" dirty="0">
                <a:latin typeface="Simplified Arabic"/>
                <a:cs typeface="Simplified Arabic"/>
              </a:rPr>
              <a:t>ا</a:t>
            </a:r>
            <a:r>
              <a:rPr sz="1800" b="1" spc="-195" dirty="0">
                <a:latin typeface="Simplified Arabic"/>
                <a:cs typeface="Simplified Arabic"/>
              </a:rPr>
              <a:t> </a:t>
            </a:r>
            <a:r>
              <a:rPr sz="1800" b="1" dirty="0">
                <a:latin typeface="Simplified Arabic"/>
                <a:cs typeface="Simplified Arabic"/>
              </a:rPr>
              <a:t>د</a:t>
            </a:r>
            <a:r>
              <a:rPr sz="1800" b="1" spc="-5" dirty="0">
                <a:latin typeface="Simplified Arabic"/>
                <a:cs typeface="Simplified Arabic"/>
              </a:rPr>
              <a:t> </a:t>
            </a:r>
            <a:r>
              <a:rPr sz="1800" b="1" spc="-55" dirty="0">
                <a:latin typeface="Simplified Arabic"/>
                <a:cs typeface="Simplified Arabic"/>
              </a:rPr>
              <a:t>-</a:t>
            </a:r>
            <a:r>
              <a:rPr sz="2700" b="1" spc="-757" baseline="-6172" dirty="0">
                <a:latin typeface="Simplified Arabic"/>
                <a:cs typeface="Simplified Arabic"/>
              </a:rPr>
              <a:t> </a:t>
            </a:r>
            <a:r>
              <a:rPr sz="1800" b="1" spc="10" dirty="0">
                <a:latin typeface="Simplified Arabic"/>
                <a:cs typeface="Simplified Arabic"/>
              </a:rPr>
              <a:t>ا</a:t>
            </a:r>
            <a:r>
              <a:rPr sz="1800" b="1" spc="-675" dirty="0">
                <a:latin typeface="Simplified Arabic"/>
                <a:cs typeface="Simplified Arabic"/>
              </a:rPr>
              <a:t>ي</a:t>
            </a:r>
            <a:r>
              <a:rPr sz="1800" b="1" spc="-490" dirty="0">
                <a:latin typeface="Simplified Arabic"/>
                <a:cs typeface="Simplified Arabic"/>
              </a:rPr>
              <a:t>ن</a:t>
            </a:r>
            <a:r>
              <a:rPr sz="1800" b="1" spc="20" dirty="0">
                <a:latin typeface="Simplified Arabic"/>
                <a:cs typeface="Simplified Arabic"/>
              </a:rPr>
              <a:t>ا</a:t>
            </a:r>
            <a:r>
              <a:rPr sz="1800" b="1" spc="-690" dirty="0">
                <a:latin typeface="Simplified Arabic"/>
                <a:cs typeface="Simplified Arabic"/>
              </a:rPr>
              <a:t>ث</a:t>
            </a:r>
            <a:endParaRPr sz="18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7149" y="1261558"/>
            <a:ext cx="3858260" cy="70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4565" algn="ctr">
              <a:lnSpc>
                <a:spcPct val="100000"/>
              </a:lnSpc>
            </a:pPr>
            <a:r>
              <a:rPr sz="1200" b="1" spc="-10" dirty="0">
                <a:latin typeface="Arial"/>
                <a:cs typeface="Arial"/>
              </a:rPr>
              <a:t>؟ى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75" dirty="0">
                <a:latin typeface="Arial"/>
                <a:cs typeface="Arial"/>
              </a:rPr>
              <a:t>خ</a:t>
            </a:r>
            <a:r>
              <a:rPr sz="1200" b="1" spc="320" dirty="0">
                <a:latin typeface="Arial"/>
                <a:cs typeface="Arial"/>
              </a:rPr>
              <a:t>أ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25" dirty="0">
                <a:latin typeface="Arial"/>
                <a:cs typeface="Arial"/>
              </a:rPr>
              <a:t>Ε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80" dirty="0">
                <a:latin typeface="Arial"/>
                <a:cs typeface="Arial"/>
              </a:rPr>
              <a:t>عم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75" dirty="0">
                <a:latin typeface="Arial"/>
                <a:cs typeface="Arial"/>
              </a:rPr>
              <a:t>ج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30" dirty="0">
                <a:latin typeface="Arial"/>
                <a:cs typeface="Arial"/>
              </a:rPr>
              <a:t>نم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ϱ</a:t>
            </a:r>
            <a:r>
              <a:rPr sz="1200" b="1" spc="-950" dirty="0">
                <a:latin typeface="Arial"/>
                <a:cs typeface="Arial"/>
              </a:rPr>
              <a:t>΃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90" dirty="0">
                <a:latin typeface="Arial"/>
                <a:cs typeface="Arial"/>
              </a:rPr>
              <a:t>ي</a:t>
            </a:r>
            <a:r>
              <a:rPr sz="1200" b="1" spc="-550" dirty="0">
                <a:latin typeface="Arial"/>
                <a:cs typeface="Arial"/>
              </a:rPr>
              <a:t>ف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85" dirty="0">
                <a:latin typeface="Arial"/>
                <a:cs typeface="Arial"/>
              </a:rPr>
              <a:t>ه</a:t>
            </a:r>
            <a:r>
              <a:rPr sz="1200" b="1" spc="-530" dirty="0">
                <a:latin typeface="Arial"/>
                <a:cs typeface="Arial"/>
              </a:rPr>
              <a:t>ب</a:t>
            </a:r>
            <a:r>
              <a:rPr sz="1200" b="1" spc="-770" dirty="0">
                <a:latin typeface="Arial"/>
                <a:cs typeface="Arial"/>
              </a:rPr>
              <a:t>Ύ</a:t>
            </a:r>
            <a:r>
              <a:rPr sz="1200" b="1" spc="-145" dirty="0">
                <a:latin typeface="Arial"/>
                <a:cs typeface="Arial"/>
              </a:rPr>
              <a:t>شم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ج</a:t>
            </a:r>
            <a:r>
              <a:rPr sz="1200" b="1" spc="15" dirty="0">
                <a:latin typeface="Arial"/>
                <a:cs typeface="Arial"/>
              </a:rPr>
              <a:t>م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185" dirty="0">
                <a:latin typeface="Arial"/>
                <a:cs typeface="Arial"/>
              </a:rPr>
              <a:t>ن</a:t>
            </a:r>
            <a:r>
              <a:rPr sz="1200" b="1" spc="-155" dirty="0">
                <a:latin typeface="Arial"/>
                <a:cs typeface="Arial"/>
              </a:rPr>
              <a:t>ر</a:t>
            </a:r>
            <a:r>
              <a:rPr sz="1200" b="1" spc="-459" dirty="0">
                <a:latin typeface="Arial"/>
                <a:cs typeface="Arial"/>
              </a:rPr>
              <a:t>ب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د</a:t>
            </a:r>
            <a:r>
              <a:rPr sz="1200" b="1" spc="-55" dirty="0">
                <a:latin typeface="Arial"/>
                <a:cs typeface="Arial"/>
              </a:rPr>
              <a:t>ج</a:t>
            </a:r>
            <a:r>
              <a:rPr sz="1200" b="1" spc="-305" dirty="0">
                <a:latin typeface="Arial"/>
                <a:cs typeface="Arial"/>
              </a:rPr>
              <a:t>ϭي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0" dirty="0">
                <a:latin typeface="Arial"/>
                <a:cs typeface="Arial"/>
              </a:rPr>
              <a:t>له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)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270" dirty="0">
                <a:latin typeface="Arial"/>
                <a:cs typeface="Arial"/>
              </a:rPr>
              <a:t>˺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1670685" algn="l"/>
                <a:tab pos="3181985" algn="l"/>
              </a:tabLst>
            </a:pPr>
            <a:r>
              <a:rPr sz="1200" b="1" spc="5" dirty="0">
                <a:latin typeface="Arial"/>
                <a:cs typeface="Arial"/>
              </a:rPr>
              <a:t>)</a:t>
            </a:r>
            <a:r>
              <a:rPr sz="1200" b="1" spc="-375" dirty="0">
                <a:latin typeface="Arial"/>
                <a:cs typeface="Arial"/>
              </a:rPr>
              <a:t>Δ</a:t>
            </a:r>
            <a:r>
              <a:rPr sz="1200" b="1" spc="-420" dirty="0">
                <a:latin typeface="Arial"/>
                <a:cs typeface="Arial"/>
              </a:rPr>
              <a:t>ي</a:t>
            </a:r>
            <a:r>
              <a:rPr sz="1200" b="1" spc="-305" dirty="0">
                <a:latin typeface="Arial"/>
                <a:cs typeface="Arial"/>
              </a:rPr>
              <a:t>ل</a:t>
            </a:r>
            <a:r>
              <a:rPr sz="1200" b="1" spc="-830" dirty="0">
                <a:latin typeface="Arial"/>
                <a:cs typeface="Arial"/>
              </a:rPr>
              <a:t>Ύ</a:t>
            </a:r>
            <a:r>
              <a:rPr sz="1200" b="1" spc="-430" dirty="0">
                <a:latin typeface="Arial"/>
                <a:cs typeface="Arial"/>
              </a:rPr>
              <a:t>ت</a:t>
            </a:r>
            <a:r>
              <a:rPr sz="1200" b="1" spc="-310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370" dirty="0">
                <a:latin typeface="Arial"/>
                <a:cs typeface="Arial"/>
              </a:rPr>
              <a:t>Δ</a:t>
            </a:r>
            <a:r>
              <a:rPr sz="1200" b="1" spc="-75" dirty="0">
                <a:latin typeface="Arial"/>
                <a:cs typeface="Arial"/>
              </a:rPr>
              <a:t>ح</a:t>
            </a:r>
            <a:r>
              <a:rPr sz="1200" b="1" spc="-545" dirty="0">
                <a:latin typeface="Arial"/>
                <a:cs typeface="Arial"/>
              </a:rPr>
              <a:t>ϔ</a:t>
            </a:r>
            <a:r>
              <a:rPr sz="1200" b="1" spc="-530" dirty="0">
                <a:latin typeface="Arial"/>
                <a:cs typeface="Arial"/>
              </a:rPr>
              <a:t>صϠ</a:t>
            </a:r>
            <a:r>
              <a:rPr sz="1200" b="1" spc="-270" dirty="0">
                <a:latin typeface="Arial"/>
                <a:cs typeface="Arial"/>
              </a:rPr>
              <a:t>ل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ل</a:t>
            </a:r>
            <a:r>
              <a:rPr sz="1200" b="1" spc="-355" dirty="0">
                <a:latin typeface="Arial"/>
                <a:cs typeface="Arial"/>
              </a:rPr>
              <a:t>Ϙ</a:t>
            </a:r>
            <a:r>
              <a:rPr sz="1200" b="1" spc="-200" dirty="0">
                <a:latin typeface="Arial"/>
                <a:cs typeface="Arial"/>
              </a:rPr>
              <a:t>تنا(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320" dirty="0">
                <a:latin typeface="Arial"/>
                <a:cs typeface="Arial"/>
              </a:rPr>
              <a:t>ا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285" dirty="0">
                <a:latin typeface="Arial"/>
                <a:cs typeface="Arial"/>
              </a:rPr>
              <a:t>ϡعن</a:t>
            </a:r>
            <a:endParaRPr sz="1200">
              <a:latin typeface="Arial"/>
              <a:cs typeface="Arial"/>
            </a:endParaRPr>
          </a:p>
          <a:p>
            <a:pPr marL="879475" algn="ctr">
              <a:lnSpc>
                <a:spcPct val="100000"/>
              </a:lnSpc>
              <a:spcBef>
                <a:spcPts val="635"/>
              </a:spcBef>
              <a:tabLst>
                <a:tab pos="3695700" algn="l"/>
              </a:tabLst>
            </a:pPr>
            <a:r>
              <a:rPr sz="1200" b="1" dirty="0">
                <a:latin typeface="Arial"/>
                <a:cs typeface="Arial"/>
              </a:rPr>
              <a:t>؟</a:t>
            </a:r>
            <a:r>
              <a:rPr sz="1200" b="1" spc="-10" dirty="0">
                <a:latin typeface="Arial"/>
                <a:cs typeface="Arial"/>
              </a:rPr>
              <a:t>ى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75" dirty="0">
                <a:latin typeface="Arial"/>
                <a:cs typeface="Arial"/>
              </a:rPr>
              <a:t>خ</a:t>
            </a:r>
            <a:r>
              <a:rPr sz="1200" b="1" spc="320" dirty="0">
                <a:latin typeface="Arial"/>
                <a:cs typeface="Arial"/>
              </a:rPr>
              <a:t>أ</a:t>
            </a:r>
            <a:r>
              <a:rPr sz="1200" b="1" dirty="0">
                <a:latin typeface="Arial"/>
                <a:cs typeface="Arial"/>
              </a:rPr>
              <a:t>ا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370" dirty="0">
                <a:latin typeface="Arial"/>
                <a:cs typeface="Arial"/>
              </a:rPr>
              <a:t>Δ</a:t>
            </a:r>
            <a:r>
              <a:rPr sz="1200" b="1" spc="-365" dirty="0">
                <a:latin typeface="Arial"/>
                <a:cs typeface="Arial"/>
              </a:rPr>
              <a:t>ك</a:t>
            </a:r>
            <a:r>
              <a:rPr sz="1200" b="1" spc="-550" dirty="0">
                <a:latin typeface="Arial"/>
                <a:cs typeface="Arial"/>
              </a:rPr>
              <a:t>Ϡ</a:t>
            </a:r>
            <a:r>
              <a:rPr sz="1200" b="1" spc="60" dirty="0">
                <a:latin typeface="Arial"/>
                <a:cs typeface="Arial"/>
              </a:rPr>
              <a:t>مم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25" dirty="0">
                <a:latin typeface="Arial"/>
                <a:cs typeface="Arial"/>
              </a:rPr>
              <a:t>Ε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80" dirty="0">
                <a:latin typeface="Arial"/>
                <a:cs typeface="Arial"/>
              </a:rPr>
              <a:t>عم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70" dirty="0">
                <a:latin typeface="Arial"/>
                <a:cs typeface="Arial"/>
              </a:rPr>
              <a:t>ج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90" dirty="0">
                <a:latin typeface="Arial"/>
                <a:cs typeface="Arial"/>
              </a:rPr>
              <a:t>ي</a:t>
            </a:r>
            <a:r>
              <a:rPr sz="1200" b="1" spc="-550" dirty="0">
                <a:latin typeface="Arial"/>
                <a:cs typeface="Arial"/>
              </a:rPr>
              <a:t>ف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375" dirty="0">
                <a:latin typeface="Arial"/>
                <a:cs typeface="Arial"/>
              </a:rPr>
              <a:t>Δ</a:t>
            </a:r>
            <a:r>
              <a:rPr sz="1200" b="1" spc="-490" dirty="0">
                <a:latin typeface="Arial"/>
                <a:cs typeface="Arial"/>
              </a:rPr>
              <a:t>Ϭب</a:t>
            </a:r>
            <a:r>
              <a:rPr sz="1200" b="1" spc="-670" dirty="0">
                <a:latin typeface="Arial"/>
                <a:cs typeface="Arial"/>
              </a:rPr>
              <a:t>Ύ</a:t>
            </a:r>
            <a:r>
              <a:rPr sz="1200" b="1" spc="-360" dirty="0">
                <a:latin typeface="Arial"/>
                <a:cs typeface="Arial"/>
              </a:rPr>
              <a:t>ش</a:t>
            </a:r>
            <a:r>
              <a:rPr sz="1200" b="1" spc="50" dirty="0">
                <a:latin typeface="Arial"/>
                <a:cs typeface="Arial"/>
              </a:rPr>
              <a:t>م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20" dirty="0">
                <a:latin typeface="Arial"/>
                <a:cs typeface="Arial"/>
              </a:rPr>
              <a:t>ج</a:t>
            </a:r>
            <a:r>
              <a:rPr sz="1200" b="1" spc="15" dirty="0">
                <a:latin typeface="Arial"/>
                <a:cs typeface="Arial"/>
              </a:rPr>
              <a:t>م</a:t>
            </a:r>
            <a:r>
              <a:rPr sz="1200" b="1" dirty="0">
                <a:latin typeface="Arial"/>
                <a:cs typeface="Arial"/>
              </a:rPr>
              <a:t>ا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430" dirty="0">
                <a:latin typeface="Arial"/>
                <a:cs typeface="Arial"/>
              </a:rPr>
              <a:t>ب</a:t>
            </a:r>
            <a:r>
              <a:rPr sz="1200" b="1" spc="-310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يه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390" dirty="0">
                <a:latin typeface="Arial"/>
                <a:cs typeface="Arial"/>
              </a:rPr>
              <a:t>Ύم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5" dirty="0">
                <a:latin typeface="Arial"/>
                <a:cs typeface="Arial"/>
              </a:rPr>
              <a:t>)</a:t>
            </a:r>
            <a:r>
              <a:rPr sz="1200" b="1" spc="270" dirty="0">
                <a:latin typeface="Arial"/>
                <a:cs typeface="Arial"/>
              </a:rPr>
              <a:t>˻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0825" y="4942402"/>
            <a:ext cx="16643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؟</a:t>
            </a:r>
            <a:r>
              <a:rPr sz="1200" b="1" spc="20" dirty="0">
                <a:latin typeface="Arial"/>
                <a:cs typeface="Arial"/>
              </a:rPr>
              <a:t>ج</a:t>
            </a:r>
            <a:r>
              <a:rPr sz="1200" b="1" spc="15" dirty="0">
                <a:latin typeface="Arial"/>
                <a:cs typeface="Arial"/>
              </a:rPr>
              <a:t>م</a:t>
            </a:r>
            <a:r>
              <a:rPr sz="1200" b="1" dirty="0">
                <a:latin typeface="Arial"/>
                <a:cs typeface="Arial"/>
              </a:rPr>
              <a:t>ا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365" dirty="0">
                <a:latin typeface="Arial"/>
                <a:cs typeface="Arial"/>
              </a:rPr>
              <a:t>بل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340" dirty="0">
                <a:latin typeface="Arial"/>
                <a:cs typeface="Arial"/>
              </a:rPr>
              <a:t>ϙ</a:t>
            </a:r>
            <a:r>
              <a:rPr sz="1200" b="1" spc="-450" dirty="0">
                <a:latin typeface="Arial"/>
                <a:cs typeface="Arial"/>
              </a:rPr>
              <a:t>Ϡ</a:t>
            </a:r>
            <a:r>
              <a:rPr sz="1200" b="1" spc="-365" dirty="0">
                <a:latin typeface="Arial"/>
                <a:cs typeface="Arial"/>
              </a:rPr>
              <a:t>تل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310" dirty="0">
                <a:latin typeface="Arial"/>
                <a:cs typeface="Arial"/>
              </a:rPr>
              <a:t>ϡي</a:t>
            </a:r>
            <a:r>
              <a:rPr sz="1200" b="1" spc="-275" dirty="0">
                <a:latin typeface="Arial"/>
                <a:cs typeface="Arial"/>
              </a:rPr>
              <a:t>ϭ</a:t>
            </a:r>
            <a:r>
              <a:rPr sz="1200" b="1" spc="-560" dirty="0">
                <a:latin typeface="Arial"/>
                <a:cs typeface="Arial"/>
              </a:rPr>
              <a:t>Ϙ</a:t>
            </a:r>
            <a:r>
              <a:rPr sz="1200" b="1" spc="-459" dirty="0">
                <a:latin typeface="Arial"/>
                <a:cs typeface="Arial"/>
              </a:rPr>
              <a:t>ت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ىر</a:t>
            </a:r>
            <a:r>
              <a:rPr sz="1200" b="1" spc="-70" dirty="0">
                <a:latin typeface="Arial"/>
                <a:cs typeface="Arial"/>
              </a:rPr>
              <a:t>ج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70" dirty="0">
                <a:latin typeface="Arial"/>
                <a:cs typeface="Arial"/>
              </a:rPr>
              <a:t>له</a:t>
            </a:r>
            <a:r>
              <a:rPr sz="1200" b="1" dirty="0">
                <a:latin typeface="Arial"/>
                <a:cs typeface="Arial"/>
              </a:rPr>
              <a:t> )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270" dirty="0">
                <a:latin typeface="Arial"/>
                <a:cs typeface="Arial"/>
              </a:rPr>
              <a:t>˼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8843" y="5204530"/>
            <a:ext cx="996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320" dirty="0">
                <a:latin typeface="Arial"/>
                <a:cs typeface="Arial"/>
              </a:rPr>
              <a:t>ا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3493" y="5204530"/>
            <a:ext cx="15195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245" dirty="0">
                <a:latin typeface="Arial"/>
                <a:cs typeface="Arial"/>
              </a:rPr>
              <a:t>)Δسا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120" dirty="0">
                <a:latin typeface="Arial"/>
                <a:cs typeface="Arial"/>
              </a:rPr>
              <a:t>د</a:t>
            </a:r>
            <a:r>
              <a:rPr sz="1200" b="1" spc="-16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10" dirty="0">
                <a:latin typeface="Arial"/>
                <a:cs typeface="Arial"/>
              </a:rPr>
              <a:t>ن</a:t>
            </a:r>
            <a:r>
              <a:rPr sz="1200" b="1" spc="60" dirty="0">
                <a:latin typeface="Arial"/>
                <a:cs typeface="Arial"/>
              </a:rPr>
              <a:t>م</a:t>
            </a:r>
            <a:r>
              <a:rPr sz="1200" b="1" dirty="0">
                <a:latin typeface="Arial"/>
                <a:cs typeface="Arial"/>
              </a:rPr>
              <a:t> ة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260" dirty="0">
                <a:latin typeface="Arial"/>
                <a:cs typeface="Arial"/>
              </a:rPr>
              <a:t>ϭص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360" dirty="0">
                <a:latin typeface="Arial"/>
                <a:cs typeface="Arial"/>
              </a:rPr>
              <a:t>ϕ</a:t>
            </a:r>
            <a:r>
              <a:rPr sz="1200" b="1" spc="-375" dirty="0">
                <a:latin typeface="Arial"/>
                <a:cs typeface="Arial"/>
              </a:rPr>
              <a:t>ف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229" dirty="0">
                <a:latin typeface="Arial"/>
                <a:cs typeface="Arial"/>
              </a:rPr>
              <a:t>ت(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285" dirty="0">
                <a:latin typeface="Arial"/>
                <a:cs typeface="Arial"/>
              </a:rPr>
              <a:t>ϡعن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01659" y="5468182"/>
            <a:ext cx="4243705" cy="1234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؟</a:t>
            </a:r>
            <a:r>
              <a:rPr sz="1200" b="1" spc="-345" dirty="0">
                <a:latin typeface="Arial"/>
                <a:cs typeface="Arial"/>
              </a:rPr>
              <a:t>ϡيϭ</a:t>
            </a:r>
            <a:r>
              <a:rPr sz="1200" b="1" spc="-450" dirty="0">
                <a:latin typeface="Arial"/>
                <a:cs typeface="Arial"/>
              </a:rPr>
              <a:t>Ϙ</a:t>
            </a:r>
            <a:r>
              <a:rPr sz="1200" b="1" spc="-455" dirty="0">
                <a:latin typeface="Arial"/>
                <a:cs typeface="Arial"/>
              </a:rPr>
              <a:t>ت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210" dirty="0">
                <a:latin typeface="Arial"/>
                <a:cs typeface="Arial"/>
              </a:rPr>
              <a:t>ϙ</a:t>
            </a:r>
            <a:r>
              <a:rPr sz="1200" b="1" spc="-160" dirty="0">
                <a:latin typeface="Arial"/>
                <a:cs typeface="Arial"/>
              </a:rPr>
              <a:t>ل</a:t>
            </a:r>
            <a:r>
              <a:rPr sz="1200" b="1" spc="-235" dirty="0">
                <a:latin typeface="Arial"/>
                <a:cs typeface="Arial"/>
              </a:rPr>
              <a:t>ذب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509" dirty="0">
                <a:latin typeface="Arial"/>
                <a:cs typeface="Arial"/>
              </a:rPr>
              <a:t>ϡΎق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30" dirty="0">
                <a:latin typeface="Arial"/>
                <a:cs typeface="Arial"/>
              </a:rPr>
              <a:t>نم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)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195" dirty="0">
                <a:latin typeface="Arial"/>
                <a:cs typeface="Arial"/>
              </a:rPr>
              <a:t>˽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1736089" algn="l"/>
                <a:tab pos="3176270" algn="l"/>
              </a:tabLst>
            </a:pPr>
            <a:r>
              <a:rPr sz="1200" b="1" dirty="0">
                <a:latin typeface="Arial"/>
                <a:cs typeface="Arial"/>
              </a:rPr>
              <a:t>س</a:t>
            </a:r>
            <a:r>
              <a:rPr sz="1200" b="1" spc="-275" dirty="0">
                <a:latin typeface="Arial"/>
                <a:cs typeface="Arial"/>
              </a:rPr>
              <a:t>ي</a:t>
            </a:r>
            <a:r>
              <a:rPr sz="1200" b="1" spc="-190" dirty="0">
                <a:latin typeface="Arial"/>
                <a:cs typeface="Arial"/>
              </a:rPr>
              <a:t>ر</a:t>
            </a:r>
            <a:r>
              <a:rPr sz="1200" b="1" spc="-165" dirty="0">
                <a:latin typeface="Arial"/>
                <a:cs typeface="Arial"/>
              </a:rPr>
              <a:t>د</a:t>
            </a:r>
            <a:r>
              <a:rPr sz="1200" b="1" spc="-310" dirty="0">
                <a:latin typeface="Arial"/>
                <a:cs typeface="Arial"/>
              </a:rPr>
              <a:t>ت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434" dirty="0">
                <a:latin typeface="Arial"/>
                <a:cs typeface="Arial"/>
              </a:rPr>
              <a:t>Δ</a:t>
            </a:r>
            <a:r>
              <a:rPr sz="1200" b="1" spc="-395" dirty="0">
                <a:latin typeface="Arial"/>
                <a:cs typeface="Arial"/>
              </a:rPr>
              <a:t>ئ</a:t>
            </a:r>
            <a:r>
              <a:rPr sz="1200" b="1" spc="-155" dirty="0">
                <a:latin typeface="Arial"/>
                <a:cs typeface="Arial"/>
              </a:rPr>
              <a:t>يه</a:t>
            </a:r>
            <a:r>
              <a:rPr sz="1200" b="1" dirty="0">
                <a:latin typeface="Arial"/>
                <a:cs typeface="Arial"/>
              </a:rPr>
              <a:t> ء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440" dirty="0">
                <a:latin typeface="Arial"/>
                <a:cs typeface="Arial"/>
              </a:rPr>
              <a:t>ضع΃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415" dirty="0">
                <a:latin typeface="Arial"/>
                <a:cs typeface="Arial"/>
              </a:rPr>
              <a:t>ϡسϘ</a:t>
            </a:r>
            <a:r>
              <a:rPr sz="1200" b="1" spc="-254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س</a:t>
            </a:r>
            <a:r>
              <a:rPr sz="1200" b="1" spc="-305" dirty="0">
                <a:latin typeface="Arial"/>
                <a:cs typeface="Arial"/>
              </a:rPr>
              <a:t>يئر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375" dirty="0">
                <a:latin typeface="Arial"/>
                <a:cs typeface="Arial"/>
              </a:rPr>
              <a:t>Δ</a:t>
            </a:r>
            <a:r>
              <a:rPr sz="1200" b="1" spc="-280" dirty="0">
                <a:latin typeface="Arial"/>
                <a:cs typeface="Arial"/>
              </a:rPr>
              <a:t>ي</a:t>
            </a:r>
            <a:r>
              <a:rPr sz="1200" b="1" spc="-254" dirty="0">
                <a:latin typeface="Arial"/>
                <a:cs typeface="Arial"/>
              </a:rPr>
              <a:t>ج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70" dirty="0">
                <a:latin typeface="Arial"/>
                <a:cs typeface="Arial"/>
              </a:rPr>
              <a:t>خ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370" dirty="0">
                <a:latin typeface="Arial"/>
                <a:cs typeface="Arial"/>
              </a:rPr>
              <a:t>Δ</a:t>
            </a:r>
            <a:r>
              <a:rPr sz="1200" b="1" spc="-190" dirty="0">
                <a:latin typeface="Arial"/>
                <a:cs typeface="Arial"/>
              </a:rPr>
              <a:t>ن</a:t>
            </a:r>
            <a:r>
              <a:rPr sz="1200" b="1" spc="-210" dirty="0">
                <a:latin typeface="Arial"/>
                <a:cs typeface="Arial"/>
              </a:rPr>
              <a:t>ج</a:t>
            </a:r>
            <a:r>
              <a:rPr sz="1200" b="1" spc="-270" dirty="0">
                <a:latin typeface="Arial"/>
                <a:cs typeface="Arial"/>
              </a:rPr>
              <a:t>ل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200" b="1" dirty="0">
                <a:latin typeface="Arial"/>
                <a:cs typeface="Arial"/>
              </a:rPr>
              <a:t>؟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490" dirty="0">
                <a:latin typeface="Arial"/>
                <a:cs typeface="Arial"/>
              </a:rPr>
              <a:t>Ϭت</a:t>
            </a:r>
            <a:r>
              <a:rPr sz="1200" b="1" spc="-670" dirty="0">
                <a:latin typeface="Arial"/>
                <a:cs typeface="Arial"/>
              </a:rPr>
              <a:t>Ύ</a:t>
            </a:r>
            <a:r>
              <a:rPr sz="1200" b="1" spc="-445" dirty="0">
                <a:latin typeface="Arial"/>
                <a:cs typeface="Arial"/>
              </a:rPr>
              <a:t>ي</a:t>
            </a:r>
            <a:r>
              <a:rPr sz="1200" b="1" spc="-515" dirty="0">
                <a:latin typeface="Arial"/>
                <a:cs typeface="Arial"/>
              </a:rPr>
              <a:t>ب</a:t>
            </a:r>
            <a:r>
              <a:rPr sz="1200" b="1" spc="-650" dirty="0">
                <a:latin typeface="Arial"/>
                <a:cs typeface="Arial"/>
              </a:rPr>
              <a:t>Ϡ</a:t>
            </a:r>
            <a:r>
              <a:rPr sz="1200" b="1" spc="-360" dirty="0">
                <a:latin typeface="Arial"/>
                <a:cs typeface="Arial"/>
              </a:rPr>
              <a:t>س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110" dirty="0">
                <a:latin typeface="Arial"/>
                <a:cs typeface="Arial"/>
              </a:rPr>
              <a:t>يف</a:t>
            </a:r>
            <a:r>
              <a:rPr sz="1200" b="1" spc="-40" dirty="0">
                <a:latin typeface="Arial"/>
                <a:cs typeface="Arial"/>
              </a:rPr>
              <a:t>ا</a:t>
            </a:r>
            <a:r>
              <a:rPr sz="1200" b="1" spc="-310" dirty="0">
                <a:latin typeface="Arial"/>
                <a:cs typeface="Arial"/>
              </a:rPr>
              <a:t>تϭ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229" dirty="0">
                <a:latin typeface="Arial"/>
                <a:cs typeface="Arial"/>
              </a:rPr>
              <a:t>Ϭ</a:t>
            </a:r>
            <a:r>
              <a:rPr sz="1200" b="1" spc="-185" dirty="0">
                <a:latin typeface="Arial"/>
                <a:cs typeface="Arial"/>
              </a:rPr>
              <a:t>ج</a:t>
            </a:r>
            <a:r>
              <a:rPr sz="1200" b="1" spc="60" dirty="0">
                <a:latin typeface="Arial"/>
                <a:cs typeface="Arial"/>
              </a:rPr>
              <a:t>م</a:t>
            </a:r>
            <a:r>
              <a:rPr sz="1200" b="1" spc="10" dirty="0">
                <a:latin typeface="Arial"/>
                <a:cs typeface="Arial"/>
              </a:rPr>
              <a:t>ا</a:t>
            </a:r>
            <a:r>
              <a:rPr sz="1200" b="1" spc="-5" dirty="0">
                <a:latin typeface="Arial"/>
                <a:cs typeface="Arial"/>
              </a:rPr>
              <a:t>ر</a:t>
            </a:r>
            <a:r>
              <a:rPr sz="1200" b="1" spc="-459" dirty="0">
                <a:latin typeface="Arial"/>
                <a:cs typeface="Arial"/>
              </a:rPr>
              <a:t>ب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459" dirty="0">
                <a:latin typeface="Arial"/>
                <a:cs typeface="Arial"/>
              </a:rPr>
              <a:t>ΕΎي</a:t>
            </a:r>
            <a:r>
              <a:rPr sz="1200" b="1" spc="-405" dirty="0">
                <a:latin typeface="Arial"/>
                <a:cs typeface="Arial"/>
              </a:rPr>
              <a:t>ب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75" dirty="0">
                <a:latin typeface="Arial"/>
                <a:cs typeface="Arial"/>
              </a:rPr>
              <a:t>ج</a:t>
            </a:r>
            <a:r>
              <a:rPr sz="1200" b="1" spc="-229" dirty="0">
                <a:latin typeface="Arial"/>
                <a:cs typeface="Arial"/>
              </a:rPr>
              <a:t>يإ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30" dirty="0">
                <a:latin typeface="Arial"/>
                <a:cs typeface="Arial"/>
              </a:rPr>
              <a:t>نم</a:t>
            </a:r>
            <a:r>
              <a:rPr sz="1200" b="1" dirty="0">
                <a:latin typeface="Arial"/>
                <a:cs typeface="Arial"/>
              </a:rPr>
              <a:t> ة</a:t>
            </a:r>
            <a:r>
              <a:rPr sz="1200" b="1" spc="5" dirty="0">
                <a:latin typeface="Arial"/>
                <a:cs typeface="Arial"/>
              </a:rPr>
              <a:t>د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545" dirty="0">
                <a:latin typeface="Arial"/>
                <a:cs typeface="Arial"/>
              </a:rPr>
              <a:t>ϔ</a:t>
            </a:r>
            <a:r>
              <a:rPr sz="1200" b="1" spc="-175" dirty="0">
                <a:latin typeface="Arial"/>
                <a:cs typeface="Arial"/>
              </a:rPr>
              <a:t>تسال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Ε</a:t>
            </a:r>
            <a:r>
              <a:rPr sz="1200" b="1" spc="-840" dirty="0">
                <a:latin typeface="Arial"/>
                <a:cs typeface="Arial"/>
              </a:rPr>
              <a:t>Ύ</a:t>
            </a:r>
            <a:r>
              <a:rPr sz="1200" b="1" spc="-80" dirty="0">
                <a:latin typeface="Arial"/>
                <a:cs typeface="Arial"/>
              </a:rPr>
              <a:t>عم</a:t>
            </a:r>
            <a:r>
              <a:rPr sz="1200" b="1" spc="-830" dirty="0">
                <a:latin typeface="Arial"/>
                <a:cs typeface="Arial"/>
              </a:rPr>
              <a:t>Ύ</a:t>
            </a:r>
            <a:r>
              <a:rPr sz="1200" b="1" spc="-75" dirty="0">
                <a:latin typeface="Arial"/>
                <a:cs typeface="Arial"/>
              </a:rPr>
              <a:t>ج</a:t>
            </a:r>
            <a:r>
              <a:rPr sz="1200" b="1" spc="-27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ه</a:t>
            </a:r>
            <a:r>
              <a:rPr sz="1200" b="1" spc="-5" dirty="0">
                <a:latin typeface="Arial"/>
                <a:cs typeface="Arial"/>
              </a:rPr>
              <a:t>ذ</a:t>
            </a:r>
            <a:r>
              <a:rPr sz="1200" b="1" spc="145" dirty="0">
                <a:latin typeface="Arial"/>
                <a:cs typeface="Arial"/>
              </a:rPr>
              <a:t>ه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عم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360" dirty="0">
                <a:latin typeface="Arial"/>
                <a:cs typeface="Arial"/>
              </a:rPr>
              <a:t>ϕيسنت</a:t>
            </a:r>
            <a:r>
              <a:rPr sz="1200" b="1" spc="-245" dirty="0">
                <a:latin typeface="Arial"/>
                <a:cs typeface="Arial"/>
              </a:rPr>
              <a:t>ل</a:t>
            </a:r>
            <a:r>
              <a:rPr sz="1200" b="1" dirty="0">
                <a:latin typeface="Arial"/>
                <a:cs typeface="Arial"/>
              </a:rPr>
              <a:t>ا </a:t>
            </a:r>
            <a:r>
              <a:rPr sz="1200" b="1" spc="-380" dirty="0">
                <a:latin typeface="Arial"/>
                <a:cs typeface="Arial"/>
              </a:rPr>
              <a:t>ϡت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0" dirty="0">
                <a:latin typeface="Arial"/>
                <a:cs typeface="Arial"/>
              </a:rPr>
              <a:t>له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)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195" dirty="0">
                <a:latin typeface="Arial"/>
                <a:cs typeface="Arial"/>
              </a:rPr>
              <a:t>˾</a:t>
            </a:r>
            <a:endParaRPr sz="1200">
              <a:latin typeface="Arial"/>
              <a:cs typeface="Arial"/>
            </a:endParaRPr>
          </a:p>
          <a:p>
            <a:pPr marL="2056130">
              <a:lnSpc>
                <a:spcPct val="100000"/>
              </a:lnSpc>
              <a:spcBef>
                <a:spcPts val="625"/>
              </a:spcBef>
              <a:tabLst>
                <a:tab pos="3567429" algn="l"/>
              </a:tabLst>
            </a:pPr>
            <a:r>
              <a:rPr sz="1200" b="1" spc="320" dirty="0">
                <a:latin typeface="Arial"/>
                <a:cs typeface="Arial"/>
              </a:rPr>
              <a:t>ا	</a:t>
            </a:r>
            <a:r>
              <a:rPr sz="1200" b="1" spc="-285" dirty="0">
                <a:latin typeface="Arial"/>
                <a:cs typeface="Arial"/>
              </a:rPr>
              <a:t>ϡعن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70"/>
              </a:spcBef>
            </a:pPr>
            <a:r>
              <a:rPr sz="1800" b="1" baseline="2314" dirty="0">
                <a:latin typeface="Arial"/>
                <a:cs typeface="Arial"/>
              </a:rPr>
              <a:t>؟</a:t>
            </a:r>
            <a:r>
              <a:rPr sz="1800" b="1" spc="-15" baseline="2314" dirty="0">
                <a:latin typeface="Arial"/>
                <a:cs typeface="Arial"/>
              </a:rPr>
              <a:t> </a:t>
            </a:r>
            <a:r>
              <a:rPr sz="1800" b="1" spc="-555" baseline="2314" dirty="0">
                <a:latin typeface="Arial"/>
                <a:cs typeface="Arial"/>
              </a:rPr>
              <a:t>Δ</a:t>
            </a:r>
            <a:r>
              <a:rPr sz="1800" b="1" spc="-735" baseline="2314" dirty="0">
                <a:latin typeface="Arial"/>
                <a:cs typeface="Arial"/>
              </a:rPr>
              <a:t>Ϭب</a:t>
            </a:r>
            <a:r>
              <a:rPr sz="1800" b="1" spc="-1005" baseline="2314" dirty="0">
                <a:latin typeface="Arial"/>
                <a:cs typeface="Arial"/>
              </a:rPr>
              <a:t>Ύ</a:t>
            </a:r>
            <a:r>
              <a:rPr sz="1800" b="1" spc="-307" baseline="2314" dirty="0">
                <a:latin typeface="Arial"/>
                <a:cs typeface="Arial"/>
              </a:rPr>
              <a:t>ش</a:t>
            </a:r>
            <a:r>
              <a:rPr sz="1800" b="1" spc="-120" baseline="2314" dirty="0">
                <a:latin typeface="Arial"/>
                <a:cs typeface="Arial"/>
              </a:rPr>
              <a:t>م</a:t>
            </a:r>
            <a:r>
              <a:rPr sz="1800" b="1" spc="-412" baseline="2314" dirty="0">
                <a:latin typeface="Arial"/>
                <a:cs typeface="Arial"/>
              </a:rPr>
              <a:t>ل</a:t>
            </a:r>
            <a:r>
              <a:rPr sz="1800" b="1" baseline="2314" dirty="0">
                <a:latin typeface="Arial"/>
                <a:cs typeface="Arial"/>
              </a:rPr>
              <a:t>ا </a:t>
            </a:r>
            <a:r>
              <a:rPr sz="1800" b="1" spc="-825" baseline="2314" dirty="0">
                <a:latin typeface="Arial"/>
                <a:cs typeface="Arial"/>
              </a:rPr>
              <a:t>ϭ΃</a:t>
            </a:r>
            <a:r>
              <a:rPr sz="1800" b="1" baseline="2314" dirty="0">
                <a:latin typeface="Arial"/>
                <a:cs typeface="Arial"/>
              </a:rPr>
              <a:t> </a:t>
            </a:r>
            <a:r>
              <a:rPr sz="1800" b="1" spc="-555" baseline="2314" dirty="0">
                <a:latin typeface="Arial"/>
                <a:cs typeface="Arial"/>
              </a:rPr>
              <a:t>Δ</a:t>
            </a:r>
            <a:r>
              <a:rPr sz="1800" b="1" spc="-1035" baseline="2314" dirty="0">
                <a:latin typeface="Arial"/>
                <a:cs typeface="Arial"/>
              </a:rPr>
              <a:t>Ϡ</a:t>
            </a:r>
            <a:r>
              <a:rPr sz="1800" b="1" spc="-682" baseline="2314" dirty="0">
                <a:latin typeface="Arial"/>
                <a:cs typeface="Arial"/>
              </a:rPr>
              <a:t>ث</a:t>
            </a:r>
            <a:r>
              <a:rPr sz="1800" b="1" spc="-1260" baseline="2314" dirty="0">
                <a:latin typeface="Arial"/>
                <a:cs typeface="Arial"/>
              </a:rPr>
              <a:t>Ύ</a:t>
            </a:r>
            <a:r>
              <a:rPr sz="1800" b="1" spc="97" baseline="2314" dirty="0">
                <a:latin typeface="Arial"/>
                <a:cs typeface="Arial"/>
              </a:rPr>
              <a:t>م</a:t>
            </a:r>
            <a:r>
              <a:rPr sz="1800" b="1" spc="75" baseline="2314" dirty="0">
                <a:latin typeface="Arial"/>
                <a:cs typeface="Arial"/>
              </a:rPr>
              <a:t>م</a:t>
            </a:r>
            <a:r>
              <a:rPr sz="1800" b="1" spc="-412" baseline="2314" dirty="0">
                <a:latin typeface="Arial"/>
                <a:cs typeface="Arial"/>
              </a:rPr>
              <a:t>ل</a:t>
            </a:r>
            <a:r>
              <a:rPr sz="1800" b="1" baseline="2314" dirty="0">
                <a:latin typeface="Arial"/>
                <a:cs typeface="Arial"/>
              </a:rPr>
              <a:t>ا</a:t>
            </a:r>
            <a:r>
              <a:rPr sz="1800" b="1" spc="7" baseline="2314" dirty="0">
                <a:latin typeface="Arial"/>
                <a:cs typeface="Arial"/>
              </a:rPr>
              <a:t> </a:t>
            </a:r>
            <a:r>
              <a:rPr sz="1800" b="1" spc="-44" baseline="2314" dirty="0">
                <a:latin typeface="Arial"/>
                <a:cs typeface="Arial"/>
              </a:rPr>
              <a:t>ج</a:t>
            </a:r>
            <a:r>
              <a:rPr sz="1800" b="1" spc="97" baseline="2314" dirty="0">
                <a:latin typeface="Arial"/>
                <a:cs typeface="Arial"/>
              </a:rPr>
              <a:t>م</a:t>
            </a:r>
            <a:r>
              <a:rPr sz="1800" b="1" baseline="2314" dirty="0">
                <a:latin typeface="Arial"/>
                <a:cs typeface="Arial"/>
              </a:rPr>
              <a:t>ا</a:t>
            </a:r>
            <a:r>
              <a:rPr sz="1800" b="1" spc="-7" baseline="2314" dirty="0">
                <a:latin typeface="Arial"/>
                <a:cs typeface="Arial"/>
              </a:rPr>
              <a:t>ر</a:t>
            </a:r>
            <a:r>
              <a:rPr sz="1800" b="1" spc="-697" baseline="2314" dirty="0">
                <a:latin typeface="Arial"/>
                <a:cs typeface="Arial"/>
              </a:rPr>
              <a:t>ب</a:t>
            </a:r>
            <a:r>
              <a:rPr sz="1800" b="1" spc="-412" baseline="2314" dirty="0">
                <a:latin typeface="Arial"/>
                <a:cs typeface="Arial"/>
              </a:rPr>
              <a:t>ل</a:t>
            </a:r>
            <a:r>
              <a:rPr sz="1800" b="1" baseline="2314" dirty="0">
                <a:latin typeface="Arial"/>
                <a:cs typeface="Arial"/>
              </a:rPr>
              <a:t>ا</a:t>
            </a:r>
            <a:r>
              <a:rPr sz="1800" b="1" spc="7" baseline="2314" dirty="0">
                <a:latin typeface="Arial"/>
                <a:cs typeface="Arial"/>
              </a:rPr>
              <a:t> </a:t>
            </a:r>
            <a:r>
              <a:rPr sz="1800" b="1" spc="-7" baseline="2314" dirty="0">
                <a:latin typeface="Arial"/>
                <a:cs typeface="Arial"/>
              </a:rPr>
              <a:t>ن</a:t>
            </a:r>
            <a:r>
              <a:rPr sz="1800" b="1" spc="89" baseline="2314" dirty="0">
                <a:latin typeface="Arial"/>
                <a:cs typeface="Arial"/>
              </a:rPr>
              <a:t>م</a:t>
            </a:r>
            <a:r>
              <a:rPr sz="1800" b="1" spc="7" baseline="2314" dirty="0">
                <a:latin typeface="Arial"/>
                <a:cs typeface="Arial"/>
              </a:rPr>
              <a:t> </a:t>
            </a:r>
            <a:r>
              <a:rPr sz="1800" b="1" spc="-7" baseline="2314" dirty="0">
                <a:latin typeface="Arial"/>
                <a:cs typeface="Arial"/>
              </a:rPr>
              <a:t>هر</a:t>
            </a:r>
            <a:r>
              <a:rPr sz="1800" b="1" spc="-682" baseline="2314" dirty="0">
                <a:latin typeface="Arial"/>
                <a:cs typeface="Arial"/>
              </a:rPr>
              <a:t>ي</a:t>
            </a:r>
            <a:r>
              <a:rPr sz="1800" b="1" baseline="2314" dirty="0">
                <a:latin typeface="Arial"/>
                <a:cs typeface="Arial"/>
              </a:rPr>
              <a:t>غ </a:t>
            </a:r>
            <a:r>
              <a:rPr sz="1800" b="1" spc="-7" baseline="2314" dirty="0">
                <a:latin typeface="Arial"/>
                <a:cs typeface="Arial"/>
              </a:rPr>
              <a:t>ن</a:t>
            </a:r>
            <a:r>
              <a:rPr sz="1800" b="1" baseline="2314" dirty="0">
                <a:latin typeface="Arial"/>
                <a:cs typeface="Arial"/>
              </a:rPr>
              <a:t>ع </a:t>
            </a:r>
            <a:r>
              <a:rPr sz="1800" b="1" spc="-44" baseline="2314" dirty="0">
                <a:latin typeface="Arial"/>
                <a:cs typeface="Arial"/>
              </a:rPr>
              <a:t>ج</a:t>
            </a:r>
            <a:r>
              <a:rPr sz="1800" b="1" spc="97" baseline="2314" dirty="0">
                <a:latin typeface="Arial"/>
                <a:cs typeface="Arial"/>
              </a:rPr>
              <a:t>م</a:t>
            </a:r>
            <a:r>
              <a:rPr sz="1800" b="1" spc="-1260" baseline="2314" dirty="0">
                <a:latin typeface="Arial"/>
                <a:cs typeface="Arial"/>
              </a:rPr>
              <a:t>Ύ</a:t>
            </a:r>
            <a:r>
              <a:rPr sz="1800" b="1" spc="-494" baseline="2314" dirty="0">
                <a:latin typeface="Arial"/>
                <a:cs typeface="Arial"/>
              </a:rPr>
              <a:t>ن</a:t>
            </a:r>
            <a:r>
              <a:rPr sz="1800" b="1" spc="-7" baseline="2314" dirty="0">
                <a:latin typeface="Arial"/>
                <a:cs typeface="Arial"/>
              </a:rPr>
              <a:t>ر</a:t>
            </a:r>
            <a:r>
              <a:rPr sz="1800" b="1" spc="-697" baseline="2314" dirty="0">
                <a:latin typeface="Arial"/>
                <a:cs typeface="Arial"/>
              </a:rPr>
              <a:t>ب</a:t>
            </a:r>
            <a:r>
              <a:rPr sz="1800" b="1" spc="-412" baseline="2314" dirty="0">
                <a:latin typeface="Arial"/>
                <a:cs typeface="Arial"/>
              </a:rPr>
              <a:t>ل</a:t>
            </a:r>
            <a:r>
              <a:rPr sz="1800" b="1" baseline="2314" dirty="0">
                <a:latin typeface="Arial"/>
                <a:cs typeface="Arial"/>
              </a:rPr>
              <a:t>ا</a:t>
            </a:r>
            <a:r>
              <a:rPr sz="1800" b="1" spc="7" baseline="2314" dirty="0">
                <a:latin typeface="Arial"/>
                <a:cs typeface="Arial"/>
              </a:rPr>
              <a:t> </a:t>
            </a:r>
            <a:r>
              <a:rPr sz="1800" b="1" spc="-7" baseline="2314" dirty="0">
                <a:latin typeface="Arial"/>
                <a:cs typeface="Arial"/>
              </a:rPr>
              <a:t>ز</a:t>
            </a:r>
            <a:r>
              <a:rPr sz="1800" b="1" spc="-1080" baseline="2314" dirty="0">
                <a:latin typeface="Arial"/>
                <a:cs typeface="Arial"/>
              </a:rPr>
              <a:t>ي</a:t>
            </a:r>
            <a:r>
              <a:rPr sz="1200" b="1" dirty="0">
                <a:latin typeface="Arial"/>
                <a:cs typeface="Arial"/>
              </a:rPr>
              <a:t>ّ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800" b="1" spc="97" baseline="2314" dirty="0">
                <a:latin typeface="Arial"/>
                <a:cs typeface="Arial"/>
              </a:rPr>
              <a:t>م</a:t>
            </a:r>
            <a:r>
              <a:rPr sz="1800" b="1" spc="-690" baseline="2314" dirty="0">
                <a:latin typeface="Arial"/>
                <a:cs typeface="Arial"/>
              </a:rPr>
              <a:t>ت</a:t>
            </a:r>
            <a:r>
              <a:rPr sz="1800" b="1" baseline="2314" dirty="0">
                <a:latin typeface="Arial"/>
                <a:cs typeface="Arial"/>
              </a:rPr>
              <a:t> </a:t>
            </a:r>
            <a:r>
              <a:rPr sz="1800" b="1" spc="-15" baseline="2314" dirty="0">
                <a:latin typeface="Arial"/>
                <a:cs typeface="Arial"/>
              </a:rPr>
              <a:t>ى</a:t>
            </a:r>
            <a:r>
              <a:rPr sz="1800" b="1" spc="-7" baseline="2314" dirty="0">
                <a:latin typeface="Arial"/>
                <a:cs typeface="Arial"/>
              </a:rPr>
              <a:t>د</a:t>
            </a:r>
            <a:r>
              <a:rPr sz="1800" b="1" spc="89" baseline="2314" dirty="0">
                <a:latin typeface="Arial"/>
                <a:cs typeface="Arial"/>
              </a:rPr>
              <a:t>م</a:t>
            </a:r>
            <a:r>
              <a:rPr sz="1800" b="1" spc="7" baseline="2314" dirty="0">
                <a:latin typeface="Arial"/>
                <a:cs typeface="Arial"/>
              </a:rPr>
              <a:t> </a:t>
            </a:r>
            <a:r>
              <a:rPr sz="1800" b="1" spc="-1260" baseline="2314" dirty="0">
                <a:latin typeface="Arial"/>
                <a:cs typeface="Arial"/>
              </a:rPr>
              <a:t>Ύ</a:t>
            </a:r>
            <a:r>
              <a:rPr sz="1800" b="1" spc="89" baseline="2314" dirty="0">
                <a:latin typeface="Arial"/>
                <a:cs typeface="Arial"/>
              </a:rPr>
              <a:t>م</a:t>
            </a:r>
            <a:r>
              <a:rPr sz="1800" b="1" spc="7" baseline="2314" dirty="0">
                <a:latin typeface="Arial"/>
                <a:cs typeface="Arial"/>
              </a:rPr>
              <a:t> </a:t>
            </a:r>
            <a:r>
              <a:rPr sz="1800" b="1" baseline="2314" dirty="0">
                <a:latin typeface="Arial"/>
                <a:cs typeface="Arial"/>
              </a:rPr>
              <a:t>) </a:t>
            </a:r>
            <a:r>
              <a:rPr sz="1800" b="1" spc="405" baseline="2314" dirty="0">
                <a:latin typeface="Arial"/>
                <a:cs typeface="Arial"/>
              </a:rPr>
              <a:t>˿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8793" y="5730311"/>
            <a:ext cx="3575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65" dirty="0">
                <a:latin typeface="Arial"/>
                <a:cs typeface="Arial"/>
              </a:rPr>
              <a:t>نϭ</a:t>
            </a:r>
            <a:r>
              <a:rPr sz="1200" b="1" spc="-60" dirty="0">
                <a:latin typeface="Arial"/>
                <a:cs typeface="Arial"/>
              </a:rPr>
              <a:t>ر</a:t>
            </a:r>
            <a:r>
              <a:rPr sz="1200" b="1" spc="-75" dirty="0">
                <a:latin typeface="Arial"/>
                <a:cs typeface="Arial"/>
              </a:rPr>
              <a:t>خ</a:t>
            </a:r>
            <a:r>
              <a:rPr sz="1200" b="1" dirty="0">
                <a:latin typeface="Arial"/>
                <a:cs typeface="Arial"/>
              </a:rPr>
              <a:t>آ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1504" y="908392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8650" y="1077213"/>
            <a:ext cx="0" cy="7989570"/>
          </a:xfrm>
          <a:custGeom>
            <a:avLst/>
            <a:gdLst/>
            <a:ahLst/>
            <a:cxnLst/>
            <a:rect l="l" t="t" r="r" b="b"/>
            <a:pathLst>
              <a:path h="7989570">
                <a:moveTo>
                  <a:pt x="0" y="0"/>
                </a:moveTo>
                <a:lnTo>
                  <a:pt x="0" y="798957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1504" y="106006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52325" y="1077589"/>
            <a:ext cx="0" cy="7989570"/>
          </a:xfrm>
          <a:custGeom>
            <a:avLst/>
            <a:gdLst/>
            <a:ahLst/>
            <a:cxnLst/>
            <a:rect l="l" t="t" r="r" b="b"/>
            <a:pathLst>
              <a:path h="7989570">
                <a:moveTo>
                  <a:pt x="0" y="0"/>
                </a:moveTo>
                <a:lnTo>
                  <a:pt x="0" y="7989578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7225" y="9049639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2939" y="1100073"/>
            <a:ext cx="0" cy="7943850"/>
          </a:xfrm>
          <a:custGeom>
            <a:avLst/>
            <a:gdLst/>
            <a:ahLst/>
            <a:cxnLst/>
            <a:rect l="l" t="t" r="r" b="b"/>
            <a:pathLst>
              <a:path h="7943850">
                <a:moveTo>
                  <a:pt x="0" y="0"/>
                </a:moveTo>
                <a:lnTo>
                  <a:pt x="0" y="79438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7225" y="109435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18035" y="1100449"/>
            <a:ext cx="0" cy="7943850"/>
          </a:xfrm>
          <a:custGeom>
            <a:avLst/>
            <a:gdLst/>
            <a:ahLst/>
            <a:cxnLst/>
            <a:rect l="l" t="t" r="r" b="b"/>
            <a:pathLst>
              <a:path h="7943850">
                <a:moveTo>
                  <a:pt x="0" y="0"/>
                </a:moveTo>
                <a:lnTo>
                  <a:pt x="0" y="7943858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14900" y="6202936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64289" y="6202936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14800" y="5160379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64289" y="5169268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51610" y="5697589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08204" y="5688720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08410" y="5688720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65710" y="5697589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86455" y="215453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6300" y="240855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6300" y="2675138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6455" y="2943087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6300" y="3197108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6300" y="3463807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86455" y="3731757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6300" y="3985778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6300" y="4252325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86455" y="697382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6300" y="7227692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6300" y="749439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86455" y="7762362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6300" y="801637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76300" y="828307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86455" y="855103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6300" y="880490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00800" y="1450342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14900" y="1450342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590673" y="10062964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0" dirty="0">
                <a:latin typeface="Times New Roman"/>
                <a:cs typeface="Times New Roman"/>
              </a:rPr>
              <a:t>˾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27497" y="449753"/>
            <a:ext cx="4213225" cy="782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8145">
              <a:lnSpc>
                <a:spcPct val="100000"/>
              </a:lnSpc>
            </a:pPr>
            <a:r>
              <a:rPr sz="1800" b="1" spc="-325" dirty="0">
                <a:latin typeface="Arial"/>
                <a:cs typeface="Arial"/>
              </a:rPr>
              <a:t>ΕاءΎص</a:t>
            </a:r>
            <a:r>
              <a:rPr sz="1800" b="1" spc="-295" dirty="0">
                <a:latin typeface="Arial"/>
                <a:cs typeface="Arial"/>
              </a:rPr>
              <a:t>ح</a:t>
            </a:r>
            <a:r>
              <a:rPr sz="1800" b="1" spc="235" dirty="0">
                <a:latin typeface="Arial"/>
                <a:cs typeface="Arial"/>
              </a:rPr>
              <a:t>إا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60" dirty="0">
                <a:latin typeface="Arial"/>
                <a:cs typeface="Arial"/>
              </a:rPr>
              <a:t>-</a:t>
            </a:r>
            <a:r>
              <a:rPr sz="2700" b="1" spc="75" baseline="4629" dirty="0">
                <a:latin typeface="Arial"/>
                <a:cs typeface="Arial"/>
              </a:rPr>
              <a:t>ً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690" dirty="0">
                <a:latin typeface="Arial"/>
                <a:cs typeface="Arial"/>
              </a:rPr>
              <a:t>ث</a:t>
            </a:r>
            <a:r>
              <a:rPr sz="1800" b="1" spc="-405" dirty="0">
                <a:latin typeface="Arial"/>
                <a:cs typeface="Arial"/>
              </a:rPr>
              <a:t>ل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690" dirty="0">
                <a:latin typeface="Arial"/>
                <a:cs typeface="Arial"/>
              </a:rPr>
              <a:t>ث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؟</a:t>
            </a:r>
            <a:r>
              <a:rPr sz="1400" b="1" spc="-994" dirty="0">
                <a:latin typeface="Arial"/>
                <a:cs typeface="Arial"/>
              </a:rPr>
              <a:t>Ύ</a:t>
            </a:r>
            <a:r>
              <a:rPr sz="1400" b="1" spc="-195" dirty="0">
                <a:latin typeface="Arial"/>
                <a:cs typeface="Arial"/>
              </a:rPr>
              <a:t>Ϭعم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ϕ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440" dirty="0">
                <a:latin typeface="Arial"/>
                <a:cs typeface="Arial"/>
              </a:rPr>
              <a:t>سنت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45" dirty="0">
                <a:latin typeface="Arial"/>
                <a:cs typeface="Arial"/>
              </a:rPr>
              <a:t>ϡت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-180" dirty="0">
                <a:latin typeface="Arial"/>
                <a:cs typeface="Arial"/>
              </a:rPr>
              <a:t>ϭ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،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ج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175" dirty="0">
                <a:latin typeface="Arial"/>
                <a:cs typeface="Arial"/>
              </a:rPr>
              <a:t>ر</a:t>
            </a:r>
            <a:r>
              <a:rPr sz="1400" b="1" spc="-285" dirty="0">
                <a:latin typeface="Arial"/>
                <a:cs typeface="Arial"/>
              </a:rPr>
              <a:t>بلا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نم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25" dirty="0">
                <a:latin typeface="Arial"/>
                <a:cs typeface="Arial"/>
              </a:rPr>
              <a:t>دي</a:t>
            </a:r>
            <a:r>
              <a:rPr sz="1400" b="1" spc="-520" dirty="0">
                <a:latin typeface="Arial"/>
                <a:cs typeface="Arial"/>
              </a:rPr>
              <a:t>ϔ</a:t>
            </a:r>
            <a:r>
              <a:rPr sz="1400" b="1" spc="-495" dirty="0">
                <a:latin typeface="Arial"/>
                <a:cs typeface="Arial"/>
              </a:rPr>
              <a:t>تست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55" dirty="0">
                <a:latin typeface="Arial"/>
                <a:cs typeface="Arial"/>
              </a:rPr>
              <a:t>ن΃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ن</a:t>
            </a:r>
            <a:r>
              <a:rPr sz="1400" b="1" spc="-240" dirty="0">
                <a:latin typeface="Arial"/>
                <a:cs typeface="Arial"/>
              </a:rPr>
              <a:t>كمي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ي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390" dirty="0">
                <a:latin typeface="Arial"/>
                <a:cs typeface="Arial"/>
              </a:rPr>
              <a:t>ΕΎϬج</a:t>
            </a:r>
            <a:r>
              <a:rPr sz="1400" b="1" spc="-25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00" dirty="0">
                <a:latin typeface="Arial"/>
                <a:cs typeface="Arial"/>
              </a:rPr>
              <a:t>ي</a:t>
            </a:r>
            <a:r>
              <a:rPr sz="1400" b="1" spc="175" dirty="0">
                <a:latin typeface="Arial"/>
                <a:cs typeface="Arial"/>
              </a:rPr>
              <a:t>ه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0065" y="888580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7209" y="879093"/>
            <a:ext cx="0" cy="7989570"/>
          </a:xfrm>
          <a:custGeom>
            <a:avLst/>
            <a:gdLst/>
            <a:ahLst/>
            <a:cxnLst/>
            <a:rect l="l" t="t" r="r" b="b"/>
            <a:pathLst>
              <a:path h="7989570">
                <a:moveTo>
                  <a:pt x="0" y="0"/>
                </a:moveTo>
                <a:lnTo>
                  <a:pt x="0" y="798957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0065" y="861948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60885" y="878829"/>
            <a:ext cx="0" cy="7989570"/>
          </a:xfrm>
          <a:custGeom>
            <a:avLst/>
            <a:gdLst/>
            <a:ahLst/>
            <a:cxnLst/>
            <a:rect l="l" t="t" r="r" b="b"/>
            <a:pathLst>
              <a:path h="7989570">
                <a:moveTo>
                  <a:pt x="0" y="0"/>
                </a:moveTo>
                <a:lnTo>
                  <a:pt x="0" y="7989575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5784" y="885151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1500" y="901953"/>
            <a:ext cx="0" cy="7943850"/>
          </a:xfrm>
          <a:custGeom>
            <a:avLst/>
            <a:gdLst/>
            <a:ahLst/>
            <a:cxnLst/>
            <a:rect l="l" t="t" r="r" b="b"/>
            <a:pathLst>
              <a:path h="7943850">
                <a:moveTo>
                  <a:pt x="0" y="0"/>
                </a:moveTo>
                <a:lnTo>
                  <a:pt x="0" y="79438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784" y="896238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26595" y="901689"/>
            <a:ext cx="0" cy="7943850"/>
          </a:xfrm>
          <a:custGeom>
            <a:avLst/>
            <a:gdLst/>
            <a:ahLst/>
            <a:cxnLst/>
            <a:rect l="l" t="t" r="r" b="b"/>
            <a:pathLst>
              <a:path h="7943850">
                <a:moveTo>
                  <a:pt x="0" y="0"/>
                </a:moveTo>
                <a:lnTo>
                  <a:pt x="0" y="7943855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7690" y="1495927"/>
            <a:ext cx="6381750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7690" y="1521333"/>
            <a:ext cx="6381750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39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6455" y="2344277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300" y="2598297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6300" y="2864997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6455" y="3132825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6300" y="3386845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6300" y="3653545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86455" y="3921495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6300" y="4175516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6300" y="4442216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6455" y="471004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6300" y="496403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6300" y="523073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86455" y="549871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76300" y="575270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6300" y="6019403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6455" y="628726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6300" y="654125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6300" y="680795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86455" y="707593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6300" y="732992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76300" y="7596499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86455" y="7864471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6300" y="8118478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76300" y="8385178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59">
                <a:moveTo>
                  <a:pt x="585215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590673" y="10062964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Times New Roman"/>
                <a:cs typeface="Times New Roman"/>
              </a:rPr>
              <a:t>˿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49169" y="1315643"/>
            <a:ext cx="3471545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-----</a:t>
            </a:r>
            <a:r>
              <a:rPr sz="1800" spc="40" dirty="0">
                <a:latin typeface="Arial"/>
                <a:cs typeface="Arial"/>
              </a:rPr>
              <a:t>-</a:t>
            </a:r>
            <a:r>
              <a:rPr sz="1800" b="1" spc="-470" dirty="0">
                <a:latin typeface="Arial"/>
                <a:cs typeface="Arial"/>
              </a:rPr>
              <a:t>ϡ</a:t>
            </a:r>
            <a:r>
              <a:rPr sz="1800" b="1" spc="-660" dirty="0">
                <a:latin typeface="Arial"/>
                <a:cs typeface="Arial"/>
              </a:rPr>
              <a:t>Ύعل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690" dirty="0">
                <a:latin typeface="Arial"/>
                <a:cs typeface="Arial"/>
              </a:rPr>
              <a:t>ϡسϘلΎب</a:t>
            </a:r>
            <a:r>
              <a:rPr sz="1800" b="1" dirty="0">
                <a:latin typeface="Arial"/>
                <a:cs typeface="Arial"/>
              </a:rPr>
              <a:t> س</a:t>
            </a:r>
            <a:r>
              <a:rPr sz="1800" b="1" spc="-300" dirty="0">
                <a:latin typeface="Arial"/>
                <a:cs typeface="Arial"/>
              </a:rPr>
              <a:t>يردتلا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425" dirty="0">
                <a:latin typeface="Arial"/>
                <a:cs typeface="Arial"/>
              </a:rPr>
              <a:t>Δئيه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650" dirty="0">
                <a:latin typeface="Arial"/>
                <a:cs typeface="Arial"/>
              </a:rPr>
              <a:t>ءΎضع΃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2700" b="1" spc="75" baseline="4629" dirty="0">
                <a:latin typeface="Arial"/>
                <a:cs typeface="Arial"/>
              </a:rPr>
              <a:t>ً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505" dirty="0">
                <a:latin typeface="Arial"/>
                <a:cs typeface="Arial"/>
              </a:rPr>
              <a:t>عب</a:t>
            </a:r>
            <a:r>
              <a:rPr sz="1800" b="1" spc="5" dirty="0">
                <a:latin typeface="Arial"/>
                <a:cs typeface="Arial"/>
              </a:rPr>
              <a:t>ا</a:t>
            </a:r>
            <a:r>
              <a:rPr sz="1800" b="1" dirty="0">
                <a:latin typeface="Arial"/>
                <a:cs typeface="Arial"/>
              </a:rPr>
              <a:t>ر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847" y="6508164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48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5236" y="6508164"/>
            <a:ext cx="9537065" cy="0"/>
          </a:xfrm>
          <a:custGeom>
            <a:avLst/>
            <a:gdLst/>
            <a:ahLst/>
            <a:cxnLst/>
            <a:rect l="l" t="t" r="r" b="b"/>
            <a:pathLst>
              <a:path w="9537065">
                <a:moveTo>
                  <a:pt x="0" y="0"/>
                </a:moveTo>
                <a:lnTo>
                  <a:pt x="9536947" y="0"/>
                </a:lnTo>
              </a:path>
            </a:pathLst>
          </a:custGeom>
          <a:ln w="48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25795" y="65126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396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31667" y="693145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̀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8212" y="1624193"/>
          <a:ext cx="9623425" cy="4879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3967"/>
                <a:gridCol w="1432950"/>
                <a:gridCol w="1028699"/>
                <a:gridCol w="522731"/>
                <a:gridCol w="1550151"/>
                <a:gridCol w="777239"/>
                <a:gridCol w="1935876"/>
                <a:gridCol w="735329"/>
              </a:tblGrid>
              <a:tr h="425195"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ϕي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قدلا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لΎجم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sz="1300" b="1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تلا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Δنس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ϭدلا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ΔعمΎج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يسنج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ـساا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ϡ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67680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52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140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17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1727" y="777666"/>
            <a:ext cx="2068830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690" dirty="0">
                <a:latin typeface="Arial"/>
                <a:cs typeface="Arial"/>
              </a:rPr>
              <a:t>ϡسϘلΎب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40" dirty="0">
                <a:latin typeface="Arial"/>
                <a:cs typeface="Arial"/>
              </a:rPr>
              <a:t>ي</a:t>
            </a:r>
            <a:r>
              <a:rPr sz="1800" b="1" spc="-500" dirty="0">
                <a:latin typeface="Arial"/>
                <a:cs typeface="Arial"/>
              </a:rPr>
              <a:t>ن</a:t>
            </a:r>
            <a:r>
              <a:rPr sz="1800" b="1" spc="-409" dirty="0">
                <a:latin typeface="Arial"/>
                <a:cs typeface="Arial"/>
              </a:rPr>
              <a:t>ϔلا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335" dirty="0">
                <a:latin typeface="Arial"/>
                <a:cs typeface="Arial"/>
              </a:rPr>
              <a:t>ردΎكلا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2700" b="1" spc="75" baseline="4629" dirty="0">
                <a:latin typeface="Arial"/>
                <a:cs typeface="Arial"/>
              </a:rPr>
              <a:t>ً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540" dirty="0">
                <a:latin typeface="Arial"/>
                <a:cs typeface="Arial"/>
              </a:rPr>
              <a:t>س</a:t>
            </a:r>
            <a:r>
              <a:rPr sz="1800" b="1" spc="90" dirty="0">
                <a:latin typeface="Arial"/>
                <a:cs typeface="Arial"/>
              </a:rPr>
              <a:t>م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105" dirty="0">
                <a:latin typeface="Arial"/>
                <a:cs typeface="Arial"/>
              </a:rPr>
              <a:t>خ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1747" y="3453262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88136" y="3453262"/>
            <a:ext cx="8980805" cy="0"/>
          </a:xfrm>
          <a:custGeom>
            <a:avLst/>
            <a:gdLst/>
            <a:ahLst/>
            <a:cxnLst/>
            <a:rect l="l" t="t" r="r" b="b"/>
            <a:pathLst>
              <a:path w="8980805">
                <a:moveTo>
                  <a:pt x="0" y="0"/>
                </a:moveTo>
                <a:lnTo>
                  <a:pt x="8980687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12436" y="3457834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67907" y="3972612"/>
            <a:ext cx="2235835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470" dirty="0">
                <a:latin typeface="Arial"/>
                <a:cs typeface="Arial"/>
              </a:rPr>
              <a:t>ϡ</a:t>
            </a:r>
            <a:r>
              <a:rPr sz="1800" b="1" spc="-735" dirty="0">
                <a:latin typeface="Arial"/>
                <a:cs typeface="Arial"/>
              </a:rPr>
              <a:t>سϘلΎب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ϱ</a:t>
            </a:r>
            <a:r>
              <a:rPr sz="1800" b="1" spc="5" dirty="0">
                <a:latin typeface="Arial"/>
                <a:cs typeface="Arial"/>
              </a:rPr>
              <a:t>ر</a:t>
            </a:r>
            <a:r>
              <a:rPr sz="1800" b="1" dirty="0">
                <a:latin typeface="Arial"/>
                <a:cs typeface="Arial"/>
              </a:rPr>
              <a:t>ا</a:t>
            </a:r>
            <a:r>
              <a:rPr sz="1800" b="1" spc="155" dirty="0">
                <a:latin typeface="Arial"/>
                <a:cs typeface="Arial"/>
              </a:rPr>
              <a:t>دإا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335" dirty="0">
                <a:latin typeface="Arial"/>
                <a:cs typeface="Arial"/>
              </a:rPr>
              <a:t>ردΎكلا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-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2700" b="1" spc="75" baseline="4629" dirty="0">
                <a:latin typeface="Arial"/>
                <a:cs typeface="Arial"/>
              </a:rPr>
              <a:t>ً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540" dirty="0">
                <a:latin typeface="Arial"/>
                <a:cs typeface="Arial"/>
              </a:rPr>
              <a:t>س</a:t>
            </a:r>
            <a:r>
              <a:rPr sz="1800" b="1" spc="-10" dirty="0">
                <a:latin typeface="Arial"/>
                <a:cs typeface="Arial"/>
              </a:rPr>
              <a:t>د</a:t>
            </a:r>
            <a:r>
              <a:rPr sz="1800" b="1" spc="-1260" dirty="0">
                <a:latin typeface="Arial"/>
                <a:cs typeface="Arial"/>
              </a:rPr>
              <a:t>Ύ</a:t>
            </a:r>
            <a:r>
              <a:rPr sz="1800" b="1" spc="-535" dirty="0">
                <a:latin typeface="Arial"/>
                <a:cs typeface="Arial"/>
              </a:rPr>
              <a:t>س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31747" y="6648450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6648450"/>
            <a:ext cx="8980805" cy="0"/>
          </a:xfrm>
          <a:custGeom>
            <a:avLst/>
            <a:gdLst/>
            <a:ahLst/>
            <a:cxnLst/>
            <a:rect l="l" t="t" r="r" b="b"/>
            <a:pathLst>
              <a:path w="8980805">
                <a:moveTo>
                  <a:pt x="0" y="0"/>
                </a:moveTo>
                <a:lnTo>
                  <a:pt x="8980687" y="0"/>
                </a:lnTo>
              </a:path>
            </a:pathLst>
          </a:custGeom>
          <a:ln w="485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12436" y="6653021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431667" y="6931455"/>
            <a:ext cx="10604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́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1112" y="1217285"/>
          <a:ext cx="9067165" cy="2232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719"/>
                <a:gridCol w="685799"/>
                <a:gridCol w="1172346"/>
                <a:gridCol w="1170431"/>
                <a:gridCol w="1600443"/>
                <a:gridCol w="1142999"/>
                <a:gridCol w="2266584"/>
                <a:gridCol w="229361"/>
              </a:tblGrid>
              <a:tr h="367283"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000" b="1" spc="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2725" marR="95885" indent="-107314">
                        <a:lnSpc>
                          <a:spcPts val="1150"/>
                        </a:lnSpc>
                      </a:pPr>
                      <a:r>
                        <a:rPr sz="1000" b="1" spc="1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دد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ع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خل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b="1" spc="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ج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ϔ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΅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Δيسن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جل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ϡ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428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Δل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مΎ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66156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235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31112" y="4412229"/>
          <a:ext cx="9067165" cy="2232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719"/>
                <a:gridCol w="685799"/>
                <a:gridCol w="1172346"/>
                <a:gridCol w="1170431"/>
                <a:gridCol w="1600443"/>
                <a:gridCol w="1142999"/>
                <a:gridCol w="2266584"/>
                <a:gridCol w="229361"/>
              </a:tblGrid>
              <a:tr h="367293">
                <a:tc row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000" b="1" spc="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لΎ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2725" marR="95885" indent="-107314">
                        <a:lnSpc>
                          <a:spcPts val="1150"/>
                        </a:lnSpc>
                      </a:pPr>
                      <a:r>
                        <a:rPr sz="1000" b="1" spc="10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س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دد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ع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خل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b="1" spc="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ج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89584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ϱ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را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΅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Δيسن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جل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ϡ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432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Δل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ϭ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مΎ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ا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591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485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76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576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1629" y="811212"/>
            <a:ext cx="3758565" cy="2202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10" dirty="0">
                <a:latin typeface="Simplified Arabic"/>
                <a:cs typeface="Simplified Arabic"/>
              </a:rPr>
              <a:t>ةح</a:t>
            </a:r>
            <a:r>
              <a:rPr sz="1600" b="1" spc="15" dirty="0">
                <a:latin typeface="Simplified Arabic"/>
                <a:cs typeface="Simplified Arabic"/>
              </a:rPr>
              <a:t>ا</a:t>
            </a:r>
            <a:r>
              <a:rPr sz="1600" b="1" spc="-445" dirty="0">
                <a:latin typeface="Simplified Arabic"/>
                <a:cs typeface="Simplified Arabic"/>
              </a:rPr>
              <a:t>تم</a:t>
            </a:r>
            <a:r>
              <a:rPr sz="1600" b="1" spc="-875" dirty="0">
                <a:latin typeface="Simplified Arabic"/>
                <a:cs typeface="Simplified Arabic"/>
              </a:rPr>
              <a:t>ƃ</a:t>
            </a:r>
            <a:r>
              <a:rPr sz="1600" b="1" spc="-5" dirty="0">
                <a:latin typeface="Simplified Arabic"/>
                <a:cs typeface="Simplified Arabic"/>
              </a:rPr>
              <a:t>ا</a:t>
            </a:r>
            <a:r>
              <a:rPr sz="1600" b="1" dirty="0">
                <a:latin typeface="Simplified Arabic"/>
                <a:cs typeface="Simplified Arabic"/>
              </a:rPr>
              <a:t> </a:t>
            </a:r>
            <a:r>
              <a:rPr sz="1600" b="1" spc="-20" dirty="0">
                <a:latin typeface="Simplified Arabic"/>
                <a:cs typeface="Simplified Arabic"/>
              </a:rPr>
              <a:t>ت</a:t>
            </a:r>
            <a:r>
              <a:rPr sz="1600" b="1" spc="25" dirty="0">
                <a:latin typeface="Simplified Arabic"/>
                <a:cs typeface="Simplified Arabic"/>
              </a:rPr>
              <a:t>ا</a:t>
            </a:r>
            <a:r>
              <a:rPr sz="1600" b="1" spc="-220" dirty="0">
                <a:latin typeface="Simplified Arabic"/>
                <a:cs typeface="Simplified Arabic"/>
              </a:rPr>
              <a:t>يناƂمإا</a:t>
            </a:r>
            <a:r>
              <a:rPr sz="1600" b="1" spc="-15" dirty="0">
                <a:latin typeface="Simplified Arabic"/>
                <a:cs typeface="Simplified Arabic"/>
              </a:rPr>
              <a:t> </a:t>
            </a:r>
            <a:r>
              <a:rPr sz="1600" b="1" spc="-35" dirty="0">
                <a:latin typeface="Simplified Arabic"/>
                <a:cs typeface="Simplified Arabic"/>
              </a:rPr>
              <a:t>-</a:t>
            </a:r>
            <a:r>
              <a:rPr sz="2400" b="1" spc="-712" baseline="-5208" dirty="0">
                <a:latin typeface="Simplified Arabic"/>
                <a:cs typeface="Simplified Arabic"/>
              </a:rPr>
              <a:t> </a:t>
            </a:r>
            <a:r>
              <a:rPr sz="1600" b="1" spc="25" dirty="0">
                <a:latin typeface="Simplified Arabic"/>
                <a:cs typeface="Simplified Arabic"/>
              </a:rPr>
              <a:t>ا</a:t>
            </a:r>
            <a:r>
              <a:rPr sz="1600" b="1" spc="-295" dirty="0">
                <a:latin typeface="Simplified Arabic"/>
                <a:cs typeface="Simplified Arabic"/>
              </a:rPr>
              <a:t>ع</a:t>
            </a:r>
            <a:r>
              <a:rPr sz="1600" b="1" spc="-620" dirty="0">
                <a:latin typeface="Simplified Arabic"/>
                <a:cs typeface="Simplified Arabic"/>
              </a:rPr>
              <a:t>ب</a:t>
            </a:r>
            <a:r>
              <a:rPr sz="1600" b="1" spc="15" dirty="0">
                <a:latin typeface="Simplified Arabic"/>
                <a:cs typeface="Simplified Arabic"/>
              </a:rPr>
              <a:t>ا</a:t>
            </a:r>
            <a:r>
              <a:rPr sz="1600" b="1" spc="-475" dirty="0">
                <a:latin typeface="Simplified Arabic"/>
                <a:cs typeface="Simplified Arabic"/>
              </a:rPr>
              <a:t>س</a:t>
            </a:r>
            <a:endParaRPr sz="16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480695" algn="ctr">
              <a:lnSpc>
                <a:spcPct val="100000"/>
              </a:lnSpc>
            </a:pPr>
            <a:r>
              <a:rPr sz="1600" b="1" spc="-55" dirty="0">
                <a:latin typeface="Arial"/>
                <a:cs typeface="Arial"/>
              </a:rPr>
              <a:t>ا</a:t>
            </a:r>
            <a:r>
              <a:rPr sz="1600" b="1" spc="-345" dirty="0">
                <a:latin typeface="Arial"/>
                <a:cs typeface="Arial"/>
              </a:rPr>
              <a:t>ي</a:t>
            </a:r>
            <a:r>
              <a:rPr sz="1600" b="1" spc="-245" dirty="0">
                <a:latin typeface="Arial"/>
                <a:cs typeface="Arial"/>
              </a:rPr>
              <a:t>ل</a:t>
            </a:r>
            <a:r>
              <a:rPr sz="1600" b="1" spc="-55" dirty="0">
                <a:latin typeface="Arial"/>
                <a:cs typeface="Arial"/>
              </a:rPr>
              <a:t>ع</a:t>
            </a:r>
            <a:r>
              <a:rPr sz="1600" b="1" spc="-160" dirty="0">
                <a:latin typeface="Arial"/>
                <a:cs typeface="Arial"/>
              </a:rPr>
              <a:t>ل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215" dirty="0">
                <a:latin typeface="Arial"/>
                <a:cs typeface="Arial"/>
              </a:rPr>
              <a:t>ت</a:t>
            </a:r>
            <a:r>
              <a:rPr sz="1600" b="1" spc="-40" dirty="0">
                <a:latin typeface="Arial"/>
                <a:cs typeface="Arial"/>
              </a:rPr>
              <a:t>ا</a:t>
            </a:r>
            <a:r>
              <a:rPr sz="1600" b="1" spc="-305" dirty="0">
                <a:latin typeface="Arial"/>
                <a:cs typeface="Arial"/>
              </a:rPr>
              <a:t>س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85" dirty="0">
                <a:latin typeface="Arial"/>
                <a:cs typeface="Arial"/>
              </a:rPr>
              <a:t>ر</a:t>
            </a:r>
            <a:r>
              <a:rPr sz="1600" b="1" spc="185" dirty="0">
                <a:latin typeface="Arial"/>
                <a:cs typeface="Arial"/>
              </a:rPr>
              <a:t>د</a:t>
            </a:r>
            <a:r>
              <a:rPr sz="1600" b="1" spc="-245" dirty="0">
                <a:latin typeface="Arial"/>
                <a:cs typeface="Arial"/>
              </a:rPr>
              <a:t>ل</a:t>
            </a:r>
            <a:r>
              <a:rPr sz="1600" b="1" spc="-160" dirty="0">
                <a:latin typeface="Arial"/>
                <a:cs typeface="Arial"/>
              </a:rPr>
              <a:t>ل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90" dirty="0">
                <a:latin typeface="Arial"/>
                <a:cs typeface="Arial"/>
              </a:rPr>
              <a:t>ة</a:t>
            </a:r>
            <a:r>
              <a:rPr sz="1600" b="1" spc="120" dirty="0">
                <a:latin typeface="Arial"/>
                <a:cs typeface="Arial"/>
              </a:rPr>
              <a:t>ح</a:t>
            </a:r>
            <a:r>
              <a:rPr sz="1600" b="1" spc="-55" dirty="0">
                <a:latin typeface="Arial"/>
                <a:cs typeface="Arial"/>
              </a:rPr>
              <a:t>ا</a:t>
            </a:r>
            <a:r>
              <a:rPr sz="1600" b="1" spc="-335" dirty="0">
                <a:latin typeface="Arial"/>
                <a:cs typeface="Arial"/>
              </a:rPr>
              <a:t>ت</a:t>
            </a:r>
            <a:r>
              <a:rPr sz="1600" b="1" spc="114" dirty="0">
                <a:latin typeface="Arial"/>
                <a:cs typeface="Arial"/>
              </a:rPr>
              <a:t>م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80" dirty="0">
                <a:latin typeface="Arial"/>
                <a:cs typeface="Arial"/>
              </a:rPr>
              <a:t>ة</a:t>
            </a:r>
            <a:r>
              <a:rPr sz="1600" b="1" spc="-345" dirty="0">
                <a:latin typeface="Arial"/>
                <a:cs typeface="Arial"/>
              </a:rPr>
              <a:t>ي</a:t>
            </a:r>
            <a:r>
              <a:rPr sz="1600" b="1" spc="-295" dirty="0">
                <a:latin typeface="Arial"/>
                <a:cs typeface="Arial"/>
              </a:rPr>
              <a:t>س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85" dirty="0">
                <a:latin typeface="Arial"/>
                <a:cs typeface="Arial"/>
              </a:rPr>
              <a:t>ر</a:t>
            </a:r>
            <a:r>
              <a:rPr sz="1600" b="1" spc="185" dirty="0">
                <a:latin typeface="Arial"/>
                <a:cs typeface="Arial"/>
              </a:rPr>
              <a:t>د</a:t>
            </a:r>
            <a:r>
              <a:rPr sz="1600" b="1" spc="-155" dirty="0">
                <a:latin typeface="Arial"/>
                <a:cs typeface="Arial"/>
              </a:rPr>
              <a:t>ل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215" dirty="0">
                <a:latin typeface="Arial"/>
                <a:cs typeface="Arial"/>
              </a:rPr>
              <a:t>ت</a:t>
            </a:r>
            <a:r>
              <a:rPr sz="1600" b="1" spc="-55" dirty="0">
                <a:latin typeface="Arial"/>
                <a:cs typeface="Arial"/>
              </a:rPr>
              <a:t>ا</a:t>
            </a:r>
            <a:r>
              <a:rPr sz="1600" b="1" spc="-70" dirty="0">
                <a:latin typeface="Arial"/>
                <a:cs typeface="Arial"/>
              </a:rPr>
              <a:t>ع</a:t>
            </a:r>
            <a:r>
              <a:rPr sz="1600" b="1" spc="-55" dirty="0">
                <a:latin typeface="Arial"/>
                <a:cs typeface="Arial"/>
              </a:rPr>
              <a:t>ا</a:t>
            </a:r>
            <a:r>
              <a:rPr sz="1600" b="1" spc="-405" dirty="0">
                <a:latin typeface="Arial"/>
                <a:cs typeface="Arial"/>
              </a:rPr>
              <a:t>ق</a:t>
            </a:r>
            <a:r>
              <a:rPr sz="1600" b="1" spc="-160" dirty="0">
                <a:latin typeface="Arial"/>
                <a:cs typeface="Arial"/>
              </a:rPr>
              <a:t>ل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Times New Roman"/>
                <a:cs typeface="Times New Roman"/>
              </a:rPr>
              <a:t>-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spc="15" dirty="0">
                <a:latin typeface="Arial"/>
                <a:cs typeface="Arial"/>
              </a:rPr>
              <a:t>أ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00">
              <a:latin typeface="Times New Roman"/>
              <a:cs typeface="Times New Roman"/>
            </a:endParaRPr>
          </a:p>
          <a:p>
            <a:pPr marL="649605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515" dirty="0">
                <a:latin typeface="Arial"/>
                <a:cs typeface="Arial"/>
              </a:rPr>
              <a:t>يϠع</a:t>
            </a:r>
            <a:r>
              <a:rPr sz="1400" b="1" spc="-36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9" dirty="0">
                <a:latin typeface="Arial"/>
                <a:cs typeface="Arial"/>
              </a:rPr>
              <a:t>ΕΎ</a:t>
            </a:r>
            <a:r>
              <a:rPr sz="1400" b="1" spc="-530" dirty="0">
                <a:latin typeface="Arial"/>
                <a:cs typeface="Arial"/>
              </a:rPr>
              <a:t>س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-280" dirty="0">
                <a:latin typeface="Arial"/>
                <a:cs typeface="Arial"/>
              </a:rPr>
              <a:t>ردϠل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100" dirty="0">
                <a:latin typeface="Arial"/>
                <a:cs typeface="Arial"/>
              </a:rPr>
              <a:t>ح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95" dirty="0">
                <a:latin typeface="Arial"/>
                <a:cs typeface="Arial"/>
              </a:rPr>
              <a:t>ت</a:t>
            </a:r>
            <a:r>
              <a:rPr sz="1400" b="1" spc="-160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330" dirty="0">
                <a:latin typeface="Arial"/>
                <a:cs typeface="Arial"/>
              </a:rPr>
              <a:t>س</a:t>
            </a:r>
            <a:r>
              <a:rPr sz="1400" b="1" spc="-90" dirty="0">
                <a:latin typeface="Arial"/>
                <a:cs typeface="Arial"/>
              </a:rPr>
              <a:t>ا</a:t>
            </a:r>
            <a:r>
              <a:rPr sz="1400" b="1" spc="-80" dirty="0">
                <a:latin typeface="Arial"/>
                <a:cs typeface="Arial"/>
              </a:rPr>
              <a:t>ردلا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80" dirty="0">
                <a:latin typeface="Arial"/>
                <a:cs typeface="Arial"/>
              </a:rPr>
              <a:t>ΕΎ</a:t>
            </a:r>
            <a:r>
              <a:rPr sz="1400" b="1" spc="-270" dirty="0">
                <a:latin typeface="Arial"/>
                <a:cs typeface="Arial"/>
              </a:rPr>
              <a:t>ع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20" dirty="0">
                <a:latin typeface="Arial"/>
                <a:cs typeface="Arial"/>
              </a:rPr>
              <a:t>Ϙلا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ددع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310" dirty="0">
                <a:latin typeface="Arial"/>
                <a:cs typeface="Arial"/>
              </a:rPr>
              <a:t>ϡك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˺</a:t>
            </a:r>
            <a:endParaRPr sz="1400">
              <a:latin typeface="Arial"/>
              <a:cs typeface="Arial"/>
            </a:endParaRPr>
          </a:p>
          <a:p>
            <a:pPr marL="1911350" algn="ctr">
              <a:lnSpc>
                <a:spcPct val="100000"/>
              </a:lnSpc>
              <a:spcBef>
                <a:spcPts val="1140"/>
              </a:spcBef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380" dirty="0">
                <a:latin typeface="Arial"/>
                <a:cs typeface="Arial"/>
              </a:rPr>
              <a:t>ΕΎ</a:t>
            </a:r>
            <a:r>
              <a:rPr sz="1400" b="1" spc="-270" dirty="0">
                <a:latin typeface="Arial"/>
                <a:cs typeface="Arial"/>
              </a:rPr>
              <a:t>ع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20" dirty="0">
                <a:latin typeface="Arial"/>
                <a:cs typeface="Arial"/>
              </a:rPr>
              <a:t>Ϙلا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55" dirty="0">
                <a:latin typeface="Arial"/>
                <a:cs typeface="Arial"/>
              </a:rPr>
              <a:t>هذه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215" dirty="0">
                <a:latin typeface="Arial"/>
                <a:cs typeface="Arial"/>
              </a:rPr>
              <a:t>ز</a:t>
            </a:r>
            <a:r>
              <a:rPr sz="1400" b="1" spc="-325" dirty="0">
                <a:latin typeface="Arial"/>
                <a:cs typeface="Arial"/>
              </a:rPr>
              <a:t>ي</a:t>
            </a:r>
            <a:r>
              <a:rPr sz="1400" b="1" spc="-340" dirty="0">
                <a:latin typeface="Arial"/>
                <a:cs typeface="Arial"/>
              </a:rPr>
              <a:t>Ϭجت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-210" dirty="0">
                <a:latin typeface="Arial"/>
                <a:cs typeface="Arial"/>
              </a:rPr>
              <a:t>دمΎم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˻</a:t>
            </a:r>
            <a:endParaRPr sz="1400">
              <a:latin typeface="Arial"/>
              <a:cs typeface="Arial"/>
            </a:endParaRPr>
          </a:p>
          <a:p>
            <a:pPr marL="435609" algn="ctr">
              <a:lnSpc>
                <a:spcPct val="100000"/>
              </a:lnSpc>
              <a:spcBef>
                <a:spcPts val="1125"/>
              </a:spcBef>
              <a:tabLst>
                <a:tab pos="1969770" algn="l"/>
              </a:tabLst>
            </a:pP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90" dirty="0">
                <a:latin typeface="Arial"/>
                <a:cs typeface="Arial"/>
              </a:rPr>
              <a:t>كم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dirty="0">
                <a:latin typeface="Arial"/>
                <a:cs typeface="Arial"/>
              </a:rPr>
              <a:t>غ	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90" dirty="0">
                <a:latin typeface="Arial"/>
                <a:cs typeface="Arial"/>
              </a:rPr>
              <a:t>كم</a:t>
            </a:r>
            <a:endParaRPr sz="1400">
              <a:latin typeface="Arial"/>
              <a:cs typeface="Arial"/>
            </a:endParaRPr>
          </a:p>
          <a:p>
            <a:pPr marL="1822450" algn="ctr">
              <a:lnSpc>
                <a:spcPct val="100000"/>
              </a:lnSpc>
              <a:spcBef>
                <a:spcPts val="1125"/>
              </a:spcBef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545" dirty="0">
                <a:latin typeface="Arial"/>
                <a:cs typeface="Arial"/>
              </a:rPr>
              <a:t>ϡسϘ</a:t>
            </a:r>
            <a:r>
              <a:rPr sz="1400" b="1" spc="-585" dirty="0">
                <a:latin typeface="Arial"/>
                <a:cs typeface="Arial"/>
              </a:rPr>
              <a:t>Ϡ</a:t>
            </a:r>
            <a:r>
              <a:rPr sz="1400" b="1" spc="-305" dirty="0">
                <a:latin typeface="Arial"/>
                <a:cs typeface="Arial"/>
              </a:rPr>
              <a:t>ل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690" dirty="0">
                <a:latin typeface="Arial"/>
                <a:cs typeface="Arial"/>
              </a:rPr>
              <a:t>بΎت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380" dirty="0">
                <a:latin typeface="Arial"/>
                <a:cs typeface="Arial"/>
              </a:rPr>
              <a:t>ΕΎ</a:t>
            </a:r>
            <a:r>
              <a:rPr sz="1400" b="1" spc="-270" dirty="0">
                <a:latin typeface="Arial"/>
                <a:cs typeface="Arial"/>
              </a:rPr>
              <a:t>ع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20" dirty="0">
                <a:latin typeface="Arial"/>
                <a:cs typeface="Arial"/>
              </a:rPr>
              <a:t>Ϙلا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55" dirty="0">
                <a:latin typeface="Arial"/>
                <a:cs typeface="Arial"/>
              </a:rPr>
              <a:t>هذه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˼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5954" y="3166906"/>
            <a:ext cx="2006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320" dirty="0">
                <a:latin typeface="Arial"/>
                <a:cs typeface="Arial"/>
              </a:rPr>
              <a:t>عن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0672" y="3166906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4741" y="3166906"/>
            <a:ext cx="47053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240" dirty="0">
                <a:latin typeface="Arial"/>
                <a:cs typeface="Arial"/>
              </a:rPr>
              <a:t>كر</a:t>
            </a:r>
            <a:r>
              <a:rPr sz="1400" b="1" spc="-330" dirty="0">
                <a:latin typeface="Arial"/>
                <a:cs typeface="Arial"/>
              </a:rPr>
              <a:t>ت</a:t>
            </a:r>
            <a:r>
              <a:rPr sz="1400" b="1" spc="-170" dirty="0">
                <a:latin typeface="Arial"/>
                <a:cs typeface="Arial"/>
              </a:rPr>
              <a:t>شم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52579" y="3409603"/>
            <a:ext cx="18275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ي</a:t>
            </a:r>
            <a:r>
              <a:rPr sz="1400" b="1" spc="-625" dirty="0">
                <a:latin typeface="Arial"/>
                <a:cs typeface="Arial"/>
              </a:rPr>
              <a:t>فΎك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Ε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65" dirty="0">
                <a:latin typeface="Arial"/>
                <a:cs typeface="Arial"/>
              </a:rPr>
              <a:t>ع</a:t>
            </a:r>
            <a:r>
              <a:rPr sz="1400" b="1" spc="-635" dirty="0">
                <a:latin typeface="Arial"/>
                <a:cs typeface="Arial"/>
              </a:rPr>
              <a:t>Ύ</a:t>
            </a:r>
            <a:r>
              <a:rPr sz="1400" b="1" spc="-320" dirty="0">
                <a:latin typeface="Arial"/>
                <a:cs typeface="Arial"/>
              </a:rPr>
              <a:t>Ϙلا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ه</a:t>
            </a:r>
            <a:r>
              <a:rPr sz="1400" b="1" spc="85" dirty="0">
                <a:latin typeface="Arial"/>
                <a:cs typeface="Arial"/>
              </a:rPr>
              <a:t>ذه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د</a:t>
            </a:r>
            <a:r>
              <a:rPr sz="1400" b="1" dirty="0">
                <a:latin typeface="Arial"/>
                <a:cs typeface="Arial"/>
              </a:rPr>
              <a:t>دع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225" dirty="0">
                <a:latin typeface="Arial"/>
                <a:cs typeface="Arial"/>
              </a:rPr>
              <a:t>˽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61616" y="3613819"/>
            <a:ext cx="2918460" cy="134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5880" algn="ctr">
              <a:lnSpc>
                <a:spcPct val="100000"/>
              </a:lnSpc>
              <a:tabLst>
                <a:tab pos="1394460" algn="l"/>
              </a:tabLst>
            </a:pPr>
            <a:r>
              <a:rPr sz="1400" b="1" spc="-1060" dirty="0">
                <a:latin typeface="Arial"/>
                <a:cs typeface="Arial"/>
              </a:rPr>
              <a:t>΂</a:t>
            </a:r>
            <a:r>
              <a:rPr sz="1400" b="1" spc="-525" dirty="0">
                <a:latin typeface="Arial"/>
                <a:cs typeface="Arial"/>
              </a:rPr>
              <a:t>يب</a:t>
            </a:r>
            <a:r>
              <a:rPr sz="1400" b="1" spc="-434" dirty="0">
                <a:latin typeface="Arial"/>
                <a:cs typeface="Arial"/>
              </a:rPr>
              <a:t>س</a:t>
            </a:r>
            <a:r>
              <a:rPr sz="1400" b="1" spc="-380" dirty="0">
                <a:latin typeface="Arial"/>
                <a:cs typeface="Arial"/>
              </a:rPr>
              <a:t>ن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320" dirty="0">
                <a:latin typeface="Arial"/>
                <a:cs typeface="Arial"/>
              </a:rPr>
              <a:t>عن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300">
              <a:latin typeface="Times New Roman"/>
              <a:cs typeface="Times New Roman"/>
            </a:endParaRPr>
          </a:p>
          <a:p>
            <a:pPr marL="828040">
              <a:lnSpc>
                <a:spcPts val="1645"/>
              </a:lnSpc>
            </a:pPr>
            <a:r>
              <a:rPr sz="1400" b="1" dirty="0">
                <a:latin typeface="Arial"/>
                <a:cs typeface="Arial"/>
              </a:rPr>
              <a:t>؟ </a:t>
            </a:r>
            <a:r>
              <a:rPr sz="1400" b="1" spc="-505" dirty="0">
                <a:latin typeface="Arial"/>
                <a:cs typeface="Arial"/>
              </a:rPr>
              <a:t>Δ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625" dirty="0">
                <a:latin typeface="Arial"/>
                <a:cs typeface="Arial"/>
              </a:rPr>
              <a:t>فΎك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Ε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365" dirty="0">
                <a:latin typeface="Arial"/>
                <a:cs typeface="Arial"/>
              </a:rPr>
              <a:t>ع</a:t>
            </a:r>
            <a:r>
              <a:rPr sz="1400" b="1" spc="-635" dirty="0">
                <a:latin typeface="Arial"/>
                <a:cs typeface="Arial"/>
              </a:rPr>
              <a:t>Ύ</a:t>
            </a:r>
            <a:r>
              <a:rPr sz="1400" b="1" spc="-320" dirty="0">
                <a:latin typeface="Arial"/>
                <a:cs typeface="Arial"/>
              </a:rPr>
              <a:t>Ϙلا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ه</a:t>
            </a:r>
            <a:r>
              <a:rPr sz="1400" b="1" spc="85" dirty="0">
                <a:latin typeface="Arial"/>
                <a:cs typeface="Arial"/>
              </a:rPr>
              <a:t>ذه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05" dirty="0">
                <a:latin typeface="Arial"/>
                <a:cs typeface="Arial"/>
              </a:rPr>
              <a:t>ΕΎ</a:t>
            </a:r>
            <a:r>
              <a:rPr sz="1400" b="1" spc="-305" dirty="0">
                <a:latin typeface="Arial"/>
                <a:cs typeface="Arial"/>
              </a:rPr>
              <a:t>ح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170" dirty="0">
                <a:latin typeface="Arial"/>
                <a:cs typeface="Arial"/>
              </a:rPr>
              <a:t>سم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225" dirty="0">
                <a:latin typeface="Arial"/>
                <a:cs typeface="Arial"/>
              </a:rPr>
              <a:t>˾</a:t>
            </a:r>
            <a:endParaRPr sz="1400">
              <a:latin typeface="Arial"/>
              <a:cs typeface="Arial"/>
            </a:endParaRPr>
          </a:p>
          <a:p>
            <a:pPr marR="55880" algn="ctr">
              <a:lnSpc>
                <a:spcPts val="1645"/>
              </a:lnSpc>
              <a:tabLst>
                <a:tab pos="1394460" algn="l"/>
              </a:tabLst>
            </a:pPr>
            <a:r>
              <a:rPr sz="1400" b="1" spc="-1060" dirty="0">
                <a:latin typeface="Arial"/>
                <a:cs typeface="Arial"/>
              </a:rPr>
              <a:t>΂</a:t>
            </a:r>
            <a:r>
              <a:rPr sz="1400" b="1" spc="-525" dirty="0">
                <a:latin typeface="Arial"/>
                <a:cs typeface="Arial"/>
              </a:rPr>
              <a:t>يب</a:t>
            </a:r>
            <a:r>
              <a:rPr sz="1400" b="1" spc="-434" dirty="0">
                <a:latin typeface="Arial"/>
                <a:cs typeface="Arial"/>
              </a:rPr>
              <a:t>س</a:t>
            </a:r>
            <a:r>
              <a:rPr sz="1400" b="1" spc="-380" dirty="0">
                <a:latin typeface="Arial"/>
                <a:cs typeface="Arial"/>
              </a:rPr>
              <a:t>ن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320" dirty="0">
                <a:latin typeface="Arial"/>
                <a:cs typeface="Arial"/>
              </a:rPr>
              <a:t>عن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80" dirty="0">
                <a:latin typeface="Arial"/>
                <a:cs typeface="Arial"/>
              </a:rPr>
              <a:t>ة</a:t>
            </a:r>
            <a:r>
              <a:rPr sz="1600" b="1" spc="-345" dirty="0">
                <a:latin typeface="Arial"/>
                <a:cs typeface="Arial"/>
              </a:rPr>
              <a:t>ي</a:t>
            </a:r>
            <a:r>
              <a:rPr sz="1600" b="1" spc="-150" dirty="0">
                <a:latin typeface="Arial"/>
                <a:cs typeface="Arial"/>
              </a:rPr>
              <a:t>ل</a:t>
            </a:r>
            <a:r>
              <a:rPr sz="1600" b="1" spc="-55" dirty="0">
                <a:latin typeface="Arial"/>
                <a:cs typeface="Arial"/>
              </a:rPr>
              <a:t>ا</a:t>
            </a:r>
            <a:r>
              <a:rPr sz="1600" b="1" spc="345" dirty="0">
                <a:latin typeface="Arial"/>
                <a:cs typeface="Arial"/>
              </a:rPr>
              <a:t>ح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320" dirty="0">
                <a:latin typeface="Arial"/>
                <a:cs typeface="Arial"/>
              </a:rPr>
              <a:t>م</a:t>
            </a:r>
            <a:r>
              <a:rPr sz="1600" b="1" spc="-355" dirty="0">
                <a:latin typeface="Arial"/>
                <a:cs typeface="Arial"/>
              </a:rPr>
              <a:t>س</a:t>
            </a:r>
            <a:r>
              <a:rPr sz="1600" b="1" spc="-405" dirty="0">
                <a:latin typeface="Arial"/>
                <a:cs typeface="Arial"/>
              </a:rPr>
              <a:t>ق</a:t>
            </a:r>
            <a:r>
              <a:rPr sz="1600" b="1" spc="-160" dirty="0">
                <a:latin typeface="Arial"/>
                <a:cs typeface="Arial"/>
              </a:rPr>
              <a:t>ل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150" dirty="0">
                <a:latin typeface="Arial"/>
                <a:cs typeface="Arial"/>
              </a:rPr>
              <a:t>ش</a:t>
            </a:r>
            <a:r>
              <a:rPr sz="1600" b="1" spc="-85" dirty="0">
                <a:latin typeface="Arial"/>
                <a:cs typeface="Arial"/>
              </a:rPr>
              <a:t>ر</a:t>
            </a:r>
            <a:r>
              <a:rPr sz="1600" b="1" spc="-80" dirty="0">
                <a:latin typeface="Arial"/>
                <a:cs typeface="Arial"/>
              </a:rPr>
              <a:t>و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80" dirty="0">
                <a:latin typeface="Arial"/>
                <a:cs typeface="Arial"/>
              </a:rPr>
              <a:t>و</a:t>
            </a:r>
            <a:r>
              <a:rPr sz="1600" b="1" spc="15" dirty="0">
                <a:latin typeface="Arial"/>
                <a:cs typeface="Arial"/>
              </a:rPr>
              <a:t>أ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240" dirty="0">
                <a:latin typeface="Arial"/>
                <a:cs typeface="Arial"/>
              </a:rPr>
              <a:t>ل</a:t>
            </a:r>
            <a:r>
              <a:rPr sz="1600" b="1" spc="420" dirty="0">
                <a:latin typeface="Arial"/>
                <a:cs typeface="Arial"/>
              </a:rPr>
              <a:t>م</a:t>
            </a:r>
            <a:r>
              <a:rPr sz="1600" b="1" spc="-55" dirty="0">
                <a:latin typeface="Arial"/>
                <a:cs typeface="Arial"/>
              </a:rPr>
              <a:t>اع</a:t>
            </a:r>
            <a:r>
              <a:rPr sz="1600" b="1" spc="725" dirty="0">
                <a:latin typeface="Arial"/>
                <a:cs typeface="Arial"/>
              </a:rPr>
              <a:t>م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100" dirty="0">
                <a:latin typeface="Arial"/>
                <a:cs typeface="Arial"/>
              </a:rPr>
              <a:t>ن</a:t>
            </a:r>
            <a:r>
              <a:rPr sz="1600" b="1" spc="-55" dirty="0">
                <a:latin typeface="Arial"/>
                <a:cs typeface="Arial"/>
              </a:rPr>
              <a:t>ا</a:t>
            </a:r>
            <a:r>
              <a:rPr sz="1600" b="1" spc="-345" dirty="0">
                <a:latin typeface="Arial"/>
                <a:cs typeface="Arial"/>
              </a:rPr>
              <a:t>ي</a:t>
            </a:r>
            <a:r>
              <a:rPr sz="1600" b="1" spc="-430" dirty="0">
                <a:latin typeface="Arial"/>
                <a:cs typeface="Arial"/>
              </a:rPr>
              <a:t>ب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Times New Roman"/>
                <a:cs typeface="Times New Roman"/>
              </a:rPr>
              <a:t>- </a:t>
            </a:r>
            <a:r>
              <a:rPr sz="1600" b="1" spc="204" dirty="0">
                <a:latin typeface="Arial"/>
                <a:cs typeface="Arial"/>
              </a:rPr>
              <a:t>ب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20682" y="3613819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4390" y="4227991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7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95828" y="5202834"/>
            <a:ext cx="198437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910" dirty="0">
                <a:latin typeface="Times New Roman"/>
                <a:cs typeface="Times New Roman"/>
              </a:rPr>
              <a:t>؟ </a:t>
            </a:r>
            <a:r>
              <a:rPr sz="1400" b="1" i="1" spc="-555" dirty="0">
                <a:latin typeface="Times New Roman"/>
                <a:cs typeface="Times New Roman"/>
              </a:rPr>
              <a:t>مδϘ</a:t>
            </a:r>
            <a:r>
              <a:rPr sz="1400" b="1" i="1" spc="-75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20" dirty="0">
                <a:latin typeface="Times New Roman"/>
                <a:cs typeface="Times New Roman"/>
              </a:rPr>
              <a:t> </a:t>
            </a:r>
            <a:r>
              <a:rPr sz="1400" b="1" i="1" spc="200" dirty="0">
                <a:latin typeface="Times New Roman"/>
                <a:cs typeface="Times New Roman"/>
              </a:rPr>
              <a:t>εέϭ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615" dirty="0">
                <a:latin typeface="Times New Roman"/>
                <a:cs typeface="Times New Roman"/>
              </a:rPr>
              <a:t>ϭ΃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800" dirty="0">
                <a:latin typeface="Times New Roman"/>
                <a:cs typeface="Times New Roman"/>
              </a:rPr>
              <a:t>لم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869" dirty="0">
                <a:latin typeface="Times New Roman"/>
                <a:cs typeface="Times New Roman"/>
              </a:rPr>
              <a:t>عم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430" dirty="0">
                <a:latin typeface="Times New Roman"/>
                <a:cs typeface="Times New Roman"/>
              </a:rPr>
              <a:t>ΩΪع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900" dirty="0">
                <a:latin typeface="Times New Roman"/>
                <a:cs typeface="Times New Roman"/>
              </a:rPr>
              <a:t>ك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320" dirty="0">
                <a:latin typeface="Times New Roman"/>
                <a:cs typeface="Times New Roman"/>
              </a:rPr>
              <a:t>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51176" y="5558706"/>
            <a:ext cx="2628900" cy="282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8430">
              <a:lnSpc>
                <a:spcPct val="167100"/>
              </a:lnSpc>
              <a:tabLst>
                <a:tab pos="1546225" algn="l"/>
              </a:tabLst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ش</a:t>
            </a:r>
            <a:r>
              <a:rPr sz="1400" b="1" spc="-80" dirty="0">
                <a:latin typeface="Arial"/>
                <a:cs typeface="Arial"/>
              </a:rPr>
              <a:t>ر</a:t>
            </a:r>
            <a:r>
              <a:rPr sz="1400" b="1" spc="-105" dirty="0">
                <a:latin typeface="Arial"/>
                <a:cs typeface="Arial"/>
              </a:rPr>
              <a:t>ϭ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90" dirty="0">
                <a:latin typeface="Arial"/>
                <a:cs typeface="Arial"/>
              </a:rPr>
              <a:t>ϭ</a:t>
            </a:r>
            <a:r>
              <a:rPr sz="1400" b="1" spc="-1110" dirty="0">
                <a:latin typeface="Arial"/>
                <a:cs typeface="Arial"/>
              </a:rPr>
              <a:t>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40" dirty="0">
                <a:latin typeface="Arial"/>
                <a:cs typeface="Arial"/>
              </a:rPr>
              <a:t>لم</a:t>
            </a:r>
            <a:r>
              <a:rPr sz="1400" b="1" spc="-980" dirty="0">
                <a:latin typeface="Arial"/>
                <a:cs typeface="Arial"/>
              </a:rPr>
              <a:t>Ύ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15" dirty="0">
                <a:latin typeface="Arial"/>
                <a:cs typeface="Arial"/>
              </a:rPr>
              <a:t>ه</a:t>
            </a:r>
            <a:r>
              <a:rPr sz="1400" b="1" spc="85" dirty="0">
                <a:latin typeface="Arial"/>
                <a:cs typeface="Arial"/>
              </a:rPr>
              <a:t>ذه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ز</a:t>
            </a:r>
            <a:r>
              <a:rPr sz="1400" b="1" spc="-465" dirty="0">
                <a:latin typeface="Arial"/>
                <a:cs typeface="Arial"/>
              </a:rPr>
              <a:t>يϬ</a:t>
            </a:r>
            <a:r>
              <a:rPr sz="1400" b="1" spc="-100" dirty="0">
                <a:latin typeface="Arial"/>
                <a:cs typeface="Arial"/>
              </a:rPr>
              <a:t>ج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ى</a:t>
            </a:r>
            <a:r>
              <a:rPr sz="1400" b="1" spc="35" dirty="0">
                <a:latin typeface="Arial"/>
                <a:cs typeface="Arial"/>
              </a:rPr>
              <a:t>دم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985" dirty="0">
                <a:latin typeface="Arial"/>
                <a:cs typeface="Arial"/>
              </a:rPr>
              <a:t>Ύ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˻</a:t>
            </a:r>
            <a:r>
              <a:rPr sz="1400" b="1" spc="26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90" dirty="0">
                <a:latin typeface="Arial"/>
                <a:cs typeface="Arial"/>
              </a:rPr>
              <a:t>كم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dirty="0">
                <a:latin typeface="Arial"/>
                <a:cs typeface="Arial"/>
              </a:rPr>
              <a:t>غ	</a:t>
            </a: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805" dirty="0">
                <a:latin typeface="Arial"/>
                <a:cs typeface="Arial"/>
              </a:rPr>
              <a:t>Ϡ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90" dirty="0">
                <a:latin typeface="Arial"/>
                <a:cs typeface="Arial"/>
              </a:rPr>
              <a:t>كم</a:t>
            </a:r>
            <a:endParaRPr sz="1400">
              <a:latin typeface="Arial"/>
              <a:cs typeface="Arial"/>
            </a:endParaRPr>
          </a:p>
          <a:p>
            <a:pPr marL="551815" marR="5080" indent="-443865">
              <a:lnSpc>
                <a:spcPts val="1620"/>
              </a:lnSpc>
              <a:spcBef>
                <a:spcPts val="330"/>
              </a:spcBef>
              <a:tabLst>
                <a:tab pos="1746885" algn="l"/>
              </a:tabLst>
            </a:pPr>
            <a:r>
              <a:rPr sz="1400" b="1" dirty="0">
                <a:latin typeface="Arial"/>
                <a:cs typeface="Arial"/>
              </a:rPr>
              <a:t>؟ </a:t>
            </a:r>
            <a:r>
              <a:rPr sz="1400" b="1" spc="-310" dirty="0">
                <a:latin typeface="Arial"/>
                <a:cs typeface="Arial"/>
              </a:rPr>
              <a:t>ϡ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580" dirty="0">
                <a:latin typeface="Arial"/>
                <a:cs typeface="Arial"/>
              </a:rPr>
              <a:t>ϘϠل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575" dirty="0">
                <a:latin typeface="Arial"/>
                <a:cs typeface="Arial"/>
              </a:rPr>
              <a:t>عبΎت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ش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spc="-165" dirty="0">
                <a:latin typeface="Arial"/>
                <a:cs typeface="Arial"/>
              </a:rPr>
              <a:t>ϭلا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90" dirty="0">
                <a:latin typeface="Arial"/>
                <a:cs typeface="Arial"/>
              </a:rPr>
              <a:t>ϭ</a:t>
            </a:r>
            <a:r>
              <a:rPr sz="1400" b="1" spc="-1110" dirty="0">
                <a:latin typeface="Arial"/>
                <a:cs typeface="Arial"/>
              </a:rPr>
              <a:t>΃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لم</a:t>
            </a:r>
            <a:r>
              <a:rPr sz="1400" b="1" spc="-495" dirty="0">
                <a:latin typeface="Arial"/>
                <a:cs typeface="Arial"/>
              </a:rPr>
              <a:t>Ύ</a:t>
            </a:r>
            <a:r>
              <a:rPr sz="1400" b="1" spc="-125" dirty="0">
                <a:latin typeface="Arial"/>
                <a:cs typeface="Arial"/>
              </a:rPr>
              <a:t>عملا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55" dirty="0">
                <a:latin typeface="Arial"/>
                <a:cs typeface="Arial"/>
              </a:rPr>
              <a:t>هذه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له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320" dirty="0">
                <a:latin typeface="Arial"/>
                <a:cs typeface="Arial"/>
              </a:rPr>
              <a:t>˼</a:t>
            </a:r>
            <a:r>
              <a:rPr sz="1400" b="1" spc="265" dirty="0">
                <a:latin typeface="Arial"/>
                <a:cs typeface="Arial"/>
              </a:rPr>
              <a:t> </a:t>
            </a:r>
            <a:r>
              <a:rPr sz="1400" b="1" spc="37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370" dirty="0">
                <a:latin typeface="Arial"/>
                <a:cs typeface="Arial"/>
              </a:rPr>
              <a:t>ϡ</a:t>
            </a:r>
            <a:r>
              <a:rPr sz="1400" b="1" spc="-320" dirty="0">
                <a:latin typeface="Arial"/>
                <a:cs typeface="Arial"/>
              </a:rPr>
              <a:t>عن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050">
              <a:latin typeface="Times New Roman"/>
              <a:cs typeface="Times New Roman"/>
            </a:endParaRPr>
          </a:p>
          <a:p>
            <a:pPr marL="269875">
              <a:lnSpc>
                <a:spcPts val="1645"/>
              </a:lnSpc>
            </a:pPr>
            <a:r>
              <a:rPr sz="1400" b="1" i="1" spc="-910" dirty="0">
                <a:latin typeface="Times New Roman"/>
                <a:cs typeface="Times New Roman"/>
              </a:rPr>
              <a:t>؟</a:t>
            </a:r>
            <a:r>
              <a:rPr sz="1400" b="1" i="1" spc="-60" dirty="0">
                <a:latin typeface="Times New Roman"/>
                <a:cs typeface="Times New Roman"/>
              </a:rPr>
              <a:t> </a:t>
            </a:r>
            <a:r>
              <a:rPr sz="2100" b="1" i="1" spc="67" baseline="3968" dirty="0">
                <a:latin typeface="Times New Roman"/>
                <a:cs typeface="Times New Roman"/>
              </a:rPr>
              <a:t>ً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1025" dirty="0">
                <a:latin typeface="Times New Roman"/>
                <a:cs typeface="Times New Roman"/>
              </a:rPr>
              <a:t>ي</a:t>
            </a:r>
            <a:r>
              <a:rPr sz="1400" b="1" i="1" spc="-980" dirty="0">
                <a:latin typeface="Times New Roman"/>
                <a:cs typeface="Times New Roman"/>
              </a:rPr>
              <a:t>ف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900" dirty="0">
                <a:latin typeface="Times New Roman"/>
                <a:cs typeface="Times New Roman"/>
              </a:rPr>
              <a:t>ك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675" dirty="0">
                <a:latin typeface="Times New Roman"/>
                <a:cs typeface="Times New Roman"/>
              </a:rPr>
              <a:t>ε</a:t>
            </a:r>
            <a:r>
              <a:rPr sz="1400" b="1" i="1" spc="25" dirty="0">
                <a:latin typeface="Times New Roman"/>
                <a:cs typeface="Times New Roman"/>
              </a:rPr>
              <a:t>έ</a:t>
            </a:r>
            <a:r>
              <a:rPr sz="1400" b="1" i="1" spc="-770" dirty="0">
                <a:latin typeface="Times New Roman"/>
                <a:cs typeface="Times New Roman"/>
              </a:rPr>
              <a:t>و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114" dirty="0">
                <a:latin typeface="Times New Roman"/>
                <a:cs typeface="Times New Roman"/>
              </a:rPr>
              <a:t>ϭ</a:t>
            </a:r>
            <a:r>
              <a:rPr sz="1400" b="1" i="1" spc="-1110" dirty="0">
                <a:latin typeface="Times New Roman"/>
                <a:cs typeface="Times New Roman"/>
              </a:rPr>
              <a:t>΃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770" dirty="0">
                <a:latin typeface="Times New Roman"/>
                <a:cs typeface="Times New Roman"/>
              </a:rPr>
              <a:t>ل</a:t>
            </a:r>
            <a:r>
              <a:rPr sz="1400" b="1" i="1" spc="-825" dirty="0">
                <a:latin typeface="Times New Roman"/>
                <a:cs typeface="Times New Roman"/>
              </a:rPr>
              <a:t>م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905" dirty="0">
                <a:latin typeface="Times New Roman"/>
                <a:cs typeface="Times New Roman"/>
              </a:rPr>
              <a:t>ع</a:t>
            </a:r>
            <a:r>
              <a:rPr sz="1400" b="1" i="1" spc="-415" dirty="0">
                <a:latin typeface="Times New Roman"/>
                <a:cs typeface="Times New Roman"/>
              </a:rPr>
              <a:t>Ϥ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355" dirty="0">
                <a:latin typeface="Times New Roman"/>
                <a:cs typeface="Times New Roman"/>
              </a:rPr>
              <a:t>ϩ</a:t>
            </a:r>
            <a:r>
              <a:rPr sz="1400" b="1" i="1" spc="-300" dirty="0">
                <a:latin typeface="Times New Roman"/>
                <a:cs typeface="Times New Roman"/>
              </a:rPr>
              <a:t>ά</a:t>
            </a:r>
            <a:r>
              <a:rPr sz="1400" b="1" i="1" spc="-745" dirty="0">
                <a:latin typeface="Times New Roman"/>
                <a:cs typeface="Times New Roman"/>
              </a:rPr>
              <a:t>ه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570" dirty="0">
                <a:latin typeface="Times New Roman"/>
                <a:cs typeface="Times New Roman"/>
              </a:rPr>
              <a:t>Ω</a:t>
            </a:r>
            <a:r>
              <a:rPr sz="1400" b="1" i="1" spc="-75" dirty="0">
                <a:latin typeface="Times New Roman"/>
                <a:cs typeface="Times New Roman"/>
              </a:rPr>
              <a:t>Ϊ</a:t>
            </a:r>
            <a:r>
              <a:rPr sz="1400" b="1" i="1" spc="-645" dirty="0">
                <a:latin typeface="Times New Roman"/>
                <a:cs typeface="Times New Roman"/>
              </a:rPr>
              <a:t>ع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760" dirty="0">
                <a:latin typeface="Times New Roman"/>
                <a:cs typeface="Times New Roman"/>
              </a:rPr>
              <a:t>له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225" dirty="0">
                <a:latin typeface="Times New Roman"/>
                <a:cs typeface="Times New Roman"/>
              </a:rPr>
              <a:t>˽</a:t>
            </a:r>
            <a:endParaRPr sz="1400">
              <a:latin typeface="Times New Roman"/>
              <a:cs typeface="Times New Roman"/>
            </a:endParaRPr>
          </a:p>
          <a:p>
            <a:pPr marR="670560" algn="r">
              <a:lnSpc>
                <a:spcPts val="1645"/>
              </a:lnSpc>
              <a:tabLst>
                <a:tab pos="1391920" algn="l"/>
              </a:tabLst>
            </a:pPr>
            <a:r>
              <a:rPr sz="1400" b="1" i="1" spc="-1060" dirty="0">
                <a:latin typeface="Times New Roman"/>
                <a:cs typeface="Times New Roman"/>
              </a:rPr>
              <a:t>΂</a:t>
            </a:r>
            <a:r>
              <a:rPr sz="1400" b="1" i="1" spc="-955" dirty="0">
                <a:latin typeface="Times New Roman"/>
                <a:cs typeface="Times New Roman"/>
              </a:rPr>
              <a:t>ي</a:t>
            </a:r>
            <a:r>
              <a:rPr sz="1400" b="1" i="1" spc="-630" dirty="0">
                <a:latin typeface="Times New Roman"/>
                <a:cs typeface="Times New Roman"/>
              </a:rPr>
              <a:t>Β</a:t>
            </a:r>
            <a:r>
              <a:rPr sz="1400" b="1" i="1" spc="-445" dirty="0">
                <a:latin typeface="Times New Roman"/>
                <a:cs typeface="Times New Roman"/>
              </a:rPr>
              <a:t>δن</a:t>
            </a:r>
            <a:r>
              <a:rPr sz="1400" b="1" i="1" dirty="0">
                <a:latin typeface="Times New Roman"/>
                <a:cs typeface="Times New Roman"/>
              </a:rPr>
              <a:t>	</a:t>
            </a: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969" dirty="0">
                <a:latin typeface="Times New Roman"/>
                <a:cs typeface="Times New Roman"/>
              </a:rPr>
              <a:t>عن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314325">
              <a:lnSpc>
                <a:spcPts val="1645"/>
              </a:lnSpc>
            </a:pPr>
            <a:r>
              <a:rPr sz="1400" b="1" i="1" spc="-910" dirty="0">
                <a:latin typeface="Times New Roman"/>
                <a:cs typeface="Times New Roman"/>
              </a:rPr>
              <a:t>؟ </a:t>
            </a:r>
            <a:r>
              <a:rPr sz="1400" b="1" i="1" spc="-300" dirty="0">
                <a:latin typeface="Times New Roman"/>
                <a:cs typeface="Times New Roman"/>
              </a:rPr>
              <a:t>Δ</a:t>
            </a:r>
            <a:r>
              <a:rPr sz="1400" b="1" i="1" spc="-1035" dirty="0">
                <a:latin typeface="Times New Roman"/>
                <a:cs typeface="Times New Roman"/>
              </a:rPr>
              <a:t>ي</a:t>
            </a:r>
            <a:r>
              <a:rPr sz="1400" b="1" i="1" spc="-980" dirty="0">
                <a:latin typeface="Times New Roman"/>
                <a:cs typeface="Times New Roman"/>
              </a:rPr>
              <a:t>ف</a:t>
            </a:r>
            <a:r>
              <a:rPr sz="1400" b="1" i="1" spc="-700" dirty="0">
                <a:latin typeface="Times New Roman"/>
                <a:cs typeface="Times New Roman"/>
              </a:rPr>
              <a:t>Ύ</a:t>
            </a:r>
            <a:r>
              <a:rPr sz="1400" b="1" i="1" spc="-925" dirty="0">
                <a:latin typeface="Times New Roman"/>
                <a:cs typeface="Times New Roman"/>
              </a:rPr>
              <a:t>ك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350" dirty="0">
                <a:latin typeface="Times New Roman"/>
                <a:cs typeface="Times New Roman"/>
              </a:rPr>
              <a:t>ε</a:t>
            </a:r>
            <a:r>
              <a:rPr sz="1400" b="1" i="1" spc="355" dirty="0">
                <a:latin typeface="Times New Roman"/>
                <a:cs typeface="Times New Roman"/>
              </a:rPr>
              <a:t>έ</a:t>
            </a:r>
            <a:r>
              <a:rPr sz="1400" b="1" i="1" spc="-770" dirty="0">
                <a:latin typeface="Times New Roman"/>
                <a:cs typeface="Times New Roman"/>
              </a:rPr>
              <a:t>و</a:t>
            </a:r>
            <a:r>
              <a:rPr sz="1400" b="1" i="1" spc="-915" dirty="0">
                <a:latin typeface="Times New Roman"/>
                <a:cs typeface="Times New Roman"/>
              </a:rPr>
              <a:t>ل΍</a:t>
            </a:r>
            <a:r>
              <a:rPr sz="1400" b="1" i="1" spc="-484" dirty="0">
                <a:latin typeface="Times New Roman"/>
                <a:cs typeface="Times New Roman"/>
              </a:rPr>
              <a:t>ϭ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770" dirty="0">
                <a:latin typeface="Times New Roman"/>
                <a:cs typeface="Times New Roman"/>
              </a:rPr>
              <a:t>ل</a:t>
            </a:r>
            <a:r>
              <a:rPr sz="1400" b="1" i="1" spc="-830" dirty="0">
                <a:latin typeface="Times New Roman"/>
                <a:cs typeface="Times New Roman"/>
              </a:rPr>
              <a:t>م</a:t>
            </a:r>
            <a:r>
              <a:rPr sz="1400" b="1" i="1" spc="-730" dirty="0">
                <a:latin typeface="Times New Roman"/>
                <a:cs typeface="Times New Roman"/>
              </a:rPr>
              <a:t>Ύع</a:t>
            </a:r>
            <a:r>
              <a:rPr sz="1400" b="1" i="1" spc="-590" dirty="0">
                <a:latin typeface="Times New Roman"/>
                <a:cs typeface="Times New Roman"/>
              </a:rPr>
              <a:t>Ϥ</a:t>
            </a:r>
            <a:r>
              <a:rPr sz="1400" b="1" i="1" spc="-1100" dirty="0">
                <a:latin typeface="Times New Roman"/>
                <a:cs typeface="Times New Roman"/>
              </a:rPr>
              <a:t>ل</a:t>
            </a:r>
            <a:r>
              <a:rPr sz="1400" b="1" i="1" spc="-1095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450" dirty="0">
                <a:latin typeface="Times New Roman"/>
                <a:cs typeface="Times New Roman"/>
              </a:rPr>
              <a:t>ΕΎحΎδ</a:t>
            </a:r>
            <a:r>
              <a:rPr sz="1400" b="1" i="1" spc="-605" dirty="0">
                <a:latin typeface="Times New Roman"/>
                <a:cs typeface="Times New Roman"/>
              </a:rPr>
              <a:t>م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770" dirty="0">
                <a:latin typeface="Times New Roman"/>
                <a:cs typeface="Times New Roman"/>
              </a:rPr>
              <a:t>ل</a:t>
            </a:r>
            <a:r>
              <a:rPr sz="1400" b="1" i="1" spc="-745" dirty="0">
                <a:latin typeface="Times New Roman"/>
                <a:cs typeface="Times New Roman"/>
              </a:rPr>
              <a:t>ه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225" dirty="0">
                <a:latin typeface="Times New Roman"/>
                <a:cs typeface="Times New Roman"/>
              </a:rPr>
              <a:t>˾</a:t>
            </a:r>
            <a:endParaRPr sz="1400">
              <a:latin typeface="Times New Roman"/>
              <a:cs typeface="Times New Roman"/>
            </a:endParaRPr>
          </a:p>
          <a:p>
            <a:pPr marR="671830" algn="r">
              <a:lnSpc>
                <a:spcPts val="1645"/>
              </a:lnSpc>
              <a:tabLst>
                <a:tab pos="1391920" algn="l"/>
              </a:tabLst>
            </a:pPr>
            <a:r>
              <a:rPr sz="1400" b="1" i="1" spc="-1060" dirty="0">
                <a:latin typeface="Times New Roman"/>
                <a:cs typeface="Times New Roman"/>
              </a:rPr>
              <a:t>΂</a:t>
            </a:r>
            <a:r>
              <a:rPr sz="1400" b="1" i="1" spc="-955" dirty="0">
                <a:latin typeface="Times New Roman"/>
                <a:cs typeface="Times New Roman"/>
              </a:rPr>
              <a:t>ي</a:t>
            </a:r>
            <a:r>
              <a:rPr sz="1400" b="1" i="1" spc="-630" dirty="0">
                <a:latin typeface="Times New Roman"/>
                <a:cs typeface="Times New Roman"/>
              </a:rPr>
              <a:t>Β</a:t>
            </a:r>
            <a:r>
              <a:rPr sz="1400" b="1" i="1" spc="-445" dirty="0">
                <a:latin typeface="Times New Roman"/>
                <a:cs typeface="Times New Roman"/>
              </a:rPr>
              <a:t>δن</a:t>
            </a:r>
            <a:r>
              <a:rPr sz="1400" b="1" i="1" dirty="0">
                <a:latin typeface="Times New Roman"/>
                <a:cs typeface="Times New Roman"/>
              </a:rPr>
              <a:t>	</a:t>
            </a: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969" dirty="0">
                <a:latin typeface="Times New Roman"/>
                <a:cs typeface="Times New Roman"/>
              </a:rPr>
              <a:t>عن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300">
              <a:latin typeface="Times New Roman"/>
              <a:cs typeface="Times New Roman"/>
            </a:endParaRPr>
          </a:p>
          <a:p>
            <a:pPr marL="570230">
              <a:lnSpc>
                <a:spcPts val="1645"/>
              </a:lnSpc>
            </a:pPr>
            <a:r>
              <a:rPr sz="1400" b="1" i="1" spc="-910" dirty="0">
                <a:latin typeface="Times New Roman"/>
                <a:cs typeface="Times New Roman"/>
              </a:rPr>
              <a:t>؟</a:t>
            </a:r>
            <a:r>
              <a:rPr sz="1400" b="1" i="1" spc="-25" dirty="0">
                <a:latin typeface="Times New Roman"/>
                <a:cs typeface="Times New Roman"/>
              </a:rPr>
              <a:t> </a:t>
            </a:r>
            <a:r>
              <a:rPr sz="1400" b="1" i="1" spc="-300" dirty="0">
                <a:latin typeface="Times New Roman"/>
                <a:cs typeface="Times New Roman"/>
              </a:rPr>
              <a:t>Δ</a:t>
            </a:r>
            <a:r>
              <a:rPr sz="1400" b="1" i="1" spc="-745" dirty="0">
                <a:latin typeface="Times New Roman"/>
                <a:cs typeface="Times New Roman"/>
              </a:rPr>
              <a:t>ي</a:t>
            </a:r>
            <a:r>
              <a:rPr sz="1400" b="1" i="1" spc="-360" dirty="0">
                <a:latin typeface="Times New Roman"/>
                <a:cs typeface="Times New Roman"/>
              </a:rPr>
              <a:t>ΰ</a:t>
            </a:r>
            <a:r>
              <a:rPr sz="1400" b="1" i="1" spc="-869" dirty="0">
                <a:latin typeface="Times New Roman"/>
                <a:cs typeface="Times New Roman"/>
              </a:rPr>
              <a:t>يϠجنإ΍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300" dirty="0">
                <a:latin typeface="Times New Roman"/>
                <a:cs typeface="Times New Roman"/>
              </a:rPr>
              <a:t>Δ</a:t>
            </a:r>
            <a:r>
              <a:rPr sz="1400" b="1" i="1" spc="-925" dirty="0">
                <a:latin typeface="Times New Roman"/>
                <a:cs typeface="Times New Roman"/>
              </a:rPr>
              <a:t>غ</a:t>
            </a:r>
            <a:r>
              <a:rPr sz="1400" b="1" i="1" spc="-670" dirty="0">
                <a:latin typeface="Times New Roman"/>
                <a:cs typeface="Times New Roman"/>
              </a:rPr>
              <a:t>Ϡ</a:t>
            </a:r>
            <a:r>
              <a:rPr sz="1400" b="1" i="1" spc="-1080" dirty="0">
                <a:latin typeface="Times New Roman"/>
                <a:cs typeface="Times New Roman"/>
              </a:rPr>
              <a:t>ل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800" dirty="0">
                <a:latin typeface="Times New Roman"/>
                <a:cs typeface="Times New Roman"/>
              </a:rPr>
              <a:t>ل</a:t>
            </a:r>
            <a:r>
              <a:rPr sz="1400" b="1" i="1" spc="-810" dirty="0">
                <a:latin typeface="Times New Roman"/>
                <a:cs typeface="Times New Roman"/>
              </a:rPr>
              <a:t>م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869" dirty="0">
                <a:latin typeface="Times New Roman"/>
                <a:cs typeface="Times New Roman"/>
              </a:rPr>
              <a:t>عم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645" dirty="0">
                <a:latin typeface="Times New Roman"/>
                <a:cs typeface="Times New Roman"/>
              </a:rPr>
              <a:t>Ϊجوت</a:t>
            </a:r>
            <a:r>
              <a:rPr sz="1400" b="1" i="1" spc="10" dirty="0">
                <a:latin typeface="Times New Roman"/>
                <a:cs typeface="Times New Roman"/>
              </a:rPr>
              <a:t> </a:t>
            </a:r>
            <a:r>
              <a:rPr sz="1400" b="1" i="1" spc="-760" dirty="0">
                <a:latin typeface="Times New Roman"/>
                <a:cs typeface="Times New Roman"/>
              </a:rPr>
              <a:t>له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320" dirty="0">
                <a:latin typeface="Times New Roman"/>
                <a:cs typeface="Times New Roman"/>
              </a:rPr>
              <a:t>˿</a:t>
            </a:r>
            <a:endParaRPr sz="1400">
              <a:latin typeface="Times New Roman"/>
              <a:cs typeface="Times New Roman"/>
            </a:endParaRPr>
          </a:p>
          <a:p>
            <a:pPr marR="671830" algn="r">
              <a:lnSpc>
                <a:spcPts val="1645"/>
              </a:lnSpc>
            </a:pP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969" dirty="0">
                <a:latin typeface="Times New Roman"/>
                <a:cs typeface="Times New Roman"/>
              </a:rPr>
              <a:t>عن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74741" y="6363379"/>
            <a:ext cx="47053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45" dirty="0">
                <a:latin typeface="Arial"/>
                <a:cs typeface="Arial"/>
              </a:rPr>
              <a:t>Δ</a:t>
            </a:r>
            <a:r>
              <a:rPr sz="1400" b="1" spc="-240" dirty="0">
                <a:latin typeface="Arial"/>
                <a:cs typeface="Arial"/>
              </a:rPr>
              <a:t>كر</a:t>
            </a:r>
            <a:r>
              <a:rPr sz="1400" b="1" spc="-330" dirty="0">
                <a:latin typeface="Arial"/>
                <a:cs typeface="Arial"/>
              </a:rPr>
              <a:t>ت</a:t>
            </a:r>
            <a:r>
              <a:rPr sz="1400" b="1" spc="-170" dirty="0">
                <a:latin typeface="Arial"/>
                <a:cs typeface="Arial"/>
              </a:rPr>
              <a:t>شم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67933" y="6948077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730" dirty="0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23734" y="7560726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730" dirty="0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67929" y="8175279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730" dirty="0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75824" y="8563891"/>
            <a:ext cx="3104515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3275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.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70" dirty="0">
                <a:latin typeface="Arial"/>
                <a:cs typeface="Arial"/>
              </a:rPr>
              <a:t>ة</a:t>
            </a:r>
            <a:r>
              <a:rPr sz="1400" b="1" spc="-310" dirty="0">
                <a:latin typeface="Arial"/>
                <a:cs typeface="Arial"/>
              </a:rPr>
              <a:t>ي</a:t>
            </a:r>
            <a:r>
              <a:rPr sz="1400" b="1" spc="-210" dirty="0">
                <a:latin typeface="Arial"/>
                <a:cs typeface="Arial"/>
              </a:rPr>
              <a:t>ل</a:t>
            </a:r>
            <a:r>
              <a:rPr sz="1400" b="1" spc="-175" dirty="0">
                <a:latin typeface="Arial"/>
                <a:cs typeface="Arial"/>
              </a:rPr>
              <a:t>ك</a:t>
            </a:r>
            <a:r>
              <a:rPr sz="1400" b="1" spc="-150" dirty="0">
                <a:latin typeface="Arial"/>
                <a:cs typeface="Arial"/>
              </a:rPr>
              <a:t>ل</a:t>
            </a:r>
            <a:r>
              <a:rPr sz="1400" b="1" spc="-45" dirty="0">
                <a:latin typeface="Arial"/>
                <a:cs typeface="Arial"/>
              </a:rPr>
              <a:t>ا</a:t>
            </a:r>
            <a:r>
              <a:rPr sz="1400" b="1" spc="-375" dirty="0">
                <a:latin typeface="Arial"/>
                <a:cs typeface="Arial"/>
              </a:rPr>
              <a:t>ب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175" dirty="0">
                <a:latin typeface="Arial"/>
                <a:cs typeface="Arial"/>
              </a:rPr>
              <a:t>ةد</a:t>
            </a:r>
            <a:r>
              <a:rPr sz="1400" b="1" spc="-45" dirty="0">
                <a:latin typeface="Arial"/>
                <a:cs typeface="Arial"/>
              </a:rPr>
              <a:t>و</a:t>
            </a:r>
            <a:r>
              <a:rPr sz="1400" b="1" spc="80" dirty="0">
                <a:latin typeface="Arial"/>
                <a:cs typeface="Arial"/>
              </a:rPr>
              <a:t>ج</a:t>
            </a:r>
            <a:r>
              <a:rPr sz="1400" b="1" spc="-55" dirty="0">
                <a:latin typeface="Arial"/>
                <a:cs typeface="Arial"/>
              </a:rPr>
              <a:t>و</a:t>
            </a:r>
            <a:r>
              <a:rPr sz="1400" b="1" spc="100" dirty="0">
                <a:latin typeface="Arial"/>
                <a:cs typeface="Arial"/>
              </a:rPr>
              <a:t>م</a:t>
            </a:r>
            <a:r>
              <a:rPr sz="1400" b="1" spc="3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280" dirty="0">
                <a:latin typeface="Arial"/>
                <a:cs typeface="Arial"/>
              </a:rPr>
              <a:t>ب</a:t>
            </a:r>
            <a:r>
              <a:rPr sz="1400" b="1" spc="-375" dirty="0">
                <a:latin typeface="Arial"/>
                <a:cs typeface="Arial"/>
              </a:rPr>
              <a:t>ت</a:t>
            </a:r>
            <a:r>
              <a:rPr sz="1400" b="1" spc="-45" dirty="0">
                <a:latin typeface="Arial"/>
                <a:cs typeface="Arial"/>
              </a:rPr>
              <a:t>ا</a:t>
            </a:r>
            <a:r>
              <a:rPr sz="1400" b="1" spc="-175" dirty="0">
                <a:latin typeface="Arial"/>
                <a:cs typeface="Arial"/>
              </a:rPr>
              <a:t>ك</a:t>
            </a:r>
            <a:r>
              <a:rPr sz="1400" b="1" spc="90" dirty="0">
                <a:latin typeface="Arial"/>
                <a:cs typeface="Arial"/>
              </a:rPr>
              <a:t>م</a:t>
            </a:r>
            <a:r>
              <a:rPr sz="1400" b="1" spc="-45" dirty="0">
                <a:latin typeface="Arial"/>
                <a:cs typeface="Arial"/>
              </a:rPr>
              <a:t>ا</a:t>
            </a:r>
            <a:r>
              <a:rPr sz="1400" b="1" spc="-375" dirty="0">
                <a:latin typeface="Arial"/>
                <a:cs typeface="Arial"/>
              </a:rPr>
              <a:t>ب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70" dirty="0">
                <a:latin typeface="Arial"/>
                <a:cs typeface="Arial"/>
              </a:rPr>
              <a:t>ن</a:t>
            </a:r>
            <a:r>
              <a:rPr sz="1400" b="1" spc="-45" dirty="0">
                <a:latin typeface="Arial"/>
                <a:cs typeface="Arial"/>
              </a:rPr>
              <a:t>ا</a:t>
            </a:r>
            <a:r>
              <a:rPr sz="1400" b="1" spc="-300" dirty="0">
                <a:latin typeface="Arial"/>
                <a:cs typeface="Arial"/>
              </a:rPr>
              <a:t>ي</a:t>
            </a:r>
            <a:r>
              <a:rPr sz="1400" b="1" spc="-375" dirty="0">
                <a:latin typeface="Arial"/>
                <a:cs typeface="Arial"/>
              </a:rPr>
              <a:t>ب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i="1" spc="-700" dirty="0">
                <a:latin typeface="Times New Roman"/>
                <a:cs typeface="Times New Roman"/>
              </a:rPr>
              <a:t>س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400" b="1" i="1" spc="-910" dirty="0">
                <a:latin typeface="Times New Roman"/>
                <a:cs typeface="Times New Roman"/>
              </a:rPr>
              <a:t>؟ </a:t>
            </a:r>
            <a:r>
              <a:rPr sz="1400" b="1" i="1" spc="-480" dirty="0">
                <a:latin typeface="Times New Roman"/>
                <a:cs typeface="Times New Roman"/>
              </a:rPr>
              <a:t>سي</a:t>
            </a:r>
            <a:r>
              <a:rPr sz="1400" b="1" i="1" spc="-210" dirty="0">
                <a:latin typeface="Times New Roman"/>
                <a:cs typeface="Times New Roman"/>
              </a:rPr>
              <a:t>έ</a:t>
            </a:r>
            <a:r>
              <a:rPr sz="1400" b="1" i="1" spc="-740" dirty="0">
                <a:latin typeface="Times New Roman"/>
                <a:cs typeface="Times New Roman"/>
              </a:rPr>
              <a:t>ΪΘل΍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480" dirty="0">
                <a:latin typeface="Times New Roman"/>
                <a:cs typeface="Times New Roman"/>
              </a:rPr>
              <a:t>ΔΌ</a:t>
            </a:r>
            <a:r>
              <a:rPr sz="1400" b="1" i="1" spc="-885" dirty="0">
                <a:latin typeface="Times New Roman"/>
                <a:cs typeface="Times New Roman"/>
              </a:rPr>
              <a:t>يه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840" dirty="0">
                <a:latin typeface="Times New Roman"/>
                <a:cs typeface="Times New Roman"/>
              </a:rPr>
              <a:t>ء</a:t>
            </a:r>
            <a:r>
              <a:rPr sz="1400" b="1" i="1" spc="-640" dirty="0">
                <a:latin typeface="Times New Roman"/>
                <a:cs typeface="Times New Roman"/>
              </a:rPr>
              <a:t>Ύ</a:t>
            </a:r>
            <a:r>
              <a:rPr sz="1400" b="1" i="1" spc="-490" dirty="0">
                <a:latin typeface="Times New Roman"/>
                <a:cs typeface="Times New Roman"/>
              </a:rPr>
              <a:t>ض</a:t>
            </a:r>
            <a:r>
              <a:rPr sz="1400" b="1" i="1" spc="-500" dirty="0">
                <a:latin typeface="Times New Roman"/>
                <a:cs typeface="Times New Roman"/>
              </a:rPr>
              <a:t>ع</a:t>
            </a:r>
            <a:r>
              <a:rPr sz="1400" b="1" i="1" spc="-730" dirty="0">
                <a:latin typeface="Times New Roman"/>
                <a:cs typeface="Times New Roman"/>
              </a:rPr>
              <a:t>أ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spc="-300" dirty="0">
                <a:latin typeface="Times New Roman"/>
                <a:cs typeface="Times New Roman"/>
              </a:rPr>
              <a:t>Δ</a:t>
            </a:r>
            <a:r>
              <a:rPr sz="1400" b="1" i="1" spc="-1010" dirty="0">
                <a:latin typeface="Times New Roman"/>
                <a:cs typeface="Times New Roman"/>
              </a:rPr>
              <a:t>ي</a:t>
            </a:r>
            <a:r>
              <a:rPr sz="1400" b="1" i="1" spc="-1005" dirty="0">
                <a:latin typeface="Times New Roman"/>
                <a:cs typeface="Times New Roman"/>
              </a:rPr>
              <a:t>ف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900" dirty="0">
                <a:latin typeface="Times New Roman"/>
                <a:cs typeface="Times New Roman"/>
              </a:rPr>
              <a:t>ك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760" dirty="0">
                <a:latin typeface="Times New Roman"/>
                <a:cs typeface="Times New Roman"/>
              </a:rPr>
              <a:t>بت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635" dirty="0">
                <a:latin typeface="Times New Roman"/>
                <a:cs typeface="Times New Roman"/>
              </a:rPr>
              <a:t>Ϝم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spc="-645" dirty="0">
                <a:latin typeface="Times New Roman"/>
                <a:cs typeface="Times New Roman"/>
              </a:rPr>
              <a:t>Ϊجوي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760" dirty="0">
                <a:latin typeface="Times New Roman"/>
                <a:cs typeface="Times New Roman"/>
              </a:rPr>
              <a:t>له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5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320" dirty="0">
                <a:latin typeface="Times New Roman"/>
                <a:cs typeface="Times New Roman"/>
              </a:rPr>
              <a:t>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67472" y="8812304"/>
            <a:ext cx="2038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894" dirty="0">
                <a:latin typeface="Times New Roman"/>
                <a:cs typeface="Times New Roman"/>
              </a:rPr>
              <a:t>م</a:t>
            </a:r>
            <a:r>
              <a:rPr sz="1400" b="1" i="1" spc="-969" dirty="0">
                <a:latin typeface="Times New Roman"/>
                <a:cs typeface="Times New Roman"/>
              </a:rPr>
              <a:t>عن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60666" y="8812304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730" dirty="0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12996" y="9133868"/>
            <a:ext cx="3438525" cy="816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i="1" spc="-745" dirty="0">
                <a:latin typeface="Times New Roman"/>
                <a:cs typeface="Times New Roman"/>
              </a:rPr>
              <a:t>؟</a:t>
            </a:r>
            <a:r>
              <a:rPr sz="1400" b="1" i="1" spc="-465" dirty="0">
                <a:latin typeface="Times New Roman"/>
                <a:cs typeface="Times New Roman"/>
              </a:rPr>
              <a:t>Δ</a:t>
            </a:r>
            <a:r>
              <a:rPr sz="1400" b="1" i="1" spc="-770" dirty="0">
                <a:latin typeface="Times New Roman"/>
                <a:cs typeface="Times New Roman"/>
              </a:rPr>
              <a:t>يϠ</a:t>
            </a:r>
            <a:r>
              <a:rPr sz="1400" b="1" i="1" spc="-595" dirty="0">
                <a:latin typeface="Times New Roman"/>
                <a:cs typeface="Times New Roman"/>
              </a:rPr>
              <a:t>Ϝ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730" dirty="0">
                <a:latin typeface="Times New Roman"/>
                <a:cs typeface="Times New Roman"/>
              </a:rPr>
              <a:t>Ύ</a:t>
            </a:r>
            <a:r>
              <a:rPr sz="1400" b="1" i="1" spc="-1025" dirty="0">
                <a:latin typeface="Times New Roman"/>
                <a:cs typeface="Times New Roman"/>
              </a:rPr>
              <a:t>ب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860" dirty="0">
                <a:latin typeface="Times New Roman"/>
                <a:cs typeface="Times New Roman"/>
              </a:rPr>
              <a:t>Ύي</a:t>
            </a:r>
            <a:r>
              <a:rPr sz="1400" b="1" i="1" spc="-710" dirty="0">
                <a:latin typeface="Times New Roman"/>
                <a:cs typeface="Times New Roman"/>
              </a:rPr>
              <a:t>Ϡ</a:t>
            </a:r>
            <a:r>
              <a:rPr sz="1400" b="1" i="1" spc="-894" dirty="0">
                <a:latin typeface="Times New Roman"/>
                <a:cs typeface="Times New Roman"/>
              </a:rPr>
              <a:t>ع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355" dirty="0">
                <a:latin typeface="Times New Roman"/>
                <a:cs typeface="Times New Roman"/>
              </a:rPr>
              <a:t>Ε</a:t>
            </a:r>
            <a:r>
              <a:rPr sz="1400" b="1" i="1" spc="-409" dirty="0">
                <a:latin typeface="Times New Roman"/>
                <a:cs typeface="Times New Roman"/>
              </a:rPr>
              <a:t>Ύ</a:t>
            </a:r>
            <a:r>
              <a:rPr sz="1400" b="1" i="1" spc="-830" dirty="0">
                <a:latin typeface="Times New Roman"/>
                <a:cs typeface="Times New Roman"/>
              </a:rPr>
              <a:t>س</a:t>
            </a:r>
            <a:r>
              <a:rPr sz="1400" b="1" i="1" spc="-840" dirty="0">
                <a:latin typeface="Times New Roman"/>
                <a:cs typeface="Times New Roman"/>
              </a:rPr>
              <a:t>΍</a:t>
            </a:r>
            <a:r>
              <a:rPr sz="1400" b="1" i="1" spc="-560" dirty="0">
                <a:latin typeface="Times New Roman"/>
                <a:cs typeface="Times New Roman"/>
              </a:rPr>
              <a:t>έΪل΍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375" dirty="0">
                <a:latin typeface="Times New Roman"/>
                <a:cs typeface="Times New Roman"/>
              </a:rPr>
              <a:t>Ώ</a:t>
            </a:r>
            <a:r>
              <a:rPr sz="1400" b="1" i="1" spc="-490" dirty="0">
                <a:latin typeface="Times New Roman"/>
                <a:cs typeface="Times New Roman"/>
              </a:rPr>
              <a:t>اτل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240" dirty="0">
                <a:latin typeface="Times New Roman"/>
                <a:cs typeface="Times New Roman"/>
              </a:rPr>
              <a:t>Δ</a:t>
            </a:r>
            <a:r>
              <a:rPr sz="1400" b="1" i="1" spc="-395" dirty="0">
                <a:latin typeface="Times New Roman"/>
                <a:cs typeface="Times New Roman"/>
              </a:rPr>
              <a:t>صص</a:t>
            </a:r>
            <a:r>
              <a:rPr sz="1400" b="1" i="1" spc="-320" dirty="0">
                <a:latin typeface="Times New Roman"/>
                <a:cs typeface="Times New Roman"/>
              </a:rPr>
              <a:t>Ψ</a:t>
            </a:r>
            <a:r>
              <a:rPr sz="1400" b="1" i="1" spc="-830" dirty="0">
                <a:latin typeface="Times New Roman"/>
                <a:cs typeface="Times New Roman"/>
              </a:rPr>
              <a:t>م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720" dirty="0">
                <a:latin typeface="Times New Roman"/>
                <a:cs typeface="Times New Roman"/>
              </a:rPr>
              <a:t>بتΎ</a:t>
            </a:r>
            <a:r>
              <a:rPr sz="1400" b="1" i="1" spc="-530" dirty="0">
                <a:latin typeface="Times New Roman"/>
                <a:cs typeface="Times New Roman"/>
              </a:rPr>
              <a:t>Ϝ</a:t>
            </a:r>
            <a:r>
              <a:rPr sz="1400" b="1" i="1" spc="-830" dirty="0">
                <a:latin typeface="Times New Roman"/>
                <a:cs typeface="Times New Roman"/>
              </a:rPr>
              <a:t>م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spc="-645" dirty="0">
                <a:latin typeface="Times New Roman"/>
                <a:cs typeface="Times New Roman"/>
              </a:rPr>
              <a:t>Ϊجوي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760" dirty="0">
                <a:latin typeface="Times New Roman"/>
                <a:cs typeface="Times New Roman"/>
              </a:rPr>
              <a:t>له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5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320" dirty="0">
                <a:latin typeface="Times New Roman"/>
                <a:cs typeface="Times New Roman"/>
              </a:rPr>
              <a:t>˻</a:t>
            </a:r>
            <a:endParaRPr sz="1400">
              <a:latin typeface="Times New Roman"/>
              <a:cs typeface="Times New Roman"/>
            </a:endParaRPr>
          </a:p>
          <a:p>
            <a:pPr marL="1518285">
              <a:lnSpc>
                <a:spcPts val="1645"/>
              </a:lnSpc>
              <a:tabLst>
                <a:tab pos="2360930" algn="l"/>
              </a:tabLst>
            </a:pPr>
            <a:r>
              <a:rPr sz="1400" b="1" i="1" spc="-730" dirty="0">
                <a:latin typeface="Times New Roman"/>
                <a:cs typeface="Times New Roman"/>
              </a:rPr>
              <a:t>ا	</a:t>
            </a:r>
            <a:r>
              <a:rPr sz="1400" b="1" i="1" spc="-905" dirty="0">
                <a:latin typeface="Times New Roman"/>
                <a:cs typeface="Times New Roman"/>
              </a:rPr>
              <a:t>م</a:t>
            </a:r>
            <a:r>
              <a:rPr sz="1400" b="1" i="1" spc="-969" dirty="0">
                <a:latin typeface="Times New Roman"/>
                <a:cs typeface="Times New Roman"/>
              </a:rPr>
              <a:t>عن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1160145">
              <a:lnSpc>
                <a:spcPct val="100000"/>
              </a:lnSpc>
            </a:pPr>
            <a:r>
              <a:rPr sz="1400" b="1" i="1" spc="-910" dirty="0">
                <a:latin typeface="Times New Roman"/>
                <a:cs typeface="Times New Roman"/>
              </a:rPr>
              <a:t>؟ 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585" dirty="0">
                <a:latin typeface="Times New Roman"/>
                <a:cs typeface="Times New Roman"/>
              </a:rPr>
              <a:t>.تنر</a:t>
            </a:r>
            <a:r>
              <a:rPr sz="1400" b="1" i="1" spc="-750" dirty="0">
                <a:latin typeface="Times New Roman"/>
                <a:cs typeface="Times New Roman"/>
              </a:rPr>
              <a:t>Θ</a:t>
            </a:r>
            <a:r>
              <a:rPr sz="1400" b="1" i="1" spc="-990" dirty="0">
                <a:latin typeface="Times New Roman"/>
                <a:cs typeface="Times New Roman"/>
              </a:rPr>
              <a:t>ن</a:t>
            </a:r>
            <a:r>
              <a:rPr sz="1400" b="1" i="1" spc="-825" dirty="0">
                <a:latin typeface="Times New Roman"/>
                <a:cs typeface="Times New Roman"/>
              </a:rPr>
              <a:t>إΎب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425" dirty="0">
                <a:latin typeface="Times New Roman"/>
                <a:cs typeface="Times New Roman"/>
              </a:rPr>
              <a:t>Γ</a:t>
            </a:r>
            <a:r>
              <a:rPr sz="1400" b="1" i="1" spc="-535" dirty="0">
                <a:latin typeface="Times New Roman"/>
                <a:cs typeface="Times New Roman"/>
              </a:rPr>
              <a:t>Ω</a:t>
            </a:r>
            <a:r>
              <a:rPr sz="1400" b="1" i="1" spc="-105" dirty="0">
                <a:latin typeface="Times New Roman"/>
                <a:cs typeface="Times New Roman"/>
              </a:rPr>
              <a:t>ϭ</a:t>
            </a:r>
            <a:r>
              <a:rPr sz="1400" b="1" i="1" spc="-95" dirty="0">
                <a:latin typeface="Times New Roman"/>
                <a:cs typeface="Times New Roman"/>
              </a:rPr>
              <a:t>ΰ</a:t>
            </a:r>
            <a:r>
              <a:rPr sz="1400" b="1" i="1" spc="-830" dirty="0">
                <a:latin typeface="Times New Roman"/>
                <a:cs typeface="Times New Roman"/>
              </a:rPr>
              <a:t>م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720" dirty="0">
                <a:latin typeface="Times New Roman"/>
                <a:cs typeface="Times New Roman"/>
              </a:rPr>
              <a:t>بتΎ</a:t>
            </a:r>
            <a:r>
              <a:rPr sz="1400" b="1" i="1" spc="-530" dirty="0">
                <a:latin typeface="Times New Roman"/>
                <a:cs typeface="Times New Roman"/>
              </a:rPr>
              <a:t>Ϝ</a:t>
            </a:r>
            <a:r>
              <a:rPr sz="1400" b="1" i="1" spc="-420" dirty="0">
                <a:latin typeface="Times New Roman"/>
                <a:cs typeface="Times New Roman"/>
              </a:rPr>
              <a:t>Ϥ</a:t>
            </a:r>
            <a:r>
              <a:rPr sz="1400" b="1" i="1" spc="-1085" dirty="0">
                <a:latin typeface="Times New Roman"/>
                <a:cs typeface="Times New Roman"/>
              </a:rPr>
              <a:t>ل</a:t>
            </a:r>
            <a:r>
              <a:rPr sz="1400" b="1" i="1" spc="-1110" dirty="0">
                <a:latin typeface="Times New Roman"/>
                <a:cs typeface="Times New Roman"/>
              </a:rPr>
              <a:t>΍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355" dirty="0">
                <a:latin typeface="Times New Roman"/>
                <a:cs typeface="Times New Roman"/>
              </a:rPr>
              <a:t>ϩ</a:t>
            </a:r>
            <a:r>
              <a:rPr sz="1400" b="1" i="1" spc="-525" dirty="0">
                <a:latin typeface="Times New Roman"/>
                <a:cs typeface="Times New Roman"/>
              </a:rPr>
              <a:t>άه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760" dirty="0">
                <a:latin typeface="Times New Roman"/>
                <a:cs typeface="Times New Roman"/>
              </a:rPr>
              <a:t>له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5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-</a:t>
            </a:r>
            <a:r>
              <a:rPr sz="1400" b="1" i="1" spc="320" dirty="0">
                <a:latin typeface="Times New Roman"/>
                <a:cs typeface="Times New Roman"/>
              </a:rPr>
              <a:t>˼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62307" y="9746457"/>
            <a:ext cx="2019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944" dirty="0">
                <a:latin typeface="Times New Roman"/>
                <a:cs typeface="Times New Roman"/>
              </a:rPr>
              <a:t>معن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60657" y="9746457"/>
            <a:ext cx="1123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730" dirty="0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82830" y="315417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82630" y="315798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96823" y="1717913"/>
            <a:ext cx="914400" cy="247650"/>
          </a:xfrm>
          <a:custGeom>
            <a:avLst/>
            <a:gdLst/>
            <a:ahLst/>
            <a:cxnLst/>
            <a:rect l="l" t="t" r="r" b="b"/>
            <a:pathLst>
              <a:path w="914400" h="247650">
                <a:moveTo>
                  <a:pt x="0" y="247649"/>
                </a:moveTo>
                <a:lnTo>
                  <a:pt x="914399" y="247649"/>
                </a:lnTo>
                <a:lnTo>
                  <a:pt x="914399" y="0"/>
                </a:lnTo>
                <a:lnTo>
                  <a:pt x="0" y="0"/>
                </a:lnTo>
                <a:lnTo>
                  <a:pt x="0" y="24764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82424" y="878763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40130" y="313320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39723" y="878763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11530" y="937325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97130" y="937325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1504" y="10074782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8650" y="1203197"/>
            <a:ext cx="0" cy="8854440"/>
          </a:xfrm>
          <a:custGeom>
            <a:avLst/>
            <a:gdLst/>
            <a:ahLst/>
            <a:cxnLst/>
            <a:rect l="l" t="t" r="r" b="b"/>
            <a:pathLst>
              <a:path h="8854440">
                <a:moveTo>
                  <a:pt x="0" y="0"/>
                </a:moveTo>
                <a:lnTo>
                  <a:pt x="0" y="885444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11504" y="1186052"/>
            <a:ext cx="6458585" cy="0"/>
          </a:xfrm>
          <a:custGeom>
            <a:avLst/>
            <a:gdLst/>
            <a:ahLst/>
            <a:cxnLst/>
            <a:rect l="l" t="t" r="r" b="b"/>
            <a:pathLst>
              <a:path w="6458584">
                <a:moveTo>
                  <a:pt x="0" y="0"/>
                </a:moveTo>
                <a:lnTo>
                  <a:pt x="6457965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052325" y="1202679"/>
            <a:ext cx="0" cy="8855075"/>
          </a:xfrm>
          <a:custGeom>
            <a:avLst/>
            <a:gdLst/>
            <a:ahLst/>
            <a:cxnLst/>
            <a:rect l="l" t="t" r="r" b="b"/>
            <a:pathLst>
              <a:path h="8855075">
                <a:moveTo>
                  <a:pt x="0" y="0"/>
                </a:moveTo>
                <a:lnTo>
                  <a:pt x="0" y="885447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7225" y="10040492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2939" y="1226057"/>
            <a:ext cx="0" cy="8808720"/>
          </a:xfrm>
          <a:custGeom>
            <a:avLst/>
            <a:gdLst/>
            <a:ahLst/>
            <a:cxnLst/>
            <a:rect l="l" t="t" r="r" b="b"/>
            <a:pathLst>
              <a:path h="8808720">
                <a:moveTo>
                  <a:pt x="0" y="0"/>
                </a:moveTo>
                <a:lnTo>
                  <a:pt x="0" y="880872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7225" y="1220342"/>
            <a:ext cx="6367145" cy="0"/>
          </a:xfrm>
          <a:custGeom>
            <a:avLst/>
            <a:gdLst/>
            <a:ahLst/>
            <a:cxnLst/>
            <a:rect l="l" t="t" r="r" b="b"/>
            <a:pathLst>
              <a:path w="6367145">
                <a:moveTo>
                  <a:pt x="0" y="0"/>
                </a:moveTo>
                <a:lnTo>
                  <a:pt x="63665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18035" y="1225539"/>
            <a:ext cx="0" cy="8809355"/>
          </a:xfrm>
          <a:custGeom>
            <a:avLst/>
            <a:gdLst/>
            <a:ahLst/>
            <a:cxnLst/>
            <a:rect l="l" t="t" r="r" b="b"/>
            <a:pathLst>
              <a:path h="8809355">
                <a:moveTo>
                  <a:pt x="0" y="0"/>
                </a:moveTo>
                <a:lnTo>
                  <a:pt x="0" y="880875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40130" y="242519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782830" y="242519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39830" y="5149351"/>
            <a:ext cx="914400" cy="266700"/>
          </a:xfrm>
          <a:custGeom>
            <a:avLst/>
            <a:gdLst/>
            <a:ahLst/>
            <a:cxnLst/>
            <a:rect l="l" t="t" r="r" b="b"/>
            <a:pathLst>
              <a:path w="914400" h="266700">
                <a:moveTo>
                  <a:pt x="0" y="266699"/>
                </a:moveTo>
                <a:lnTo>
                  <a:pt x="914399" y="266699"/>
                </a:lnTo>
                <a:lnTo>
                  <a:pt x="914399" y="0"/>
                </a:lnTo>
                <a:lnTo>
                  <a:pt x="0" y="0"/>
                </a:lnTo>
                <a:lnTo>
                  <a:pt x="0" y="2666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82830" y="637743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82630" y="638124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40130" y="6369186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040130" y="587324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82830" y="587324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795509" y="696659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33409" y="692988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40130" y="695833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70120" y="366597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82630" y="365517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40130" y="3645036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782830" y="430084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82630" y="4277362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040130" y="4279903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10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782830" y="7552050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82630" y="755395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17"/>
                </a:moveTo>
                <a:lnTo>
                  <a:pt x="342899" y="219717"/>
                </a:lnTo>
                <a:lnTo>
                  <a:pt x="342899" y="0"/>
                </a:lnTo>
                <a:lnTo>
                  <a:pt x="0" y="0"/>
                </a:lnTo>
                <a:lnTo>
                  <a:pt x="0" y="2197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40130" y="7552694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20730" y="8160388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040130" y="8162925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82424" y="9690116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25423" y="9690116"/>
            <a:ext cx="342900" cy="219710"/>
          </a:xfrm>
          <a:custGeom>
            <a:avLst/>
            <a:gdLst/>
            <a:ahLst/>
            <a:cxnLst/>
            <a:rect l="l" t="t" r="r" b="b"/>
            <a:pathLst>
              <a:path w="342900" h="219709">
                <a:moveTo>
                  <a:pt x="0" y="219705"/>
                </a:moveTo>
                <a:lnTo>
                  <a:pt x="342899" y="219705"/>
                </a:lnTo>
                <a:lnTo>
                  <a:pt x="342899" y="0"/>
                </a:lnTo>
                <a:lnTo>
                  <a:pt x="0" y="0"/>
                </a:lnTo>
                <a:lnTo>
                  <a:pt x="0" y="2197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1414</Words>
  <Application>Microsoft Office PowerPoint</Application>
  <PresentationFormat>Benutzerdefiniert</PresentationFormat>
  <Paragraphs>510</Paragraphs>
  <Slides>22</Slides>
  <Notes>22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2015-04-12T19:38:04Z</dcterms:created>
  <dcterms:modified xsi:type="dcterms:W3CDTF">2015-04-12T17:38:11Z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