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133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14818" y="1078480"/>
            <a:ext cx="4789805" cy="2501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39540" marR="5080" indent="-198120" algn="r">
              <a:lnSpc>
                <a:spcPct val="148400"/>
              </a:lnSpc>
            </a:pPr>
            <a:r>
              <a:rPr sz="900" spc="90" dirty="0">
                <a:latin typeface="Arial"/>
                <a:cs typeface="Arial"/>
              </a:rPr>
              <a:t>ة</a:t>
            </a:r>
            <a:r>
              <a:rPr sz="900" spc="-85" dirty="0">
                <a:latin typeface="Arial"/>
                <a:cs typeface="Arial"/>
              </a:rPr>
              <a:t>ي</a:t>
            </a:r>
            <a:r>
              <a:rPr sz="900" spc="-50" dirty="0">
                <a:latin typeface="Arial"/>
                <a:cs typeface="Arial"/>
              </a:rPr>
              <a:t>د</a:t>
            </a:r>
            <a:r>
              <a:rPr sz="900" spc="-15" dirty="0">
                <a:latin typeface="Arial"/>
                <a:cs typeface="Arial"/>
              </a:rPr>
              <a:t>و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-135" dirty="0">
                <a:latin typeface="Arial"/>
                <a:cs typeface="Arial"/>
              </a:rPr>
              <a:t>س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100" dirty="0">
                <a:latin typeface="Arial"/>
                <a:cs typeface="Arial"/>
              </a:rPr>
              <a:t>ة</a:t>
            </a:r>
            <a:r>
              <a:rPr sz="900" spc="-195" dirty="0">
                <a:latin typeface="Arial"/>
                <a:cs typeface="Arial"/>
              </a:rPr>
              <a:t>ي</a:t>
            </a:r>
            <a:r>
              <a:rPr sz="900" spc="-225" dirty="0">
                <a:latin typeface="Arial"/>
                <a:cs typeface="Arial"/>
              </a:rPr>
              <a:t>ب</a:t>
            </a:r>
            <a:r>
              <a:rPr sz="900" spc="-150" dirty="0">
                <a:latin typeface="Arial"/>
                <a:cs typeface="Arial"/>
              </a:rPr>
              <a:t>ر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100" dirty="0">
                <a:latin typeface="Arial"/>
                <a:cs typeface="Arial"/>
              </a:rPr>
              <a:t>ة</a:t>
            </a:r>
            <a:r>
              <a:rPr sz="900" spc="-175" dirty="0">
                <a:latin typeface="Arial"/>
                <a:cs typeface="Arial"/>
              </a:rPr>
              <a:t>ك</a:t>
            </a:r>
            <a:r>
              <a:rPr sz="900" spc="-190" dirty="0">
                <a:latin typeface="Arial"/>
                <a:cs typeface="Arial"/>
              </a:rPr>
              <a:t>ل</a:t>
            </a:r>
            <a:r>
              <a:rPr sz="900" spc="229" dirty="0">
                <a:latin typeface="Arial"/>
                <a:cs typeface="Arial"/>
              </a:rPr>
              <a:t>م</a:t>
            </a:r>
            <a:r>
              <a:rPr sz="900" spc="85" dirty="0">
                <a:latin typeface="Arial"/>
                <a:cs typeface="Arial"/>
              </a:rPr>
              <a:t>م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يا</a:t>
            </a:r>
            <a:r>
              <a:rPr sz="900" spc="20" dirty="0">
                <a:latin typeface="Arial"/>
                <a:cs typeface="Arial"/>
              </a:rPr>
              <a:t>ع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مي</a:t>
            </a:r>
            <a:r>
              <a:rPr sz="900" spc="-190" dirty="0">
                <a:latin typeface="Arial"/>
                <a:cs typeface="Arial"/>
              </a:rPr>
              <a:t>ل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-245" dirty="0">
                <a:latin typeface="Arial"/>
                <a:cs typeface="Arial"/>
              </a:rPr>
              <a:t>ت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ةرازو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100" dirty="0">
                <a:latin typeface="Arial"/>
                <a:cs typeface="Arial"/>
              </a:rPr>
              <a:t>ة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229" dirty="0">
                <a:latin typeface="Arial"/>
                <a:cs typeface="Arial"/>
              </a:rPr>
              <a:t>م</a:t>
            </a:r>
            <a:r>
              <a:rPr sz="900" spc="180" dirty="0">
                <a:latin typeface="Arial"/>
                <a:cs typeface="Arial"/>
              </a:rPr>
              <a:t>جا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100" dirty="0">
                <a:latin typeface="Arial"/>
                <a:cs typeface="Arial"/>
              </a:rPr>
              <a:t>ة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95" dirty="0">
                <a:latin typeface="Arial"/>
                <a:cs typeface="Arial"/>
              </a:rPr>
              <a:t>ماج</a:t>
            </a:r>
            <a:endParaRPr sz="900">
              <a:latin typeface="Arial"/>
              <a:cs typeface="Arial"/>
            </a:endParaRPr>
          </a:p>
          <a:p>
            <a:pPr marR="5715" algn="r">
              <a:lnSpc>
                <a:spcPct val="100000"/>
              </a:lnSpc>
              <a:spcBef>
                <a:spcPts val="515"/>
              </a:spcBef>
            </a:pPr>
            <a:r>
              <a:rPr sz="900" spc="90" dirty="0">
                <a:latin typeface="Arial"/>
                <a:cs typeface="Arial"/>
              </a:rPr>
              <a:t>ي</a:t>
            </a:r>
            <a:r>
              <a:rPr sz="900" spc="229" dirty="0">
                <a:latin typeface="Arial"/>
                <a:cs typeface="Arial"/>
              </a:rPr>
              <a:t>م</a:t>
            </a:r>
            <a:r>
              <a:rPr sz="900" spc="-190" dirty="0">
                <a:latin typeface="Arial"/>
                <a:cs typeface="Arial"/>
              </a:rPr>
              <a:t>ل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ث</a:t>
            </a:r>
            <a:r>
              <a:rPr sz="900" spc="25" dirty="0">
                <a:latin typeface="Arial"/>
                <a:cs typeface="Arial"/>
              </a:rPr>
              <a:t>ح</a:t>
            </a:r>
            <a:r>
              <a:rPr sz="900" spc="-235" dirty="0">
                <a:latin typeface="Arial"/>
                <a:cs typeface="Arial"/>
              </a:rPr>
              <a:t>ب</a:t>
            </a:r>
            <a:r>
              <a:rPr sz="900" spc="-160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او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25" dirty="0">
                <a:latin typeface="Arial"/>
                <a:cs typeface="Arial"/>
              </a:rPr>
              <a:t>اي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65" dirty="0">
                <a:latin typeface="Arial"/>
                <a:cs typeface="Arial"/>
              </a:rPr>
              <a:t>ت</a:t>
            </a:r>
            <a:r>
              <a:rPr sz="900" spc="-45" dirty="0">
                <a:latin typeface="Arial"/>
                <a:cs typeface="Arial"/>
              </a:rPr>
              <a:t>اساردل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100" dirty="0">
                <a:latin typeface="Arial"/>
                <a:cs typeface="Arial"/>
              </a:rPr>
              <a:t>ة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110" dirty="0">
                <a:latin typeface="Arial"/>
                <a:cs typeface="Arial"/>
              </a:rPr>
              <a:t>ما</a:t>
            </a:r>
            <a:r>
              <a:rPr sz="900" spc="229" dirty="0">
                <a:latin typeface="Arial"/>
                <a:cs typeface="Arial"/>
              </a:rPr>
              <a:t>ě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100" dirty="0">
                <a:latin typeface="Arial"/>
                <a:cs typeface="Arial"/>
              </a:rPr>
              <a:t>ة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-60" dirty="0">
                <a:latin typeface="Arial"/>
                <a:cs typeface="Arial"/>
              </a:rPr>
              <a:t>اكو</a:t>
            </a:r>
            <a:endParaRPr sz="9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515"/>
              </a:spcBef>
            </a:pPr>
            <a:r>
              <a:rPr sz="900" spc="90" dirty="0">
                <a:latin typeface="Arial"/>
                <a:cs typeface="Arial"/>
              </a:rPr>
              <a:t>ي</a:t>
            </a:r>
            <a:r>
              <a:rPr sz="900" spc="229" dirty="0">
                <a:latin typeface="Arial"/>
                <a:cs typeface="Arial"/>
              </a:rPr>
              <a:t>م</a:t>
            </a:r>
            <a:r>
              <a:rPr sz="900" spc="-190" dirty="0">
                <a:latin typeface="Arial"/>
                <a:cs typeface="Arial"/>
              </a:rPr>
              <a:t>ل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95" dirty="0">
                <a:latin typeface="Arial"/>
                <a:cs typeface="Arial"/>
              </a:rPr>
              <a:t>س</a:t>
            </a:r>
            <a:r>
              <a:rPr sz="900" spc="-190" dirty="0">
                <a:latin typeface="Arial"/>
                <a:cs typeface="Arial"/>
              </a:rPr>
              <a:t>ل</a:t>
            </a:r>
            <a:r>
              <a:rPr sz="900" spc="180" dirty="0">
                <a:latin typeface="Arial"/>
                <a:cs typeface="Arial"/>
              </a:rPr>
              <a:t>جا</a:t>
            </a:r>
            <a:endParaRPr sz="900">
              <a:latin typeface="Arial"/>
              <a:cs typeface="Arial"/>
            </a:endParaRPr>
          </a:p>
          <a:p>
            <a:pPr marR="848360" algn="ctr">
              <a:lnSpc>
                <a:spcPct val="100000"/>
              </a:lnSpc>
              <a:spcBef>
                <a:spcPts val="725"/>
              </a:spcBef>
            </a:pPr>
            <a:r>
              <a:rPr sz="1600" spc="175" dirty="0">
                <a:latin typeface="Arial"/>
                <a:cs typeface="Arial"/>
              </a:rPr>
              <a:t>س</a:t>
            </a:r>
            <a:r>
              <a:rPr sz="1600" spc="-155" dirty="0">
                <a:latin typeface="Arial"/>
                <a:cs typeface="Arial"/>
              </a:rPr>
              <a:t>ير</a:t>
            </a:r>
            <a:r>
              <a:rPr sz="1600" spc="-100" dirty="0">
                <a:latin typeface="Arial"/>
                <a:cs typeface="Arial"/>
              </a:rPr>
              <a:t>د</a:t>
            </a:r>
            <a:r>
              <a:rPr sz="1600" spc="-434" dirty="0">
                <a:latin typeface="Arial"/>
                <a:cs typeface="Arial"/>
              </a:rPr>
              <a:t>ت</a:t>
            </a:r>
            <a:r>
              <a:rPr sz="1600" spc="-100" dirty="0">
                <a:latin typeface="Arial"/>
                <a:cs typeface="Arial"/>
              </a:rPr>
              <a:t>لا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40" dirty="0">
                <a:latin typeface="Arial"/>
                <a:cs typeface="Arial"/>
              </a:rPr>
              <a:t>ةئ</a:t>
            </a:r>
            <a:r>
              <a:rPr sz="1600" spc="-185" dirty="0">
                <a:latin typeface="Arial"/>
                <a:cs typeface="Arial"/>
              </a:rPr>
              <a:t>ي</a:t>
            </a:r>
            <a:r>
              <a:rPr sz="1600" spc="525" dirty="0">
                <a:latin typeface="Arial"/>
                <a:cs typeface="Arial"/>
              </a:rPr>
              <a:t>ه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90" dirty="0">
                <a:latin typeface="Arial"/>
                <a:cs typeface="Arial"/>
              </a:rPr>
              <a:t>ءاضع</a:t>
            </a:r>
            <a:r>
              <a:rPr sz="1600" spc="30" dirty="0">
                <a:latin typeface="Arial"/>
                <a:cs typeface="Arial"/>
              </a:rPr>
              <a:t>أ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105" dirty="0">
                <a:latin typeface="Arial"/>
                <a:cs typeface="Arial"/>
              </a:rPr>
              <a:t>ن</a:t>
            </a:r>
            <a:r>
              <a:rPr sz="1600" spc="135" dirty="0">
                <a:latin typeface="Arial"/>
                <a:cs typeface="Arial"/>
              </a:rPr>
              <a:t>ي</a:t>
            </a:r>
            <a:r>
              <a:rPr sz="1600" spc="-245" dirty="0">
                <a:latin typeface="Arial"/>
                <a:cs typeface="Arial"/>
              </a:rPr>
              <a:t>عت</a:t>
            </a:r>
            <a:r>
              <a:rPr sz="1600" spc="-254" dirty="0">
                <a:latin typeface="Arial"/>
                <a:cs typeface="Arial"/>
              </a:rPr>
              <a:t>ل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85" dirty="0">
                <a:latin typeface="Arial"/>
                <a:cs typeface="Arial"/>
              </a:rPr>
              <a:t>ةيت</a:t>
            </a:r>
            <a:r>
              <a:rPr sz="1600" spc="-60" dirty="0">
                <a:latin typeface="Arial"/>
                <a:cs typeface="Arial"/>
              </a:rPr>
              <a:t>ا</a:t>
            </a:r>
            <a:r>
              <a:rPr sz="1600" spc="-25" dirty="0">
                <a:latin typeface="Arial"/>
                <a:cs typeface="Arial"/>
              </a:rPr>
              <a:t>ذل</a:t>
            </a:r>
            <a:r>
              <a:rPr sz="1600" spc="45" dirty="0">
                <a:latin typeface="Arial"/>
                <a:cs typeface="Arial"/>
              </a:rPr>
              <a:t>ا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280" dirty="0">
                <a:latin typeface="Arial"/>
                <a:cs typeface="Arial"/>
              </a:rPr>
              <a:t>ة</a:t>
            </a:r>
            <a:r>
              <a:rPr sz="1600" spc="370" dirty="0">
                <a:latin typeface="Arial"/>
                <a:cs typeface="Arial"/>
              </a:rPr>
              <a:t>ر</a:t>
            </a:r>
            <a:r>
              <a:rPr sz="1600" spc="-150" dirty="0">
                <a:latin typeface="Arial"/>
                <a:cs typeface="Arial"/>
              </a:rPr>
              <a:t>سلا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295" dirty="0">
                <a:latin typeface="Arial"/>
                <a:cs typeface="Arial"/>
              </a:rPr>
              <a:t>ة</a:t>
            </a:r>
            <a:r>
              <a:rPr sz="1600" spc="70" dirty="0">
                <a:latin typeface="Arial"/>
                <a:cs typeface="Arial"/>
              </a:rPr>
              <a:t>را</a:t>
            </a:r>
            <a:r>
              <a:rPr sz="1600" spc="65" dirty="0">
                <a:latin typeface="Arial"/>
                <a:cs typeface="Arial"/>
              </a:rPr>
              <a:t>م</a:t>
            </a:r>
            <a:r>
              <a:rPr sz="1600" spc="-434" dirty="0">
                <a:latin typeface="Arial"/>
                <a:cs typeface="Arial"/>
              </a:rPr>
              <a:t>ت</a:t>
            </a:r>
            <a:r>
              <a:rPr sz="1600" spc="-60" dirty="0">
                <a:latin typeface="Arial"/>
                <a:cs typeface="Arial"/>
              </a:rPr>
              <a:t>سا</a:t>
            </a:r>
            <a:endParaRPr sz="1600">
              <a:latin typeface="Arial"/>
              <a:cs typeface="Arial"/>
            </a:endParaRPr>
          </a:p>
          <a:p>
            <a:pPr marR="845819" algn="ctr">
              <a:lnSpc>
                <a:spcPct val="100000"/>
              </a:lnSpc>
              <a:spcBef>
                <a:spcPts val="800"/>
              </a:spcBef>
            </a:pPr>
            <a:r>
              <a:rPr sz="2000" b="1" u="heavy" dirty="0">
                <a:latin typeface="Simplified Arabic"/>
                <a:cs typeface="Simplified Arabic"/>
              </a:rPr>
              <a:t>ل</a:t>
            </a:r>
            <a:r>
              <a:rPr sz="2000" b="1" u="heavy" spc="35" dirty="0">
                <a:latin typeface="Simplified Arabic"/>
                <a:cs typeface="Simplified Arabic"/>
              </a:rPr>
              <a:t>و</a:t>
            </a:r>
            <a:r>
              <a:rPr sz="2000" b="1" u="heavy" spc="265" dirty="0">
                <a:latin typeface="Simplified Arabic"/>
                <a:cs typeface="Simplified Arabic"/>
              </a:rPr>
              <a:t>أا</a:t>
            </a:r>
            <a:r>
              <a:rPr sz="2000" u="heavy" spc="130" dirty="0">
                <a:latin typeface="Times New Roman"/>
                <a:cs typeface="Times New Roman"/>
              </a:rPr>
              <a:t> </a:t>
            </a:r>
            <a:r>
              <a:rPr sz="2000" b="1" u="heavy" spc="-545" dirty="0">
                <a:latin typeface="Simplified Arabic"/>
                <a:cs typeface="Simplified Arabic"/>
              </a:rPr>
              <a:t>مسقƃا</a:t>
            </a:r>
            <a:endParaRPr sz="2000">
              <a:latin typeface="Simplified Arabic"/>
              <a:cs typeface="Simplified Arabic"/>
            </a:endParaRPr>
          </a:p>
          <a:p>
            <a:pPr marR="845185" algn="ctr">
              <a:lnSpc>
                <a:spcPct val="100000"/>
              </a:lnSpc>
              <a:spcBef>
                <a:spcPts val="925"/>
              </a:spcBef>
            </a:pPr>
            <a:r>
              <a:rPr sz="2000" b="1" spc="-35" dirty="0">
                <a:latin typeface="Simplified Arabic"/>
                <a:cs typeface="Simplified Arabic"/>
              </a:rPr>
              <a:t>ح</a:t>
            </a:r>
            <a:r>
              <a:rPr sz="2000" b="1" spc="-869" dirty="0">
                <a:latin typeface="Simplified Arabic"/>
                <a:cs typeface="Simplified Arabic"/>
              </a:rPr>
              <a:t>ش</a:t>
            </a:r>
            <a:r>
              <a:rPr sz="2000" b="1" spc="60" dirty="0">
                <a:latin typeface="Simplified Arabic"/>
                <a:cs typeface="Simplified Arabic"/>
              </a:rPr>
              <a:t>ر</a:t>
            </a:r>
            <a:r>
              <a:rPr sz="2000" b="1" spc="40" dirty="0">
                <a:latin typeface="Simplified Arabic"/>
                <a:cs typeface="Simplified Arabic"/>
              </a:rPr>
              <a:t>م</a:t>
            </a:r>
            <a:r>
              <a:rPr sz="2000" b="1" spc="-770" dirty="0">
                <a:latin typeface="Simplified Arabic"/>
                <a:cs typeface="Simplified Arabic"/>
              </a:rPr>
              <a:t>ƃا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-459" dirty="0">
                <a:latin typeface="Simplified Arabic"/>
                <a:cs typeface="Simplified Arabic"/>
              </a:rPr>
              <a:t>لبق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50" dirty="0">
                <a:latin typeface="Simplified Arabic"/>
                <a:cs typeface="Simplified Arabic"/>
              </a:rPr>
              <a:t>نم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635" dirty="0">
                <a:latin typeface="Simplified Arabic"/>
                <a:cs typeface="Simplified Arabic"/>
              </a:rPr>
              <a:t>أ</a:t>
            </a:r>
            <a:r>
              <a:rPr sz="2000" b="1" spc="114" dirty="0">
                <a:latin typeface="Simplified Arabic"/>
                <a:cs typeface="Simplified Arabic"/>
              </a:rPr>
              <a:t>م</a:t>
            </a:r>
            <a:r>
              <a:rPr sz="2000" b="1" spc="-770" dirty="0">
                <a:latin typeface="Simplified Arabic"/>
                <a:cs typeface="Simplified Arabic"/>
              </a:rPr>
              <a:t>ت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-10" dirty="0">
                <a:latin typeface="Simplified Arabic"/>
                <a:cs typeface="Simplified Arabic"/>
              </a:rPr>
              <a:t>ت</a:t>
            </a:r>
            <a:r>
              <a:rPr sz="2000" b="1" spc="-500" dirty="0">
                <a:latin typeface="Simplified Arabic"/>
                <a:cs typeface="Simplified Arabic"/>
              </a:rPr>
              <a:t>اƈا</a:t>
            </a:r>
            <a:r>
              <a:rPr sz="2000" b="1" spc="-685" dirty="0">
                <a:latin typeface="Simplified Arabic"/>
                <a:cs typeface="Simplified Arabic"/>
              </a:rPr>
              <a:t>ي</a:t>
            </a:r>
            <a:r>
              <a:rPr sz="2000" b="1" spc="-770" dirty="0">
                <a:latin typeface="Simplified Arabic"/>
                <a:cs typeface="Simplified Arabic"/>
              </a:rPr>
              <a:t>ب</a:t>
            </a:r>
            <a:endParaRPr sz="2000">
              <a:latin typeface="Simplified Arabic"/>
              <a:cs typeface="Simplified Arabic"/>
            </a:endParaRPr>
          </a:p>
          <a:p>
            <a:pPr marR="5080" algn="r">
              <a:lnSpc>
                <a:spcPct val="100000"/>
              </a:lnSpc>
              <a:spcBef>
                <a:spcPts val="855"/>
              </a:spcBef>
              <a:tabLst>
                <a:tab pos="1566545" algn="l"/>
              </a:tabLst>
            </a:pPr>
            <a:r>
              <a:rPr sz="1600" b="1" spc="-10" dirty="0">
                <a:latin typeface="Simplified Arabic"/>
                <a:cs typeface="Simplified Arabic"/>
              </a:rPr>
              <a:t>: </a:t>
            </a:r>
            <a:r>
              <a:rPr sz="1600" b="1" spc="-85" dirty="0">
                <a:latin typeface="Simplified Arabic"/>
                <a:cs typeface="Simplified Arabic"/>
              </a:rPr>
              <a:t>ةيـــــ</a:t>
            </a:r>
            <a:r>
              <a:rPr sz="1600" b="1" spc="-390" dirty="0">
                <a:latin typeface="Simplified Arabic"/>
                <a:cs typeface="Simplified Arabic"/>
              </a:rPr>
              <a:t>ص</a:t>
            </a:r>
            <a:r>
              <a:rPr sz="1600" b="1" spc="-95" dirty="0">
                <a:latin typeface="Simplified Arabic"/>
                <a:cs typeface="Simplified Arabic"/>
              </a:rPr>
              <a:t>خ</a:t>
            </a:r>
            <a:r>
              <a:rPr sz="1600" b="1" spc="-430" dirty="0">
                <a:latin typeface="Simplified Arabic"/>
                <a:cs typeface="Simplified Arabic"/>
              </a:rPr>
              <a:t>ـشƃا</a:t>
            </a:r>
            <a:r>
              <a:rPr sz="1600" b="1" spc="30" dirty="0">
                <a:latin typeface="Simplified Arabic"/>
                <a:cs typeface="Simplified Arabic"/>
              </a:rPr>
              <a:t> </a:t>
            </a:r>
            <a:r>
              <a:rPr sz="1600" b="1" spc="-20" dirty="0">
                <a:latin typeface="Simplified Arabic"/>
                <a:cs typeface="Simplified Arabic"/>
              </a:rPr>
              <a:t>ت</a:t>
            </a:r>
            <a:r>
              <a:rPr sz="1600" b="1" spc="-575" dirty="0">
                <a:latin typeface="Simplified Arabic"/>
                <a:cs typeface="Simplified Arabic"/>
              </a:rPr>
              <a:t>اƈايبƃ</a:t>
            </a:r>
            <a:r>
              <a:rPr sz="1600" b="1" spc="-200" dirty="0">
                <a:latin typeface="Simplified Arabic"/>
                <a:cs typeface="Simplified Arabic"/>
              </a:rPr>
              <a:t>ا</a:t>
            </a:r>
            <a:r>
              <a:rPr sz="1600" b="1" dirty="0">
                <a:latin typeface="Simplified Arabic"/>
                <a:cs typeface="Simplified Arabic"/>
              </a:rPr>
              <a:t>	</a:t>
            </a:r>
            <a:r>
              <a:rPr sz="1600" b="1" u="sng" spc="0" dirty="0">
                <a:latin typeface="Simplified Arabic"/>
                <a:cs typeface="Simplified Arabic"/>
              </a:rPr>
              <a:t>-</a:t>
            </a:r>
            <a:r>
              <a:rPr sz="1600" b="1" u="sng" spc="-20" dirty="0">
                <a:latin typeface="Simplified Arabic"/>
                <a:cs typeface="Simplified Arabic"/>
              </a:rPr>
              <a:t>:</a:t>
            </a:r>
            <a:r>
              <a:rPr sz="1600" b="1" u="sng" spc="-365" dirty="0">
                <a:latin typeface="Simplified Arabic"/>
                <a:cs typeface="Simplified Arabic"/>
              </a:rPr>
              <a:t>ا</a:t>
            </a:r>
            <a:r>
              <a:rPr sz="2400" b="1" u="sng" spc="-7" baseline="-5208" dirty="0">
                <a:latin typeface="Simplified Arabic"/>
                <a:cs typeface="Simplified Arabic"/>
              </a:rPr>
              <a:t>ً</a:t>
            </a:r>
            <a:r>
              <a:rPr sz="2400" b="1" spc="-7" baseline="-5208" dirty="0">
                <a:latin typeface="Simplified Arabic"/>
                <a:cs typeface="Simplified Arabic"/>
              </a:rPr>
              <a:t> </a:t>
            </a:r>
            <a:r>
              <a:rPr sz="1600" b="1" u="sng" spc="-10" dirty="0">
                <a:latin typeface="Simplified Arabic"/>
                <a:cs typeface="Simplified Arabic"/>
              </a:rPr>
              <a:t>وأ</a:t>
            </a:r>
            <a:endParaRPr sz="16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28188" y="3825994"/>
            <a:ext cx="703580" cy="464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114" dirty="0">
                <a:latin typeface="Times New Roman"/>
                <a:cs typeface="Times New Roman"/>
              </a:rPr>
              <a:t>ϝϭأا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35" dirty="0">
                <a:latin typeface="Times New Roman"/>
                <a:cs typeface="Times New Roman"/>
              </a:rPr>
              <a:t>م</a:t>
            </a:r>
            <a:r>
              <a:rPr sz="1500" spc="-335" dirty="0">
                <a:latin typeface="Times New Roman"/>
                <a:cs typeface="Times New Roman"/>
              </a:rPr>
              <a:t>س</a:t>
            </a:r>
            <a:r>
              <a:rPr sz="1500" spc="250" dirty="0">
                <a:latin typeface="Times New Roman"/>
                <a:cs typeface="Times New Roman"/>
              </a:rPr>
              <a:t>اا</a:t>
            </a:r>
            <a:endParaRPr sz="1500">
              <a:latin typeface="Times New Roman"/>
              <a:cs typeface="Times New Roman"/>
            </a:endParaRPr>
          </a:p>
          <a:p>
            <a:pPr marL="74295">
              <a:lnSpc>
                <a:spcPct val="100000"/>
              </a:lnSpc>
              <a:spcBef>
                <a:spcPts val="915"/>
              </a:spcBef>
            </a:pP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dirty="0">
                <a:latin typeface="Simplified Arabic"/>
                <a:cs typeface="Simplified Arabic"/>
              </a:rPr>
              <a:t>.</a:t>
            </a:r>
            <a:endParaRPr sz="800">
              <a:latin typeface="Simplified Arabic"/>
              <a:cs typeface="Simplified Arab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22091" y="3825994"/>
            <a:ext cx="641985" cy="464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0960">
              <a:lnSpc>
                <a:spcPct val="100000"/>
              </a:lnSpc>
            </a:pPr>
            <a:r>
              <a:rPr sz="1500" spc="150" dirty="0">
                <a:latin typeface="Times New Roman"/>
                <a:cs typeface="Times New Roman"/>
              </a:rPr>
              <a:t>Ώأا </a:t>
            </a:r>
            <a:r>
              <a:rPr sz="1500" spc="-10" dirty="0">
                <a:latin typeface="Times New Roman"/>
                <a:cs typeface="Times New Roman"/>
              </a:rPr>
              <a:t>م</a:t>
            </a:r>
            <a:r>
              <a:rPr sz="1500" spc="-450" dirty="0">
                <a:latin typeface="Times New Roman"/>
                <a:cs typeface="Times New Roman"/>
              </a:rPr>
              <a:t>س</a:t>
            </a:r>
            <a:r>
              <a:rPr sz="1500" dirty="0">
                <a:latin typeface="Times New Roman"/>
                <a:cs typeface="Times New Roman"/>
              </a:rPr>
              <a:t>ا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dirty="0">
                <a:latin typeface="Simplified Arabic"/>
                <a:cs typeface="Simplified Arabic"/>
              </a:rPr>
              <a:t>.</a:t>
            </a:r>
            <a:endParaRPr sz="800">
              <a:latin typeface="Simplified Arabic"/>
              <a:cs typeface="Simplified Arab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56814" y="3825994"/>
            <a:ext cx="639445" cy="464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4135" algn="ctr">
              <a:lnSpc>
                <a:spcPct val="100000"/>
              </a:lnSpc>
            </a:pPr>
            <a:r>
              <a:rPr sz="1500" spc="-5" dirty="0">
                <a:latin typeface="Times New Roman"/>
                <a:cs typeface="Times New Roman"/>
              </a:rPr>
              <a:t>د</a:t>
            </a:r>
            <a:r>
              <a:rPr sz="1500" dirty="0">
                <a:latin typeface="Times New Roman"/>
                <a:cs typeface="Times New Roman"/>
              </a:rPr>
              <a:t>ـ</a:t>
            </a:r>
            <a:r>
              <a:rPr sz="1500" spc="-175" dirty="0">
                <a:latin typeface="Times New Roman"/>
                <a:cs typeface="Times New Roman"/>
              </a:rPr>
              <a:t>جلا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م</a:t>
            </a:r>
            <a:r>
              <a:rPr sz="1500" spc="-450" dirty="0">
                <a:latin typeface="Times New Roman"/>
                <a:cs typeface="Times New Roman"/>
              </a:rPr>
              <a:t>س</a:t>
            </a:r>
            <a:r>
              <a:rPr sz="1500" dirty="0">
                <a:latin typeface="Times New Roman"/>
                <a:cs typeface="Times New Roman"/>
              </a:rPr>
              <a:t>ا</a:t>
            </a:r>
            <a:endParaRPr sz="1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915"/>
              </a:spcBef>
            </a:pP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dirty="0">
                <a:latin typeface="Simplified Arabic"/>
                <a:cs typeface="Simplified Arabic"/>
              </a:rPr>
              <a:t>.</a:t>
            </a:r>
            <a:endParaRPr sz="800">
              <a:latin typeface="Simplified Arabic"/>
              <a:cs typeface="Simplified Arab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1720" y="3825994"/>
            <a:ext cx="713740" cy="464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3345">
              <a:lnSpc>
                <a:spcPct val="100000"/>
              </a:lnSpc>
            </a:pPr>
            <a:r>
              <a:rPr sz="1500" spc="-470" dirty="0">
                <a:latin typeface="Times New Roman"/>
                <a:cs typeface="Times New Roman"/>
              </a:rPr>
              <a:t>Δل</a:t>
            </a:r>
            <a:r>
              <a:rPr sz="1500" spc="-515" dirty="0">
                <a:latin typeface="Times New Roman"/>
                <a:cs typeface="Times New Roman"/>
              </a:rPr>
              <a:t>ئ</a:t>
            </a:r>
            <a:r>
              <a:rPr sz="1500" spc="-885" dirty="0">
                <a:latin typeface="Times New Roman"/>
                <a:cs typeface="Times New Roman"/>
              </a:rPr>
              <a:t>Ύ</a:t>
            </a:r>
            <a:r>
              <a:rPr sz="1500" spc="-229" dirty="0">
                <a:latin typeface="Times New Roman"/>
                <a:cs typeface="Times New Roman"/>
              </a:rPr>
              <a:t>علا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م</a:t>
            </a:r>
            <a:r>
              <a:rPr sz="1500" spc="-450" dirty="0">
                <a:latin typeface="Times New Roman"/>
                <a:cs typeface="Times New Roman"/>
              </a:rPr>
              <a:t>س</a:t>
            </a:r>
            <a:r>
              <a:rPr sz="1500" dirty="0">
                <a:latin typeface="Times New Roman"/>
                <a:cs typeface="Times New Roman"/>
              </a:rPr>
              <a:t>ا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dirty="0">
                <a:latin typeface="Simplified Arabic"/>
                <a:cs typeface="Simplified Arabic"/>
              </a:rPr>
              <a:t>.</a:t>
            </a:r>
            <a:endParaRPr sz="800">
              <a:latin typeface="Simplified Arabic"/>
              <a:cs typeface="Simplified Arab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43559" y="4108427"/>
            <a:ext cx="106108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-20" dirty="0">
                <a:latin typeface="Simplified Arabic"/>
                <a:cs typeface="Simplified Arabic"/>
              </a:rPr>
              <a:t>:</a:t>
            </a:r>
            <a:r>
              <a:rPr sz="2100" i="1" spc="-660" baseline="-5952" dirty="0">
                <a:latin typeface="Simplified Arabic"/>
                <a:cs typeface="Simplified Arabic"/>
              </a:rPr>
              <a:t> 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550" dirty="0">
                <a:latin typeface="Simplified Arabic"/>
                <a:cs typeface="Simplified Arabic"/>
              </a:rPr>
              <a:t>ي</a:t>
            </a:r>
            <a:r>
              <a:rPr sz="1400" i="1" spc="-45" dirty="0">
                <a:latin typeface="Simplified Arabic"/>
                <a:cs typeface="Simplified Arabic"/>
              </a:rPr>
              <a:t>ع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910" dirty="0">
                <a:latin typeface="Simplified Arabic"/>
                <a:cs typeface="Simplified Arabic"/>
              </a:rPr>
              <a:t>ب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5" dirty="0">
                <a:latin typeface="Simplified Arabic"/>
                <a:cs typeface="Simplified Arabic"/>
              </a:rPr>
              <a:t>م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450" dirty="0">
                <a:latin typeface="Simplified Arabic"/>
                <a:cs typeface="Simplified Arabic"/>
              </a:rPr>
              <a:t>ق</a:t>
            </a:r>
            <a:r>
              <a:rPr sz="1400" i="1" spc="-655" dirty="0">
                <a:latin typeface="Simplified Arabic"/>
                <a:cs typeface="Simplified Arabic"/>
              </a:rPr>
              <a:t>ت</a:t>
            </a:r>
            <a:r>
              <a:rPr sz="1400" i="1" spc="70" dirty="0">
                <a:latin typeface="Simplified Arabic"/>
                <a:cs typeface="Simplified Arabic"/>
              </a:rPr>
              <a:t>م</a:t>
            </a:r>
            <a:r>
              <a:rPr sz="1400" i="1" spc="-112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5" dirty="0">
                <a:latin typeface="Simplified Arabic"/>
                <a:cs typeface="Simplified Arabic"/>
              </a:rPr>
              <a:t>م</a:t>
            </a:r>
            <a:r>
              <a:rPr sz="1400" i="1" spc="-420" dirty="0">
                <a:latin typeface="Simplified Arabic"/>
                <a:cs typeface="Simplified Arabic"/>
              </a:rPr>
              <a:t>س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43882" y="4402559"/>
            <a:ext cx="3659504" cy="793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5410" marR="5080" indent="236220">
              <a:lnSpc>
                <a:spcPct val="138600"/>
              </a:lnSpc>
              <a:tabLst>
                <a:tab pos="480059" algn="l"/>
                <a:tab pos="762000" algn="l"/>
                <a:tab pos="1045210" algn="l"/>
                <a:tab pos="2218690" algn="l"/>
                <a:tab pos="2675890" algn="l"/>
                <a:tab pos="2901315" algn="l"/>
              </a:tabLst>
            </a:pP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dirty="0">
                <a:latin typeface="Simplified Arabic"/>
                <a:cs typeface="Simplified Arabic"/>
              </a:rPr>
              <a:t>. </a:t>
            </a:r>
            <a:r>
              <a:rPr sz="800" i="1" spc="-60" dirty="0">
                <a:latin typeface="Simplified Arabic"/>
                <a:cs typeface="Simplified Arabic"/>
              </a:rPr>
              <a:t> </a:t>
            </a:r>
            <a:r>
              <a:rPr sz="1400" i="1" spc="-5" dirty="0">
                <a:latin typeface="Simplified Arabic"/>
                <a:cs typeface="Simplified Arabic"/>
              </a:rPr>
              <a:t>: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210" dirty="0">
                <a:latin typeface="Simplified Arabic"/>
                <a:cs typeface="Simplified Arabic"/>
              </a:rPr>
              <a:t>ايمƅا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75" dirty="0">
                <a:latin typeface="Simplified Arabic"/>
                <a:cs typeface="Simplified Arabic"/>
              </a:rPr>
              <a:t>ةهج</a:t>
            </a:r>
            <a:r>
              <a:rPr sz="1400" i="1" dirty="0">
                <a:latin typeface="Simplified Arabic"/>
                <a:cs typeface="Simplified Arabic"/>
              </a:rPr>
              <a:t>	/	/	</a:t>
            </a:r>
            <a:r>
              <a:rPr sz="1400" i="1" spc="-5" dirty="0">
                <a:latin typeface="Simplified Arabic"/>
                <a:cs typeface="Simplified Arabic"/>
              </a:rPr>
              <a:t>: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210" dirty="0">
                <a:latin typeface="Simplified Arabic"/>
                <a:cs typeface="Simplified Arabic"/>
              </a:rPr>
              <a:t>ايمƅا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805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r>
              <a:rPr sz="1400" i="1" spc="-145" dirty="0">
                <a:latin typeface="Simplified Arabic"/>
                <a:cs typeface="Simplified Arabic"/>
              </a:rPr>
              <a:t> </a:t>
            </a:r>
            <a:r>
              <a:rPr sz="1400" i="1" spc="-5" dirty="0">
                <a:latin typeface="Simplified Arabic"/>
                <a:cs typeface="Simplified Arabic"/>
              </a:rPr>
              <a:t>ـ</a:t>
            </a:r>
            <a:r>
              <a:rPr sz="1400" i="1" spc="-235" dirty="0">
                <a:latin typeface="Simplified Arabic"/>
                <a:cs typeface="Simplified Arabic"/>
              </a:rPr>
              <a:t>ه</a:t>
            </a:r>
            <a:r>
              <a:rPr sz="1400" i="1" dirty="0">
                <a:latin typeface="Simplified Arabic"/>
                <a:cs typeface="Simplified Arabic"/>
              </a:rPr>
              <a:t>	/	/	</a:t>
            </a:r>
            <a:r>
              <a:rPr sz="1400" i="1" spc="-5" dirty="0">
                <a:latin typeface="Simplified Arabic"/>
                <a:cs typeface="Simplified Arabic"/>
              </a:rPr>
              <a:t>:</a:t>
            </a:r>
            <a:r>
              <a:rPr sz="1400" i="1" spc="-145" dirty="0">
                <a:latin typeface="Simplified Arabic"/>
                <a:cs typeface="Simplified Arabic"/>
              </a:rPr>
              <a:t>ةعمجم</a:t>
            </a:r>
            <a:r>
              <a:rPr sz="1400" i="1" spc="-35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ةع</a:t>
            </a:r>
            <a:r>
              <a:rPr sz="1400" i="1" spc="-5" dirty="0">
                <a:latin typeface="Simplified Arabic"/>
                <a:cs typeface="Simplified Arabic"/>
              </a:rPr>
              <a:t>م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360" dirty="0">
                <a:latin typeface="Simplified Arabic"/>
                <a:cs typeface="Simplified Arabic"/>
              </a:rPr>
              <a:t>جب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70" dirty="0">
                <a:latin typeface="Simplified Arabic"/>
                <a:cs typeface="Simplified Arabic"/>
              </a:rPr>
              <a:t>عم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395" dirty="0">
                <a:latin typeface="Simplified Arabic"/>
                <a:cs typeface="Simplified Arabic"/>
              </a:rPr>
              <a:t>ةفي</a:t>
            </a:r>
            <a:r>
              <a:rPr sz="1400" i="1" spc="-100" dirty="0">
                <a:latin typeface="Simplified Arabic"/>
                <a:cs typeface="Simplified Arabic"/>
              </a:rPr>
              <a:t>ظ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400" dirty="0">
                <a:latin typeface="Simplified Arabic"/>
                <a:cs typeface="Simplified Arabic"/>
              </a:rPr>
              <a:t>يف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254" dirty="0">
                <a:latin typeface="Simplified Arabic"/>
                <a:cs typeface="Simplified Arabic"/>
              </a:rPr>
              <a:t>ن</a:t>
            </a:r>
            <a:r>
              <a:rPr sz="1400" i="1" spc="-300" dirty="0">
                <a:latin typeface="Simplified Arabic"/>
                <a:cs typeface="Simplified Arabic"/>
              </a:rPr>
              <a:t>ي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440" dirty="0">
                <a:latin typeface="Simplified Arabic"/>
                <a:cs typeface="Simplified Arabic"/>
              </a:rPr>
              <a:t>عت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  <a:tabLst>
                <a:tab pos="387350" algn="l"/>
                <a:tab pos="669290" algn="l"/>
                <a:tab pos="951865" algn="l"/>
              </a:tabLst>
            </a:pPr>
            <a:r>
              <a:rPr sz="1400" i="1" spc="-5" dirty="0">
                <a:latin typeface="Simplified Arabic"/>
                <a:cs typeface="Simplified Arabic"/>
              </a:rPr>
              <a:t>ـ</a:t>
            </a:r>
            <a:r>
              <a:rPr sz="1400" i="1" spc="-235" dirty="0">
                <a:latin typeface="Simplified Arabic"/>
                <a:cs typeface="Simplified Arabic"/>
              </a:rPr>
              <a:t>ه</a:t>
            </a:r>
            <a:r>
              <a:rPr sz="1400" i="1" dirty="0">
                <a:latin typeface="Simplified Arabic"/>
                <a:cs typeface="Simplified Arabic"/>
              </a:rPr>
              <a:t>	/	/	</a:t>
            </a:r>
            <a:r>
              <a:rPr sz="1400" i="1" spc="-5" dirty="0">
                <a:latin typeface="Simplified Arabic"/>
                <a:cs typeface="Simplified Arabic"/>
              </a:rPr>
              <a:t>:</a:t>
            </a:r>
            <a:r>
              <a:rPr sz="1400" i="1" spc="-145" dirty="0">
                <a:latin typeface="Simplified Arabic"/>
                <a:cs typeface="Simplified Arabic"/>
              </a:rPr>
              <a:t>ةعمجم</a:t>
            </a:r>
            <a:r>
              <a:rPr sz="1400" i="1" spc="-35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ةع</a:t>
            </a:r>
            <a:r>
              <a:rPr sz="1400" i="1" spc="-5" dirty="0">
                <a:latin typeface="Simplified Arabic"/>
                <a:cs typeface="Simplified Arabic"/>
              </a:rPr>
              <a:t>م</a:t>
            </a:r>
            <a:r>
              <a:rPr sz="1400" i="1" spc="-15" dirty="0">
                <a:latin typeface="Simplified Arabic"/>
                <a:cs typeface="Simplified Arabic"/>
              </a:rPr>
              <a:t>اج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360" dirty="0">
                <a:latin typeface="Simplified Arabic"/>
                <a:cs typeface="Simplified Arabic"/>
              </a:rPr>
              <a:t>ريغب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70" dirty="0">
                <a:latin typeface="Simplified Arabic"/>
                <a:cs typeface="Simplified Arabic"/>
              </a:rPr>
              <a:t>عم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395" dirty="0">
                <a:latin typeface="Simplified Arabic"/>
                <a:cs typeface="Simplified Arabic"/>
              </a:rPr>
              <a:t>ةفي</a:t>
            </a:r>
            <a:r>
              <a:rPr sz="1400" i="1" spc="-100" dirty="0">
                <a:latin typeface="Simplified Arabic"/>
                <a:cs typeface="Simplified Arabic"/>
              </a:rPr>
              <a:t>ظ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ن</a:t>
            </a:r>
            <a:r>
              <a:rPr sz="1400" i="1" spc="-540" dirty="0">
                <a:latin typeface="Simplified Arabic"/>
                <a:cs typeface="Simplified Arabic"/>
              </a:rPr>
              <a:t>ي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440" dirty="0">
                <a:latin typeface="Simplified Arabic"/>
                <a:cs typeface="Simplified Arabic"/>
              </a:rPr>
              <a:t>عت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05289" y="4384964"/>
            <a:ext cx="1609090" cy="811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6535" marR="5080" indent="-204470">
              <a:lnSpc>
                <a:spcPct val="138600"/>
              </a:lnSpc>
              <a:tabLst>
                <a:tab pos="288290" algn="l"/>
                <a:tab pos="615950" algn="l"/>
                <a:tab pos="742315" algn="l"/>
                <a:tab pos="897890" algn="l"/>
                <a:tab pos="1179830" algn="l"/>
              </a:tabLst>
            </a:pPr>
            <a:r>
              <a:rPr sz="1400" dirty="0">
                <a:latin typeface="Arial"/>
                <a:cs typeface="Arial"/>
              </a:rPr>
              <a:t>□		</a:t>
            </a:r>
            <a:r>
              <a:rPr sz="1400" i="1" spc="-350" dirty="0">
                <a:latin typeface="Simplified Arabic"/>
                <a:cs typeface="Simplified Arabic"/>
              </a:rPr>
              <a:t>ى</a:t>
            </a:r>
            <a:r>
              <a:rPr sz="1400" i="1" spc="-400" dirty="0">
                <a:latin typeface="Simplified Arabic"/>
                <a:cs typeface="Simplified Arabic"/>
              </a:rPr>
              <a:t>ث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dirty="0">
                <a:latin typeface="Simplified Arabic"/>
                <a:cs typeface="Simplified Arabic"/>
              </a:rPr>
              <a:t>أ		</a:t>
            </a:r>
            <a:r>
              <a:rPr sz="1400" dirty="0">
                <a:latin typeface="Arial"/>
                <a:cs typeface="Arial"/>
              </a:rPr>
              <a:t>□</a:t>
            </a:r>
            <a:r>
              <a:rPr sz="1400" spc="55" dirty="0">
                <a:latin typeface="Arial"/>
                <a:cs typeface="Arial"/>
              </a:rPr>
              <a:t> </a:t>
            </a:r>
            <a:r>
              <a:rPr sz="1400" i="1" spc="-285" dirty="0">
                <a:latin typeface="Simplified Arabic"/>
                <a:cs typeface="Simplified Arabic"/>
              </a:rPr>
              <a:t>ر</a:t>
            </a:r>
            <a:r>
              <a:rPr sz="1400" i="1" spc="-57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ذ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540" dirty="0">
                <a:latin typeface="Simplified Arabic"/>
                <a:cs typeface="Simplified Arabic"/>
              </a:rPr>
              <a:t>سƊ</a:t>
            </a:r>
            <a:r>
              <a:rPr sz="1400" i="1" spc="-390" dirty="0">
                <a:latin typeface="Simplified Arabic"/>
                <a:cs typeface="Simplified Arabic"/>
              </a:rPr>
              <a:t>جƅا</a:t>
            </a:r>
            <a:r>
              <a:rPr sz="1400" i="1" spc="-2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		/		/	</a:t>
            </a:r>
            <a:r>
              <a:rPr sz="1400" i="1" spc="-5" dirty="0">
                <a:latin typeface="Simplified Arabic"/>
                <a:cs typeface="Simplified Arabic"/>
              </a:rPr>
              <a:t>ق</a:t>
            </a:r>
            <a:r>
              <a:rPr sz="1400" i="1" spc="-735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endParaRPr sz="1400">
              <a:latin typeface="Simplified Arabic"/>
              <a:cs typeface="Simplified Arabic"/>
            </a:endParaRPr>
          </a:p>
          <a:p>
            <a:pPr marL="123825">
              <a:lnSpc>
                <a:spcPct val="100000"/>
              </a:lnSpc>
              <a:spcBef>
                <a:spcPts val="635"/>
              </a:spcBef>
              <a:tabLst>
                <a:tab pos="523240" algn="l"/>
                <a:tab pos="804545" algn="l"/>
                <a:tab pos="1087120" algn="l"/>
              </a:tabLst>
            </a:pPr>
            <a:r>
              <a:rPr sz="1400" i="1" dirty="0">
                <a:latin typeface="Simplified Arabic"/>
                <a:cs typeface="Simplified Arabic"/>
              </a:rPr>
              <a:t>م	/	/	</a:t>
            </a:r>
            <a:r>
              <a:rPr sz="1400" i="1" spc="-5" dirty="0">
                <a:latin typeface="Simplified Arabic"/>
                <a:cs typeface="Simplified Arabic"/>
              </a:rPr>
              <a:t>ق</a:t>
            </a:r>
            <a:r>
              <a:rPr sz="1400" i="1" spc="-735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84110" y="5534727"/>
            <a:ext cx="5120005" cy="2278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600" b="1" spc="-15" dirty="0">
                <a:latin typeface="Simplified Arabic"/>
                <a:cs typeface="Simplified Arabic"/>
              </a:rPr>
              <a:t>:)</a:t>
            </a:r>
            <a:r>
              <a:rPr sz="1600" b="1" spc="-400" dirty="0">
                <a:latin typeface="Simplified Arabic"/>
                <a:cs typeface="Simplified Arabic"/>
              </a:rPr>
              <a:t>لماƂƃ</a:t>
            </a:r>
            <a:r>
              <a:rPr sz="1600" b="1" spc="-150" dirty="0">
                <a:latin typeface="Simplified Arabic"/>
                <a:cs typeface="Simplified Arabic"/>
              </a:rPr>
              <a:t>ا</a:t>
            </a:r>
            <a:r>
              <a:rPr sz="1600" b="1" spc="-615" dirty="0">
                <a:latin typeface="Simplified Arabic"/>
                <a:cs typeface="Simplified Arabic"/>
              </a:rPr>
              <a:t>ب</a:t>
            </a:r>
            <a:r>
              <a:rPr sz="1600" b="1" spc="-5" dirty="0">
                <a:latin typeface="Simplified Arabic"/>
                <a:cs typeface="Simplified Arabic"/>
              </a:rPr>
              <a:t> </a:t>
            </a:r>
            <a:r>
              <a:rPr sz="1600" b="1" spc="100" dirty="0">
                <a:latin typeface="Simplified Arabic"/>
                <a:cs typeface="Simplified Arabic"/>
              </a:rPr>
              <a:t>ة</a:t>
            </a:r>
            <a:r>
              <a:rPr sz="1600" b="1" spc="-320" dirty="0">
                <a:latin typeface="Simplified Arabic"/>
                <a:cs typeface="Simplified Arabic"/>
              </a:rPr>
              <a:t>ج</a:t>
            </a:r>
            <a:r>
              <a:rPr sz="1600" b="1" spc="-10" dirty="0">
                <a:latin typeface="Simplified Arabic"/>
                <a:cs typeface="Simplified Arabic"/>
              </a:rPr>
              <a:t>ر</a:t>
            </a:r>
            <a:r>
              <a:rPr sz="1600" b="1" spc="-420" dirty="0">
                <a:latin typeface="Simplified Arabic"/>
                <a:cs typeface="Simplified Arabic"/>
              </a:rPr>
              <a:t>دƃا</a:t>
            </a:r>
            <a:r>
              <a:rPr sz="1600" b="1" spc="10" dirty="0">
                <a:latin typeface="Simplified Arabic"/>
                <a:cs typeface="Simplified Arabic"/>
              </a:rPr>
              <a:t> </a:t>
            </a:r>
            <a:r>
              <a:rPr sz="1600" b="1" spc="-160" dirty="0">
                <a:latin typeface="Simplified Arabic"/>
                <a:cs typeface="Simplified Arabic"/>
              </a:rPr>
              <a:t>مسا</a:t>
            </a:r>
            <a:r>
              <a:rPr sz="1600" b="1" spc="10" dirty="0">
                <a:latin typeface="Simplified Arabic"/>
                <a:cs typeface="Simplified Arabic"/>
              </a:rPr>
              <a:t> </a:t>
            </a:r>
            <a:r>
              <a:rPr sz="1600" b="1" spc="-450" dirty="0">
                <a:latin typeface="Simplified Arabic"/>
                <a:cs typeface="Simplified Arabic"/>
              </a:rPr>
              <a:t>بتƂي(</a:t>
            </a:r>
            <a:r>
              <a:rPr sz="1600" b="1" spc="10" dirty="0">
                <a:latin typeface="Simplified Arabic"/>
                <a:cs typeface="Simplified Arabic"/>
              </a:rPr>
              <a:t> </a:t>
            </a:r>
            <a:r>
              <a:rPr sz="1600" b="1" spc="-155" dirty="0">
                <a:latin typeface="Simplified Arabic"/>
                <a:cs typeface="Simplified Arabic"/>
              </a:rPr>
              <a:t>ةي</a:t>
            </a:r>
            <a:r>
              <a:rPr sz="1600" b="1" spc="-114" dirty="0">
                <a:latin typeface="Simplified Arabic"/>
                <a:cs typeface="Simplified Arabic"/>
              </a:rPr>
              <a:t>م</a:t>
            </a:r>
            <a:r>
              <a:rPr sz="1600" b="1" spc="-470" dirty="0">
                <a:latin typeface="Simplified Arabic"/>
                <a:cs typeface="Simplified Arabic"/>
              </a:rPr>
              <a:t>لعƃا</a:t>
            </a:r>
            <a:r>
              <a:rPr sz="1600" b="1" spc="-5" dirty="0">
                <a:latin typeface="Simplified Arabic"/>
                <a:cs typeface="Simplified Arabic"/>
              </a:rPr>
              <a:t> </a:t>
            </a:r>
            <a:r>
              <a:rPr sz="1600" b="1" spc="-20" dirty="0">
                <a:latin typeface="Simplified Arabic"/>
                <a:cs typeface="Simplified Arabic"/>
              </a:rPr>
              <a:t>ت</a:t>
            </a:r>
            <a:r>
              <a:rPr sz="1600" b="1" spc="20" dirty="0">
                <a:latin typeface="Simplified Arabic"/>
                <a:cs typeface="Simplified Arabic"/>
              </a:rPr>
              <a:t>ا</a:t>
            </a:r>
            <a:r>
              <a:rPr sz="1600" b="1" spc="-320" dirty="0">
                <a:latin typeface="Simplified Arabic"/>
                <a:cs typeface="Simplified Arabic"/>
              </a:rPr>
              <a:t>ج</a:t>
            </a:r>
            <a:r>
              <a:rPr sz="1600" b="1" spc="-10" dirty="0">
                <a:latin typeface="Simplified Arabic"/>
                <a:cs typeface="Simplified Arabic"/>
              </a:rPr>
              <a:t>ر</a:t>
            </a:r>
            <a:r>
              <a:rPr sz="1600" b="1" spc="-420" dirty="0">
                <a:latin typeface="Simplified Arabic"/>
                <a:cs typeface="Simplified Arabic"/>
              </a:rPr>
              <a:t>دƃا</a:t>
            </a:r>
            <a:r>
              <a:rPr sz="1600" b="1" dirty="0">
                <a:latin typeface="Simplified Arabic"/>
                <a:cs typeface="Simplified Arabic"/>
              </a:rPr>
              <a:t> </a:t>
            </a:r>
            <a:r>
              <a:rPr sz="1600" b="1" spc="-30" dirty="0">
                <a:latin typeface="Simplified Arabic"/>
                <a:cs typeface="Simplified Arabic"/>
              </a:rPr>
              <a:t> </a:t>
            </a:r>
            <a:r>
              <a:rPr sz="1600" b="1" u="sng" spc="-65" dirty="0">
                <a:latin typeface="Simplified Arabic"/>
                <a:cs typeface="Simplified Arabic"/>
              </a:rPr>
              <a:t>:</a:t>
            </a:r>
            <a:r>
              <a:rPr sz="2400" b="1" u="sng" spc="-419" baseline="-5208" dirty="0">
                <a:latin typeface="Simplified Arabic"/>
                <a:cs typeface="Simplified Arabic"/>
              </a:rPr>
              <a:t>ً</a:t>
            </a:r>
            <a:r>
              <a:rPr sz="1600" b="1" u="sng" spc="15" dirty="0">
                <a:latin typeface="Simplified Arabic"/>
                <a:cs typeface="Simplified Arabic"/>
              </a:rPr>
              <a:t>ا</a:t>
            </a:r>
            <a:r>
              <a:rPr sz="1600" b="1" u="sng" spc="-615" dirty="0">
                <a:latin typeface="Simplified Arabic"/>
                <a:cs typeface="Simplified Arabic"/>
              </a:rPr>
              <a:t>ي</a:t>
            </a:r>
            <a:r>
              <a:rPr sz="1600" b="1" u="sng" spc="-1175" dirty="0">
                <a:latin typeface="Simplified Arabic"/>
                <a:cs typeface="Simplified Arabic"/>
              </a:rPr>
              <a:t>ƈ</a:t>
            </a:r>
            <a:r>
              <a:rPr sz="1600" b="1" u="sng" spc="15" dirty="0">
                <a:latin typeface="Simplified Arabic"/>
                <a:cs typeface="Simplified Arabic"/>
              </a:rPr>
              <a:t>ا</a:t>
            </a:r>
            <a:r>
              <a:rPr sz="1600" b="1" u="sng" spc="-615" dirty="0">
                <a:latin typeface="Simplified Arabic"/>
                <a:cs typeface="Simplified Arabic"/>
              </a:rPr>
              <a:t>ث</a:t>
            </a:r>
            <a:endParaRPr sz="16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2200"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</a:pPr>
            <a:r>
              <a:rPr sz="1600" b="1" u="sng" spc="-15" dirty="0">
                <a:latin typeface="Simplified Arabic"/>
                <a:cs typeface="Simplified Arabic"/>
              </a:rPr>
              <a:t>:</a:t>
            </a:r>
            <a:r>
              <a:rPr sz="1600" b="1" u="sng" spc="-120" dirty="0">
                <a:latin typeface="Simplified Arabic"/>
                <a:cs typeface="Simplified Arabic"/>
              </a:rPr>
              <a:t>س</a:t>
            </a:r>
            <a:r>
              <a:rPr sz="1600" b="1" u="sng" spc="-10" dirty="0">
                <a:latin typeface="Simplified Arabic"/>
                <a:cs typeface="Simplified Arabic"/>
              </a:rPr>
              <a:t>و</a:t>
            </a:r>
            <a:r>
              <a:rPr sz="1600" b="1" u="sng" spc="-730" dirty="0">
                <a:latin typeface="Simplified Arabic"/>
                <a:cs typeface="Simplified Arabic"/>
              </a:rPr>
              <a:t>ي</a:t>
            </a:r>
            <a:r>
              <a:rPr sz="1600" b="1" u="sng" spc="-30" dirty="0">
                <a:latin typeface="Simplified Arabic"/>
                <a:cs typeface="Simplified Arabic"/>
              </a:rPr>
              <a:t>ر</a:t>
            </a:r>
            <a:r>
              <a:rPr sz="1600" b="1" u="sng" spc="-585" dirty="0">
                <a:latin typeface="Simplified Arabic"/>
                <a:cs typeface="Simplified Arabic"/>
              </a:rPr>
              <a:t>وƃاƂبƃا</a:t>
            </a:r>
            <a:r>
              <a:rPr sz="1600" u="sng" spc="100" dirty="0">
                <a:latin typeface="Times New Roman"/>
                <a:cs typeface="Times New Roman"/>
              </a:rPr>
              <a:t> </a:t>
            </a:r>
            <a:r>
              <a:rPr sz="1600" b="1" u="sng" spc="95" dirty="0">
                <a:latin typeface="Simplified Arabic"/>
                <a:cs typeface="Simplified Arabic"/>
              </a:rPr>
              <a:t>ة</a:t>
            </a:r>
            <a:r>
              <a:rPr sz="1600" b="1" u="sng" spc="-320" dirty="0">
                <a:latin typeface="Simplified Arabic"/>
                <a:cs typeface="Simplified Arabic"/>
              </a:rPr>
              <a:t>ج</a:t>
            </a:r>
            <a:r>
              <a:rPr sz="1600" b="1" u="sng" spc="-10" dirty="0">
                <a:latin typeface="Simplified Arabic"/>
                <a:cs typeface="Simplified Arabic"/>
              </a:rPr>
              <a:t>رد</a:t>
            </a:r>
            <a:endParaRPr sz="1600">
              <a:latin typeface="Simplified Arabic"/>
              <a:cs typeface="Simplified Arabic"/>
            </a:endParaRPr>
          </a:p>
          <a:p>
            <a:pPr marL="235585" algn="ctr">
              <a:lnSpc>
                <a:spcPct val="100000"/>
              </a:lnSpc>
              <a:spcBef>
                <a:spcPts val="690"/>
              </a:spcBef>
              <a:tabLst>
                <a:tab pos="3605529" algn="l"/>
              </a:tabLst>
            </a:pP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2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.........</a:t>
            </a:r>
            <a:r>
              <a:rPr sz="800" i="1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.........</a:t>
            </a:r>
            <a:r>
              <a:rPr sz="800" i="1" dirty="0">
                <a:latin typeface="Simplified Arabic"/>
                <a:cs typeface="Simplified Arabic"/>
              </a:rPr>
              <a:t>.	</a:t>
            </a:r>
            <a:r>
              <a:rPr sz="1400" i="1" spc="60" dirty="0">
                <a:latin typeface="Simplified Arabic"/>
                <a:cs typeface="Simplified Arabic"/>
              </a:rPr>
              <a:t>:ة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894" dirty="0">
                <a:latin typeface="Simplified Arabic"/>
                <a:cs typeface="Simplified Arabic"/>
              </a:rPr>
              <a:t>ب</a:t>
            </a:r>
            <a:r>
              <a:rPr sz="1400" i="1" spc="-340" dirty="0">
                <a:latin typeface="Simplified Arabic"/>
                <a:cs typeface="Simplified Arabic"/>
              </a:rPr>
              <a:t>رع</a:t>
            </a:r>
            <a:r>
              <a:rPr sz="1400" i="1" spc="-67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60" dirty="0">
                <a:latin typeface="Simplified Arabic"/>
                <a:cs typeface="Simplified Arabic"/>
              </a:rPr>
              <a:t>ةغ</a:t>
            </a:r>
            <a:r>
              <a:rPr sz="1400" i="1" spc="-204" dirty="0">
                <a:latin typeface="Simplified Arabic"/>
                <a:cs typeface="Simplified Arabic"/>
              </a:rPr>
              <a:t>ل</a:t>
            </a:r>
            <a:r>
              <a:rPr sz="1400" i="1" spc="-585" dirty="0">
                <a:latin typeface="Simplified Arabic"/>
                <a:cs typeface="Simplified Arabic"/>
              </a:rPr>
              <a:t>ƅاب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130" dirty="0">
                <a:latin typeface="Simplified Arabic"/>
                <a:cs typeface="Simplified Arabic"/>
              </a:rPr>
              <a:t>ة</a:t>
            </a:r>
            <a:r>
              <a:rPr sz="1400" i="1" spc="-330" dirty="0">
                <a:latin typeface="Simplified Arabic"/>
                <a:cs typeface="Simplified Arabic"/>
              </a:rPr>
              <a:t>ج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10" dirty="0">
                <a:latin typeface="Simplified Arabic"/>
                <a:cs typeface="Simplified Arabic"/>
              </a:rPr>
              <a:t>سا</a:t>
            </a:r>
            <a:endParaRPr sz="1400">
              <a:latin typeface="Simplified Arabic"/>
              <a:cs typeface="Simplified Arabic"/>
            </a:endParaRPr>
          </a:p>
          <a:p>
            <a:pPr marR="5080" algn="r">
              <a:lnSpc>
                <a:spcPct val="100000"/>
              </a:lnSpc>
              <a:spcBef>
                <a:spcPts val="645"/>
              </a:spcBef>
              <a:tabLst>
                <a:tab pos="3465829" algn="l"/>
              </a:tabLst>
            </a:pP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2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dirty="0">
                <a:latin typeface="Simplified Arabic"/>
                <a:cs typeface="Simplified Arabic"/>
              </a:rPr>
              <a:t>.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130" dirty="0">
                <a:latin typeface="Simplified Arabic"/>
                <a:cs typeface="Simplified Arabic"/>
              </a:rPr>
              <a:t>ة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425" dirty="0">
                <a:latin typeface="Simplified Arabic"/>
                <a:cs typeface="Simplified Arabic"/>
              </a:rPr>
              <a:t>زيلجƊ</a:t>
            </a:r>
            <a:r>
              <a:rPr sz="1400" i="1" spc="459" dirty="0">
                <a:latin typeface="Simplified Arabic"/>
                <a:cs typeface="Simplified Arabic"/>
              </a:rPr>
              <a:t>إ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60" dirty="0">
                <a:latin typeface="Simplified Arabic"/>
                <a:cs typeface="Simplified Arabic"/>
              </a:rPr>
              <a:t>ةغ</a:t>
            </a:r>
            <a:r>
              <a:rPr sz="1400" i="1" spc="-204" dirty="0">
                <a:latin typeface="Simplified Arabic"/>
                <a:cs typeface="Simplified Arabic"/>
              </a:rPr>
              <a:t>ل</a:t>
            </a:r>
            <a:r>
              <a:rPr sz="1400" i="1" spc="-585" dirty="0">
                <a:latin typeface="Simplified Arabic"/>
                <a:cs typeface="Simplified Arabic"/>
              </a:rPr>
              <a:t>ƅاب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130" dirty="0">
                <a:latin typeface="Simplified Arabic"/>
                <a:cs typeface="Simplified Arabic"/>
              </a:rPr>
              <a:t>ة</a:t>
            </a:r>
            <a:r>
              <a:rPr sz="1400" i="1" spc="-330" dirty="0">
                <a:latin typeface="Simplified Arabic"/>
                <a:cs typeface="Simplified Arabic"/>
              </a:rPr>
              <a:t>ج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10" dirty="0">
                <a:latin typeface="Simplified Arabic"/>
                <a:cs typeface="Simplified Arabic"/>
              </a:rPr>
              <a:t>سا</a:t>
            </a:r>
            <a:endParaRPr sz="1400">
              <a:latin typeface="Simplified Arabic"/>
              <a:cs typeface="Simplified Arabic"/>
            </a:endParaRPr>
          </a:p>
          <a:p>
            <a:pPr marL="127635" algn="ctr">
              <a:lnSpc>
                <a:spcPct val="100000"/>
              </a:lnSpc>
              <a:spcBef>
                <a:spcPts val="635"/>
              </a:spcBef>
              <a:tabLst>
                <a:tab pos="3602354" algn="l"/>
              </a:tabLst>
            </a:pPr>
            <a:r>
              <a:rPr sz="800" i="1" spc="5" dirty="0">
                <a:latin typeface="Simplified Arabic"/>
                <a:cs typeface="Simplified Arabic"/>
              </a:rPr>
              <a:t>..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2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10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dirty="0">
                <a:latin typeface="Simplified Arabic"/>
                <a:cs typeface="Simplified Arabic"/>
              </a:rPr>
              <a:t>.	</a:t>
            </a:r>
            <a:r>
              <a:rPr sz="1400" i="1" spc="-100" dirty="0">
                <a:latin typeface="Simplified Arabic"/>
                <a:cs typeface="Simplified Arabic"/>
              </a:rPr>
              <a:t>:اه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-65" dirty="0">
                <a:latin typeface="Simplified Arabic"/>
                <a:cs typeface="Simplified Arabic"/>
              </a:rPr>
              <a:t>ح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spc="-15" dirty="0">
                <a:latin typeface="Simplified Arabic"/>
                <a:cs typeface="Simplified Arabic"/>
              </a:rPr>
              <a:t> </a:t>
            </a:r>
            <a:r>
              <a:rPr sz="1400" i="1" spc="-350" dirty="0">
                <a:latin typeface="Simplified Arabic"/>
                <a:cs typeface="Simplified Arabic"/>
              </a:rPr>
              <a:t>ي</a:t>
            </a:r>
            <a:r>
              <a:rPr sz="1400" i="1" spc="-385" dirty="0">
                <a:latin typeface="Simplified Arabic"/>
                <a:cs typeface="Simplified Arabic"/>
              </a:rPr>
              <a:t>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65" dirty="0">
                <a:latin typeface="Simplified Arabic"/>
                <a:cs typeface="Simplified Arabic"/>
              </a:rPr>
              <a:t>ةعماجƅا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10" dirty="0">
                <a:latin typeface="Simplified Arabic"/>
                <a:cs typeface="Simplified Arabic"/>
              </a:rPr>
              <a:t>سا</a:t>
            </a:r>
            <a:endParaRPr sz="1400">
              <a:latin typeface="Simplified Arabic"/>
              <a:cs typeface="Simplified Arabic"/>
            </a:endParaRPr>
          </a:p>
          <a:p>
            <a:pPr marL="206375" algn="ctr">
              <a:lnSpc>
                <a:spcPct val="100000"/>
              </a:lnSpc>
              <a:spcBef>
                <a:spcPts val="645"/>
              </a:spcBef>
              <a:tabLst>
                <a:tab pos="3713479" algn="l"/>
              </a:tabLst>
            </a:pP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10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20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1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dirty="0">
                <a:latin typeface="Simplified Arabic"/>
                <a:cs typeface="Simplified Arabic"/>
              </a:rPr>
              <a:t>.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70" dirty="0">
                <a:latin typeface="Simplified Arabic"/>
                <a:cs typeface="Simplified Arabic"/>
              </a:rPr>
              <a:t>ا</a:t>
            </a:r>
            <a:r>
              <a:rPr sz="1400" i="1" spc="-204" dirty="0">
                <a:latin typeface="Simplified Arabic"/>
                <a:cs typeface="Simplified Arabic"/>
              </a:rPr>
              <a:t>ه</a:t>
            </a:r>
            <a:r>
              <a:rPr sz="1400" i="1" dirty="0">
                <a:latin typeface="Simplified Arabic"/>
                <a:cs typeface="Simplified Arabic"/>
              </a:rPr>
              <a:t>ـــ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210" dirty="0">
                <a:latin typeface="Simplified Arabic"/>
                <a:cs typeface="Simplified Arabic"/>
              </a:rPr>
              <a:t>ـت</a:t>
            </a:r>
            <a:r>
              <a:rPr sz="1400" i="1" spc="-310" dirty="0">
                <a:latin typeface="Simplified Arabic"/>
                <a:cs typeface="Simplified Arabic"/>
              </a:rPr>
              <a:t>ح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spc="-15" dirty="0">
                <a:latin typeface="Simplified Arabic"/>
                <a:cs typeface="Simplified Arabic"/>
              </a:rPr>
              <a:t> </a:t>
            </a:r>
            <a:r>
              <a:rPr sz="1400" i="1" spc="-350" dirty="0">
                <a:latin typeface="Simplified Arabic"/>
                <a:cs typeface="Simplified Arabic"/>
              </a:rPr>
              <a:t>ي</a:t>
            </a:r>
            <a:r>
              <a:rPr sz="1400" i="1" spc="-385" dirty="0">
                <a:latin typeface="Simplified Arabic"/>
                <a:cs typeface="Simplified Arabic"/>
              </a:rPr>
              <a:t>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ةي</a:t>
            </a:r>
            <a:r>
              <a:rPr sz="1400" i="1" spc="-720" dirty="0">
                <a:latin typeface="Simplified Arabic"/>
                <a:cs typeface="Simplified Arabic"/>
              </a:rPr>
              <a:t>لƄ</a:t>
            </a:r>
            <a:r>
              <a:rPr sz="1400" i="1" spc="-96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45" dirty="0">
                <a:latin typeface="Simplified Arabic"/>
                <a:cs typeface="Simplified Arabic"/>
              </a:rPr>
              <a:t>مسا</a:t>
            </a:r>
            <a:endParaRPr sz="1400">
              <a:latin typeface="Simplified Arabic"/>
              <a:cs typeface="Simplified Arabic"/>
            </a:endParaRPr>
          </a:p>
          <a:p>
            <a:pPr marL="208279" algn="ctr">
              <a:lnSpc>
                <a:spcPct val="100000"/>
              </a:lnSpc>
              <a:spcBef>
                <a:spcPts val="635"/>
              </a:spcBef>
              <a:tabLst>
                <a:tab pos="3748404" algn="l"/>
              </a:tabLst>
            </a:pP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2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3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1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dirty="0">
                <a:latin typeface="Simplified Arabic"/>
                <a:cs typeface="Simplified Arabic"/>
              </a:rPr>
              <a:t>.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75" dirty="0">
                <a:latin typeface="Simplified Arabic"/>
                <a:cs typeface="Simplified Arabic"/>
              </a:rPr>
              <a:t>اهــ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220" dirty="0">
                <a:latin typeface="Simplified Arabic"/>
                <a:cs typeface="Simplified Arabic"/>
              </a:rPr>
              <a:t>ـح</a:t>
            </a:r>
            <a:r>
              <a:rPr sz="1400" i="1" spc="-700" dirty="0">
                <a:latin typeface="Simplified Arabic"/>
                <a:cs typeface="Simplified Arabic"/>
              </a:rPr>
              <a:t>Ɗ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275" dirty="0">
                <a:latin typeface="Simplified Arabic"/>
                <a:cs typeface="Simplified Arabic"/>
              </a:rPr>
              <a:t>يذ</a:t>
            </a:r>
            <a:r>
              <a:rPr sz="1400" i="1" spc="-57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400" dirty="0">
                <a:latin typeface="Simplified Arabic"/>
                <a:cs typeface="Simplified Arabic"/>
              </a:rPr>
              <a:t>مسقƅا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45" dirty="0">
                <a:latin typeface="Simplified Arabic"/>
                <a:cs typeface="Simplified Arabic"/>
              </a:rPr>
              <a:t>مسا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81664" y="7903444"/>
            <a:ext cx="2021839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165" dirty="0">
                <a:latin typeface="Simplified Arabic"/>
                <a:cs typeface="Simplified Arabic"/>
              </a:rPr>
              <a:t>ةعماجƅا</a:t>
            </a:r>
            <a:r>
              <a:rPr sz="1400" i="1" spc="-20" dirty="0">
                <a:latin typeface="Simplified Arabic"/>
                <a:cs typeface="Simplified Arabic"/>
              </a:rPr>
              <a:t> </a:t>
            </a:r>
            <a:r>
              <a:rPr sz="1400" i="1" spc="-470" dirty="0">
                <a:latin typeface="Simplified Arabic"/>
                <a:cs typeface="Simplified Arabic"/>
              </a:rPr>
              <a:t>اهƅ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345" dirty="0">
                <a:latin typeface="Simplified Arabic"/>
                <a:cs typeface="Simplified Arabic"/>
              </a:rPr>
              <a:t>ع</a:t>
            </a:r>
            <a:r>
              <a:rPr sz="1400" i="1" spc="-455" dirty="0">
                <a:latin typeface="Simplified Arabic"/>
                <a:cs typeface="Simplified Arabic"/>
              </a:rPr>
              <a:t>ب</a:t>
            </a:r>
            <a:r>
              <a:rPr sz="1400" i="1" spc="-145" dirty="0">
                <a:latin typeface="Simplified Arabic"/>
                <a:cs typeface="Simplified Arabic"/>
              </a:rPr>
              <a:t>ا</a:t>
            </a:r>
            <a:r>
              <a:rPr sz="1400" i="1" spc="-484" dirty="0">
                <a:latin typeface="Simplified Arabic"/>
                <a:cs typeface="Simplified Arabic"/>
              </a:rPr>
              <a:t>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740" dirty="0">
                <a:latin typeface="Simplified Arabic"/>
                <a:cs typeface="Simplified Arabic"/>
              </a:rPr>
              <a:t>لبƅ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210" dirty="0">
                <a:latin typeface="Simplified Arabic"/>
                <a:cs typeface="Simplified Arabic"/>
              </a:rPr>
              <a:t>ة</a:t>
            </a:r>
            <a:r>
              <a:rPr sz="1400" i="1" spc="-725" dirty="0">
                <a:latin typeface="Simplified Arabic"/>
                <a:cs typeface="Simplified Arabic"/>
              </a:rPr>
              <a:t>Ɗ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10" dirty="0">
                <a:latin typeface="Simplified Arabic"/>
                <a:cs typeface="Simplified Arabic"/>
              </a:rPr>
              <a:t>سا</a:t>
            </a:r>
            <a:endParaRPr sz="1400">
              <a:latin typeface="Simplified Arabic"/>
              <a:cs typeface="Simplified Arabic"/>
            </a:endParaRPr>
          </a:p>
          <a:p>
            <a:pPr marL="64769">
              <a:lnSpc>
                <a:spcPct val="100000"/>
              </a:lnSpc>
              <a:spcBef>
                <a:spcPts val="650"/>
              </a:spcBef>
              <a:tabLst>
                <a:tab pos="346710" algn="l"/>
                <a:tab pos="798830" algn="l"/>
              </a:tabLst>
            </a:pPr>
            <a:r>
              <a:rPr sz="1400" i="1" dirty="0">
                <a:latin typeface="Simplified Arabic"/>
                <a:cs typeface="Simplified Arabic"/>
              </a:rPr>
              <a:t>/	/	</a:t>
            </a:r>
            <a:r>
              <a:rPr sz="1400" i="1" spc="-215" dirty="0">
                <a:latin typeface="Simplified Arabic"/>
                <a:cs typeface="Simplified Arabic"/>
              </a:rPr>
              <a:t>:اهيلع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0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85" dirty="0">
                <a:latin typeface="Simplified Arabic"/>
                <a:cs typeface="Simplified Arabic"/>
              </a:rPr>
              <a:t>صحƅا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19353" y="7957670"/>
            <a:ext cx="3362325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1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4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dirty="0">
                <a:latin typeface="Simplified Arabic"/>
                <a:cs typeface="Simplified Arabic"/>
              </a:rPr>
              <a:t>.</a:t>
            </a:r>
            <a:endParaRPr sz="800">
              <a:latin typeface="Simplified Arabic"/>
              <a:cs typeface="Simplified Arab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2134" y="8199481"/>
            <a:ext cx="3245485" cy="497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66115">
              <a:lnSpc>
                <a:spcPct val="100000"/>
              </a:lnSpc>
              <a:tabLst>
                <a:tab pos="1065530" algn="l"/>
                <a:tab pos="1347470" algn="l"/>
                <a:tab pos="1629410" algn="l"/>
                <a:tab pos="3139440" algn="l"/>
              </a:tabLst>
            </a:pPr>
            <a:r>
              <a:rPr sz="1400" i="1" dirty="0">
                <a:latin typeface="Simplified Arabic"/>
                <a:cs typeface="Simplified Arabic"/>
              </a:rPr>
              <a:t>م	/	/	</a:t>
            </a:r>
            <a:r>
              <a:rPr sz="1400" i="1" spc="-5" dirty="0">
                <a:latin typeface="Simplified Arabic"/>
                <a:cs typeface="Simplified Arabic"/>
              </a:rPr>
              <a:t>ق</a:t>
            </a:r>
            <a:r>
              <a:rPr sz="1400" i="1" spc="-735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i="1" spc="-114" dirty="0">
                <a:latin typeface="Simplified Arabic"/>
                <a:cs typeface="Simplified Arabic"/>
              </a:rPr>
              <a:t>ـه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................</a:t>
            </a:r>
            <a:r>
              <a:rPr sz="800" i="1" spc="2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dirty="0">
                <a:latin typeface="Simplified Arabic"/>
                <a:cs typeface="Simplified Arabic"/>
              </a:rPr>
              <a:t>. </a:t>
            </a:r>
            <a:r>
              <a:rPr sz="800" i="1" spc="-70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335" dirty="0">
                <a:latin typeface="Simplified Arabic"/>
                <a:cs typeface="Simplified Arabic"/>
              </a:rPr>
              <a:t>ريدقت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31008" y="8493614"/>
            <a:ext cx="237363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........</a:t>
            </a:r>
            <a:r>
              <a:rPr sz="800" i="1" spc="1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...........</a:t>
            </a:r>
            <a:r>
              <a:rPr sz="800" i="1" dirty="0">
                <a:latin typeface="Simplified Arabic"/>
                <a:cs typeface="Simplified Arabic"/>
              </a:rPr>
              <a:t>. </a:t>
            </a:r>
            <a:r>
              <a:rPr sz="800" i="1" spc="-7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:</a:t>
            </a:r>
            <a:r>
              <a:rPr sz="1400" i="1" spc="-10" dirty="0">
                <a:latin typeface="Simplified Arabic"/>
                <a:cs typeface="Simplified Arabic"/>
              </a:rPr>
              <a:t>ص</a:t>
            </a:r>
            <a:r>
              <a:rPr sz="1400" i="1" spc="-355" dirty="0">
                <a:latin typeface="Simplified Arabic"/>
                <a:cs typeface="Simplified Arabic"/>
              </a:rPr>
              <a:t>صخت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197611" y="858514"/>
            <a:ext cx="1351278" cy="8172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00065" y="681986"/>
            <a:ext cx="236283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i="1" dirty="0">
                <a:latin typeface="Simplified Arabic"/>
                <a:cs typeface="Simplified Arabic"/>
              </a:rPr>
              <a:t>س</a:t>
            </a:r>
            <a:r>
              <a:rPr sz="1200" i="1" spc="-685" dirty="0">
                <a:latin typeface="Simplified Arabic"/>
                <a:cs typeface="Simplified Arabic"/>
              </a:rPr>
              <a:t>ي</a:t>
            </a:r>
            <a:r>
              <a:rPr sz="1200" i="1" dirty="0">
                <a:latin typeface="Simplified Arabic"/>
                <a:cs typeface="Simplified Arabic"/>
              </a:rPr>
              <a:t>رد</a:t>
            </a:r>
            <a:r>
              <a:rPr sz="1200" i="1" spc="-570" dirty="0">
                <a:latin typeface="Simplified Arabic"/>
                <a:cs typeface="Simplified Arabic"/>
              </a:rPr>
              <a:t>ت</a:t>
            </a:r>
            <a:r>
              <a:rPr sz="1200" i="1" spc="-480" dirty="0">
                <a:latin typeface="Simplified Arabic"/>
                <a:cs typeface="Simplified Arabic"/>
              </a:rPr>
              <a:t>ƅا</a:t>
            </a:r>
            <a:r>
              <a:rPr sz="1200" i="1" spc="5" dirty="0">
                <a:latin typeface="Simplified Arabic"/>
                <a:cs typeface="Simplified Arabic"/>
              </a:rPr>
              <a:t> </a:t>
            </a:r>
            <a:r>
              <a:rPr sz="1200" i="1" spc="110" dirty="0">
                <a:latin typeface="Simplified Arabic"/>
                <a:cs typeface="Simplified Arabic"/>
              </a:rPr>
              <a:t>ة</a:t>
            </a:r>
            <a:r>
              <a:rPr sz="1200" i="1" spc="-480" dirty="0">
                <a:latin typeface="Simplified Arabic"/>
                <a:cs typeface="Simplified Arabic"/>
              </a:rPr>
              <a:t>ئي</a:t>
            </a:r>
            <a:r>
              <a:rPr sz="1200" i="1" spc="-200" dirty="0">
                <a:latin typeface="Simplified Arabic"/>
                <a:cs typeface="Simplified Arabic"/>
              </a:rPr>
              <a:t>ه</a:t>
            </a:r>
            <a:r>
              <a:rPr sz="1200" i="1" dirty="0">
                <a:latin typeface="Simplified Arabic"/>
                <a:cs typeface="Simplified Arabic"/>
              </a:rPr>
              <a:t> </a:t>
            </a:r>
            <a:r>
              <a:rPr sz="1200" i="1" spc="-80" dirty="0">
                <a:latin typeface="Simplified Arabic"/>
                <a:cs typeface="Simplified Arabic"/>
              </a:rPr>
              <a:t>ءاضع</a:t>
            </a:r>
            <a:r>
              <a:rPr sz="1200" i="1" dirty="0">
                <a:latin typeface="Simplified Arabic"/>
                <a:cs typeface="Simplified Arabic"/>
              </a:rPr>
              <a:t>أ</a:t>
            </a:r>
            <a:r>
              <a:rPr sz="1200" i="1" spc="5" dirty="0">
                <a:latin typeface="Simplified Arabic"/>
                <a:cs typeface="Simplified Arabic"/>
              </a:rPr>
              <a:t> </a:t>
            </a:r>
            <a:r>
              <a:rPr sz="1200" i="1" dirty="0">
                <a:latin typeface="Simplified Arabic"/>
                <a:cs typeface="Simplified Arabic"/>
              </a:rPr>
              <a:t>ن</a:t>
            </a:r>
            <a:r>
              <a:rPr sz="1200" i="1" spc="-480" dirty="0">
                <a:latin typeface="Simplified Arabic"/>
                <a:cs typeface="Simplified Arabic"/>
              </a:rPr>
              <a:t>يي</a:t>
            </a:r>
            <a:r>
              <a:rPr sz="1200" i="1" spc="-190" dirty="0">
                <a:latin typeface="Simplified Arabic"/>
                <a:cs typeface="Simplified Arabic"/>
              </a:rPr>
              <a:t>ع</a:t>
            </a:r>
            <a:r>
              <a:rPr sz="1200" i="1" spc="-570" dirty="0">
                <a:latin typeface="Simplified Arabic"/>
                <a:cs typeface="Simplified Arabic"/>
              </a:rPr>
              <a:t>ت</a:t>
            </a:r>
            <a:r>
              <a:rPr sz="1200" i="1" spc="-960" dirty="0">
                <a:latin typeface="Simplified Arabic"/>
                <a:cs typeface="Simplified Arabic"/>
              </a:rPr>
              <a:t>ƅ</a:t>
            </a:r>
            <a:r>
              <a:rPr sz="1200" i="1" spc="5" dirty="0">
                <a:latin typeface="Simplified Arabic"/>
                <a:cs typeface="Simplified Arabic"/>
              </a:rPr>
              <a:t> </a:t>
            </a:r>
            <a:r>
              <a:rPr sz="1200" i="1" spc="105" dirty="0">
                <a:latin typeface="Simplified Arabic"/>
                <a:cs typeface="Simplified Arabic"/>
              </a:rPr>
              <a:t>ة</a:t>
            </a:r>
            <a:r>
              <a:rPr sz="1200" i="1" spc="-480" dirty="0">
                <a:latin typeface="Simplified Arabic"/>
                <a:cs typeface="Simplified Arabic"/>
              </a:rPr>
              <a:t>ي</a:t>
            </a:r>
            <a:r>
              <a:rPr sz="1200" i="1" spc="-570" dirty="0">
                <a:latin typeface="Simplified Arabic"/>
                <a:cs typeface="Simplified Arabic"/>
              </a:rPr>
              <a:t>ت</a:t>
            </a:r>
            <a:r>
              <a:rPr sz="1200" i="1" dirty="0">
                <a:latin typeface="Simplified Arabic"/>
                <a:cs typeface="Simplified Arabic"/>
              </a:rPr>
              <a:t>ا</a:t>
            </a:r>
            <a:r>
              <a:rPr sz="1200" i="1" spc="5" dirty="0">
                <a:latin typeface="Simplified Arabic"/>
                <a:cs typeface="Simplified Arabic"/>
              </a:rPr>
              <a:t>ذ</a:t>
            </a:r>
            <a:r>
              <a:rPr sz="1200" i="1" spc="-969" dirty="0">
                <a:latin typeface="Simplified Arabic"/>
                <a:cs typeface="Simplified Arabic"/>
              </a:rPr>
              <a:t>ƅ</a:t>
            </a:r>
            <a:r>
              <a:rPr sz="1200" i="1" dirty="0">
                <a:latin typeface="Simplified Arabic"/>
                <a:cs typeface="Simplified Arabic"/>
              </a:rPr>
              <a:t>ا</a:t>
            </a:r>
            <a:r>
              <a:rPr sz="1200" i="1" spc="5" dirty="0">
                <a:latin typeface="Simplified Arabic"/>
                <a:cs typeface="Simplified Arabic"/>
              </a:rPr>
              <a:t> </a:t>
            </a:r>
            <a:r>
              <a:rPr sz="1200" i="1" spc="-295" dirty="0">
                <a:latin typeface="Simplified Arabic"/>
                <a:cs typeface="Simplified Arabic"/>
              </a:rPr>
              <a:t>ة</a:t>
            </a:r>
            <a:r>
              <a:rPr sz="1200" i="1" spc="-245" dirty="0">
                <a:latin typeface="Simplified Arabic"/>
                <a:cs typeface="Simplified Arabic"/>
              </a:rPr>
              <a:t>ري</a:t>
            </a:r>
            <a:r>
              <a:rPr sz="1200" i="1" spc="-360" dirty="0">
                <a:latin typeface="Simplified Arabic"/>
                <a:cs typeface="Simplified Arabic"/>
              </a:rPr>
              <a:t>س</a:t>
            </a:r>
            <a:r>
              <a:rPr sz="1200" i="1" spc="-480" dirty="0">
                <a:latin typeface="Simplified Arabic"/>
                <a:cs typeface="Simplified Arabic"/>
              </a:rPr>
              <a:t>ƅا</a:t>
            </a:r>
            <a:r>
              <a:rPr sz="1200" i="1" spc="5" dirty="0">
                <a:latin typeface="Simplified Arabic"/>
                <a:cs typeface="Simplified Arabic"/>
              </a:rPr>
              <a:t> </a:t>
            </a:r>
            <a:r>
              <a:rPr sz="1200" i="1" spc="-290" dirty="0">
                <a:latin typeface="Simplified Arabic"/>
                <a:cs typeface="Simplified Arabic"/>
              </a:rPr>
              <a:t>ة</a:t>
            </a:r>
            <a:r>
              <a:rPr sz="1200" i="1" spc="-100" dirty="0">
                <a:latin typeface="Simplified Arabic"/>
                <a:cs typeface="Simplified Arabic"/>
              </a:rPr>
              <a:t>رام</a:t>
            </a:r>
            <a:r>
              <a:rPr sz="1200" i="1" spc="-210" dirty="0">
                <a:latin typeface="Simplified Arabic"/>
                <a:cs typeface="Simplified Arabic"/>
              </a:rPr>
              <a:t>ت</a:t>
            </a:r>
            <a:r>
              <a:rPr sz="1200" i="1" spc="-180" dirty="0">
                <a:latin typeface="Simplified Arabic"/>
                <a:cs typeface="Simplified Arabic"/>
              </a:rPr>
              <a:t>سا</a:t>
            </a:r>
            <a:endParaRPr sz="12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28087" y="9625576"/>
            <a:ext cx="1060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Times New Roman"/>
                <a:cs typeface="Times New Roman"/>
              </a:rPr>
              <a:t>˻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4074" y="331475"/>
            <a:ext cx="1071881" cy="6483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15366" y="1455125"/>
            <a:ext cx="5488940" cy="2021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r">
              <a:lnSpc>
                <a:spcPct val="100000"/>
              </a:lnSpc>
            </a:pPr>
            <a:r>
              <a:rPr sz="1600" b="1" u="sng" spc="-10" dirty="0">
                <a:latin typeface="Simplified Arabic"/>
                <a:cs typeface="Simplified Arabic"/>
              </a:rPr>
              <a:t>:ر</a:t>
            </a:r>
            <a:r>
              <a:rPr sz="1600" b="1" u="sng" spc="-445" dirty="0">
                <a:latin typeface="Simplified Arabic"/>
                <a:cs typeface="Simplified Arabic"/>
              </a:rPr>
              <a:t>يتسج</a:t>
            </a:r>
            <a:r>
              <a:rPr sz="1600" b="1" u="sng" spc="-210" dirty="0">
                <a:latin typeface="Simplified Arabic"/>
                <a:cs typeface="Simplified Arabic"/>
              </a:rPr>
              <a:t>ام</a:t>
            </a:r>
            <a:r>
              <a:rPr sz="1600" b="1" u="sng" spc="-725" dirty="0">
                <a:latin typeface="Simplified Arabic"/>
                <a:cs typeface="Simplified Arabic"/>
              </a:rPr>
              <a:t>ƃ</a:t>
            </a:r>
            <a:r>
              <a:rPr sz="1600" b="1" u="sng" spc="-5" dirty="0">
                <a:latin typeface="Simplified Arabic"/>
                <a:cs typeface="Simplified Arabic"/>
              </a:rPr>
              <a:t>ا</a:t>
            </a:r>
            <a:r>
              <a:rPr sz="1600" u="sng" spc="100" dirty="0">
                <a:latin typeface="Times New Roman"/>
                <a:cs typeface="Times New Roman"/>
              </a:rPr>
              <a:t> </a:t>
            </a:r>
            <a:r>
              <a:rPr sz="1600" b="1" u="sng" spc="105" dirty="0">
                <a:latin typeface="Simplified Arabic"/>
                <a:cs typeface="Simplified Arabic"/>
              </a:rPr>
              <a:t>ة</a:t>
            </a:r>
            <a:r>
              <a:rPr sz="1600" b="1" u="sng" spc="-320" dirty="0">
                <a:latin typeface="Simplified Arabic"/>
                <a:cs typeface="Simplified Arabic"/>
              </a:rPr>
              <a:t>ج</a:t>
            </a:r>
            <a:r>
              <a:rPr sz="1600" b="1" u="sng" spc="-10" dirty="0">
                <a:latin typeface="Simplified Arabic"/>
                <a:cs typeface="Simplified Arabic"/>
              </a:rPr>
              <a:t>رد</a:t>
            </a:r>
            <a:endParaRPr sz="1600">
              <a:latin typeface="Simplified Arabic"/>
              <a:cs typeface="Simplified Arabic"/>
            </a:endParaRPr>
          </a:p>
          <a:p>
            <a:pPr marL="564515" algn="ctr">
              <a:lnSpc>
                <a:spcPct val="100000"/>
              </a:lnSpc>
              <a:spcBef>
                <a:spcPts val="700"/>
              </a:spcBef>
              <a:tabLst>
                <a:tab pos="3974465" algn="l"/>
              </a:tabLst>
            </a:pP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1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4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dirty="0">
                <a:latin typeface="Simplified Arabic"/>
                <a:cs typeface="Simplified Arabic"/>
              </a:rPr>
              <a:t>.	</a:t>
            </a:r>
            <a:r>
              <a:rPr sz="1400" i="1" spc="55" dirty="0">
                <a:latin typeface="Simplified Arabic"/>
                <a:cs typeface="Simplified Arabic"/>
              </a:rPr>
              <a:t>:ة</a:t>
            </a:r>
            <a:r>
              <a:rPr sz="1400" i="1" dirty="0">
                <a:latin typeface="Simplified Arabic"/>
                <a:cs typeface="Simplified Arabic"/>
              </a:rPr>
              <a:t>ــ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280" dirty="0">
                <a:latin typeface="Simplified Arabic"/>
                <a:cs typeface="Simplified Arabic"/>
              </a:rPr>
              <a:t>ـي</a:t>
            </a:r>
            <a:r>
              <a:rPr sz="1400" i="1" spc="-894" dirty="0">
                <a:latin typeface="Simplified Arabic"/>
                <a:cs typeface="Simplified Arabic"/>
              </a:rPr>
              <a:t>ب</a:t>
            </a:r>
            <a:r>
              <a:rPr sz="1400" i="1" spc="-340" dirty="0">
                <a:latin typeface="Simplified Arabic"/>
                <a:cs typeface="Simplified Arabic"/>
              </a:rPr>
              <a:t>رع</a:t>
            </a:r>
            <a:r>
              <a:rPr sz="1400" i="1" spc="-67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60" dirty="0">
                <a:latin typeface="Simplified Arabic"/>
                <a:cs typeface="Simplified Arabic"/>
              </a:rPr>
              <a:t>ةغ</a:t>
            </a:r>
            <a:r>
              <a:rPr sz="1400" i="1" spc="-204" dirty="0">
                <a:latin typeface="Simplified Arabic"/>
                <a:cs typeface="Simplified Arabic"/>
              </a:rPr>
              <a:t>ل</a:t>
            </a:r>
            <a:r>
              <a:rPr sz="1400" i="1" spc="-585" dirty="0">
                <a:latin typeface="Simplified Arabic"/>
                <a:cs typeface="Simplified Arabic"/>
              </a:rPr>
              <a:t>ƅاب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130" dirty="0">
                <a:latin typeface="Simplified Arabic"/>
                <a:cs typeface="Simplified Arabic"/>
              </a:rPr>
              <a:t>ة</a:t>
            </a:r>
            <a:r>
              <a:rPr sz="1400" i="1" spc="-330" dirty="0">
                <a:latin typeface="Simplified Arabic"/>
                <a:cs typeface="Simplified Arabic"/>
              </a:rPr>
              <a:t>ج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10" dirty="0">
                <a:latin typeface="Simplified Arabic"/>
                <a:cs typeface="Simplified Arabic"/>
              </a:rPr>
              <a:t>سا</a:t>
            </a:r>
            <a:endParaRPr sz="1400">
              <a:latin typeface="Simplified Arabic"/>
              <a:cs typeface="Simplified Arabic"/>
            </a:endParaRPr>
          </a:p>
          <a:p>
            <a:pPr marR="5080" algn="r">
              <a:lnSpc>
                <a:spcPct val="100000"/>
              </a:lnSpc>
              <a:spcBef>
                <a:spcPts val="635"/>
              </a:spcBef>
              <a:tabLst>
                <a:tab pos="3465829" algn="l"/>
              </a:tabLst>
            </a:pP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4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dirty="0">
                <a:latin typeface="Simplified Arabic"/>
                <a:cs typeface="Simplified Arabic"/>
              </a:rPr>
              <a:t>.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50" dirty="0">
                <a:latin typeface="Simplified Arabic"/>
                <a:cs typeface="Simplified Arabic"/>
              </a:rPr>
              <a:t>ةـ</a:t>
            </a:r>
            <a:r>
              <a:rPr sz="1400" i="1" spc="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425" dirty="0">
                <a:latin typeface="Simplified Arabic"/>
                <a:cs typeface="Simplified Arabic"/>
              </a:rPr>
              <a:t>زيلجƊ</a:t>
            </a:r>
            <a:r>
              <a:rPr sz="1400" i="1" spc="459" dirty="0">
                <a:latin typeface="Simplified Arabic"/>
                <a:cs typeface="Simplified Arabic"/>
              </a:rPr>
              <a:t>إ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60" dirty="0">
                <a:latin typeface="Simplified Arabic"/>
                <a:cs typeface="Simplified Arabic"/>
              </a:rPr>
              <a:t>ةغ</a:t>
            </a:r>
            <a:r>
              <a:rPr sz="1400" i="1" spc="-204" dirty="0">
                <a:latin typeface="Simplified Arabic"/>
                <a:cs typeface="Simplified Arabic"/>
              </a:rPr>
              <a:t>ل</a:t>
            </a:r>
            <a:r>
              <a:rPr sz="1400" i="1" spc="-585" dirty="0">
                <a:latin typeface="Simplified Arabic"/>
                <a:cs typeface="Simplified Arabic"/>
              </a:rPr>
              <a:t>ƅاب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130" dirty="0">
                <a:latin typeface="Simplified Arabic"/>
                <a:cs typeface="Simplified Arabic"/>
              </a:rPr>
              <a:t>ة</a:t>
            </a:r>
            <a:r>
              <a:rPr sz="1400" i="1" spc="-330" dirty="0">
                <a:latin typeface="Simplified Arabic"/>
                <a:cs typeface="Simplified Arabic"/>
              </a:rPr>
              <a:t>ج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10" dirty="0">
                <a:latin typeface="Simplified Arabic"/>
                <a:cs typeface="Simplified Arabic"/>
              </a:rPr>
              <a:t>سا</a:t>
            </a:r>
            <a:endParaRPr sz="1400">
              <a:latin typeface="Simplified Arabic"/>
              <a:cs typeface="Simplified Arabic"/>
            </a:endParaRPr>
          </a:p>
          <a:p>
            <a:pPr marR="5080" algn="r">
              <a:lnSpc>
                <a:spcPct val="100000"/>
              </a:lnSpc>
              <a:spcBef>
                <a:spcPts val="635"/>
              </a:spcBef>
              <a:tabLst>
                <a:tab pos="3467100" algn="l"/>
              </a:tabLst>
            </a:pPr>
            <a:r>
              <a:rPr sz="800" i="1" spc="5" dirty="0">
                <a:latin typeface="Simplified Arabic"/>
                <a:cs typeface="Simplified Arabic"/>
              </a:rPr>
              <a:t>..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1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4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dirty="0">
                <a:latin typeface="Simplified Arabic"/>
                <a:cs typeface="Simplified Arabic"/>
              </a:rPr>
              <a:t>.	</a:t>
            </a:r>
            <a:r>
              <a:rPr sz="1400" i="1" spc="-95" dirty="0">
                <a:latin typeface="Simplified Arabic"/>
                <a:cs typeface="Simplified Arabic"/>
              </a:rPr>
              <a:t>:اه</a:t>
            </a:r>
            <a:r>
              <a:rPr sz="1400" i="1" spc="-3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210" dirty="0">
                <a:latin typeface="Simplified Arabic"/>
                <a:cs typeface="Simplified Arabic"/>
              </a:rPr>
              <a:t>ـت</a:t>
            </a:r>
            <a:r>
              <a:rPr sz="1400" i="1" spc="-310" dirty="0">
                <a:latin typeface="Simplified Arabic"/>
                <a:cs typeface="Simplified Arabic"/>
              </a:rPr>
              <a:t>ح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spc="-15" dirty="0">
                <a:latin typeface="Simplified Arabic"/>
                <a:cs typeface="Simplified Arabic"/>
              </a:rPr>
              <a:t> </a:t>
            </a:r>
            <a:r>
              <a:rPr sz="1400" i="1" spc="-350" dirty="0">
                <a:latin typeface="Simplified Arabic"/>
                <a:cs typeface="Simplified Arabic"/>
              </a:rPr>
              <a:t>ي</a:t>
            </a:r>
            <a:r>
              <a:rPr sz="1400" i="1" spc="-385" dirty="0">
                <a:latin typeface="Simplified Arabic"/>
                <a:cs typeface="Simplified Arabic"/>
              </a:rPr>
              <a:t>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65" dirty="0">
                <a:latin typeface="Simplified Arabic"/>
                <a:cs typeface="Simplified Arabic"/>
              </a:rPr>
              <a:t>ةعماجƅا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10" dirty="0">
                <a:latin typeface="Simplified Arabic"/>
                <a:cs typeface="Simplified Arabic"/>
              </a:rPr>
              <a:t>سا</a:t>
            </a:r>
            <a:endParaRPr sz="1400">
              <a:latin typeface="Simplified Arabic"/>
              <a:cs typeface="Simplified Arabic"/>
            </a:endParaRPr>
          </a:p>
          <a:p>
            <a:pPr marL="614680" algn="ctr">
              <a:lnSpc>
                <a:spcPct val="100000"/>
              </a:lnSpc>
              <a:spcBef>
                <a:spcPts val="645"/>
              </a:spcBef>
              <a:tabLst>
                <a:tab pos="4083050" algn="l"/>
              </a:tabLst>
            </a:pPr>
            <a:r>
              <a:rPr sz="800" i="1" spc="5" dirty="0">
                <a:latin typeface="Simplified Arabic"/>
                <a:cs typeface="Simplified Arabic"/>
              </a:rPr>
              <a:t>..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1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4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dirty="0">
                <a:latin typeface="Simplified Arabic"/>
                <a:cs typeface="Simplified Arabic"/>
              </a:rPr>
              <a:t>.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75" dirty="0">
                <a:latin typeface="Simplified Arabic"/>
                <a:cs typeface="Simplified Arabic"/>
              </a:rPr>
              <a:t>اهــ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210" dirty="0">
                <a:latin typeface="Simplified Arabic"/>
                <a:cs typeface="Simplified Arabic"/>
              </a:rPr>
              <a:t>ـت</a:t>
            </a:r>
            <a:r>
              <a:rPr sz="1400" i="1" spc="-310" dirty="0">
                <a:latin typeface="Simplified Arabic"/>
                <a:cs typeface="Simplified Arabic"/>
              </a:rPr>
              <a:t>ح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spc="-15" dirty="0">
                <a:latin typeface="Simplified Arabic"/>
                <a:cs typeface="Simplified Arabic"/>
              </a:rPr>
              <a:t> </a:t>
            </a:r>
            <a:r>
              <a:rPr sz="1400" i="1" spc="-350" dirty="0">
                <a:latin typeface="Simplified Arabic"/>
                <a:cs typeface="Simplified Arabic"/>
              </a:rPr>
              <a:t>ي</a:t>
            </a:r>
            <a:r>
              <a:rPr sz="1400" i="1" spc="-385" dirty="0">
                <a:latin typeface="Simplified Arabic"/>
                <a:cs typeface="Simplified Arabic"/>
              </a:rPr>
              <a:t>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ةي</a:t>
            </a:r>
            <a:r>
              <a:rPr sz="1400" i="1" spc="-720" dirty="0">
                <a:latin typeface="Simplified Arabic"/>
                <a:cs typeface="Simplified Arabic"/>
              </a:rPr>
              <a:t>لƄ</a:t>
            </a:r>
            <a:r>
              <a:rPr sz="1400" i="1" spc="-96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45" dirty="0">
                <a:latin typeface="Simplified Arabic"/>
                <a:cs typeface="Simplified Arabic"/>
              </a:rPr>
              <a:t>مسا</a:t>
            </a:r>
            <a:endParaRPr sz="1400">
              <a:latin typeface="Simplified Arabic"/>
              <a:cs typeface="Simplified Arabic"/>
            </a:endParaRPr>
          </a:p>
          <a:p>
            <a:pPr marR="5080" algn="r">
              <a:lnSpc>
                <a:spcPct val="100000"/>
              </a:lnSpc>
              <a:spcBef>
                <a:spcPts val="635"/>
              </a:spcBef>
              <a:tabLst>
                <a:tab pos="3467735" algn="l"/>
              </a:tabLst>
            </a:pPr>
            <a:r>
              <a:rPr sz="800" i="1" spc="5" dirty="0">
                <a:latin typeface="Simplified Arabic"/>
                <a:cs typeface="Simplified Arabic"/>
              </a:rPr>
              <a:t>..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1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4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dirty="0">
                <a:latin typeface="Simplified Arabic"/>
                <a:cs typeface="Simplified Arabic"/>
              </a:rPr>
              <a:t>.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75" dirty="0">
                <a:latin typeface="Simplified Arabic"/>
                <a:cs typeface="Simplified Arabic"/>
              </a:rPr>
              <a:t>اهــ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220" dirty="0">
                <a:latin typeface="Simplified Arabic"/>
                <a:cs typeface="Simplified Arabic"/>
              </a:rPr>
              <a:t>ـح</a:t>
            </a:r>
            <a:r>
              <a:rPr sz="1400" i="1" spc="-700" dirty="0">
                <a:latin typeface="Simplified Arabic"/>
                <a:cs typeface="Simplified Arabic"/>
              </a:rPr>
              <a:t>Ɗ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275" dirty="0">
                <a:latin typeface="Simplified Arabic"/>
                <a:cs typeface="Simplified Arabic"/>
              </a:rPr>
              <a:t>يذ</a:t>
            </a:r>
            <a:r>
              <a:rPr sz="1400" i="1" spc="-57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400" dirty="0">
                <a:latin typeface="Simplified Arabic"/>
                <a:cs typeface="Simplified Arabic"/>
              </a:rPr>
              <a:t>مسقƅا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45" dirty="0">
                <a:latin typeface="Simplified Arabic"/>
                <a:cs typeface="Simplified Arabic"/>
              </a:rPr>
              <a:t>مسا</a:t>
            </a:r>
            <a:endParaRPr sz="1400">
              <a:latin typeface="Simplified Arabic"/>
              <a:cs typeface="Simplified Arabic"/>
            </a:endParaRPr>
          </a:p>
          <a:p>
            <a:pPr marR="5715" algn="r">
              <a:lnSpc>
                <a:spcPct val="100000"/>
              </a:lnSpc>
              <a:spcBef>
                <a:spcPts val="645"/>
              </a:spcBef>
              <a:tabLst>
                <a:tab pos="3465829" algn="l"/>
              </a:tabLst>
            </a:pPr>
            <a:r>
              <a:rPr sz="800" i="1" spc="5" dirty="0">
                <a:latin typeface="Simplified Arabic"/>
                <a:cs typeface="Simplified Arabic"/>
              </a:rPr>
              <a:t>..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1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1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2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dirty="0">
                <a:latin typeface="Simplified Arabic"/>
                <a:cs typeface="Simplified Arabic"/>
              </a:rPr>
              <a:t>.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165" dirty="0">
                <a:latin typeface="Simplified Arabic"/>
                <a:cs typeface="Simplified Arabic"/>
              </a:rPr>
              <a:t>ةعماجƅا</a:t>
            </a:r>
            <a:r>
              <a:rPr sz="1400" i="1" spc="-20" dirty="0">
                <a:latin typeface="Simplified Arabic"/>
                <a:cs typeface="Simplified Arabic"/>
              </a:rPr>
              <a:t> </a:t>
            </a:r>
            <a:r>
              <a:rPr sz="1400" i="1" spc="-470" dirty="0">
                <a:latin typeface="Simplified Arabic"/>
                <a:cs typeface="Simplified Arabic"/>
              </a:rPr>
              <a:t>اهƅ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345" dirty="0">
                <a:latin typeface="Simplified Arabic"/>
                <a:cs typeface="Simplified Arabic"/>
              </a:rPr>
              <a:t>ع</a:t>
            </a:r>
            <a:r>
              <a:rPr sz="1400" i="1" spc="-455" dirty="0">
                <a:latin typeface="Simplified Arabic"/>
                <a:cs typeface="Simplified Arabic"/>
              </a:rPr>
              <a:t>ب</a:t>
            </a:r>
            <a:r>
              <a:rPr sz="1400" i="1" spc="-145" dirty="0">
                <a:latin typeface="Simplified Arabic"/>
                <a:cs typeface="Simplified Arabic"/>
              </a:rPr>
              <a:t>ا</a:t>
            </a:r>
            <a:r>
              <a:rPr sz="1400" i="1" spc="-484" dirty="0">
                <a:latin typeface="Simplified Arabic"/>
                <a:cs typeface="Simplified Arabic"/>
              </a:rPr>
              <a:t>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740" dirty="0">
                <a:latin typeface="Simplified Arabic"/>
                <a:cs typeface="Simplified Arabic"/>
              </a:rPr>
              <a:t>لبƅ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210" dirty="0">
                <a:latin typeface="Simplified Arabic"/>
                <a:cs typeface="Simplified Arabic"/>
              </a:rPr>
              <a:t>ة</a:t>
            </a:r>
            <a:r>
              <a:rPr sz="1400" i="1" spc="-725" dirty="0">
                <a:latin typeface="Simplified Arabic"/>
                <a:cs typeface="Simplified Arabic"/>
              </a:rPr>
              <a:t>Ɗ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10" dirty="0">
                <a:latin typeface="Simplified Arabic"/>
                <a:cs typeface="Simplified Arabic"/>
              </a:rPr>
              <a:t>سا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44949" y="4157195"/>
            <a:ext cx="4559300" cy="793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 algn="ctr">
              <a:lnSpc>
                <a:spcPct val="100000"/>
              </a:lnSpc>
              <a:tabLst>
                <a:tab pos="3479800" algn="l"/>
              </a:tabLst>
            </a:pP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1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3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dirty="0">
                <a:latin typeface="Simplified Arabic"/>
                <a:cs typeface="Simplified Arabic"/>
              </a:rPr>
              <a:t>.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15" dirty="0">
                <a:latin typeface="Simplified Arabic"/>
                <a:cs typeface="Simplified Arabic"/>
              </a:rPr>
              <a:t>اـ</a:t>
            </a:r>
            <a:r>
              <a:rPr sz="1400" i="1" spc="-5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ــ</a:t>
            </a:r>
            <a:r>
              <a:rPr sz="1400" i="1" spc="-195" dirty="0">
                <a:latin typeface="Simplified Arabic"/>
                <a:cs typeface="Simplified Arabic"/>
              </a:rPr>
              <a:t>ع</a:t>
            </a:r>
            <a:r>
              <a:rPr sz="1400" i="1" spc="-30" dirty="0">
                <a:latin typeface="Simplified Arabic"/>
                <a:cs typeface="Simplified Arabic"/>
              </a:rPr>
              <a:t>ـ</a:t>
            </a:r>
            <a:r>
              <a:rPr sz="1400" i="1" spc="-555" dirty="0">
                <a:latin typeface="Simplified Arabic"/>
                <a:cs typeface="Simplified Arabic"/>
              </a:rPr>
              <a:t>ـƅ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0" dirty="0">
                <a:latin typeface="Simplified Arabic"/>
                <a:cs typeface="Simplified Arabic"/>
              </a:rPr>
              <a:t>ص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370" dirty="0">
                <a:latin typeface="Simplified Arabic"/>
                <a:cs typeface="Simplified Arabic"/>
              </a:rPr>
              <a:t>ـصختƅا</a:t>
            </a:r>
            <a:endParaRPr sz="1400">
              <a:latin typeface="Simplified Arabic"/>
              <a:cs typeface="Simplified Arabic"/>
            </a:endParaRPr>
          </a:p>
          <a:p>
            <a:pPr algn="ctr">
              <a:lnSpc>
                <a:spcPct val="100000"/>
              </a:lnSpc>
              <a:spcBef>
                <a:spcPts val="635"/>
              </a:spcBef>
              <a:tabLst>
                <a:tab pos="3409950" algn="l"/>
              </a:tabLst>
            </a:pP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1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4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dirty="0">
                <a:latin typeface="Simplified Arabic"/>
                <a:cs typeface="Simplified Arabic"/>
              </a:rPr>
              <a:t>.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5" dirty="0">
                <a:latin typeface="Simplified Arabic"/>
                <a:cs typeface="Simplified Arabic"/>
              </a:rPr>
              <a:t>قـ</a:t>
            </a:r>
            <a:r>
              <a:rPr sz="1400" i="1" dirty="0">
                <a:latin typeface="Simplified Arabic"/>
                <a:cs typeface="Simplified Arabic"/>
              </a:rPr>
              <a:t>ـــ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445" dirty="0">
                <a:latin typeface="Simplified Arabic"/>
                <a:cs typeface="Simplified Arabic"/>
              </a:rPr>
              <a:t>ق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111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0" dirty="0">
                <a:latin typeface="Simplified Arabic"/>
                <a:cs typeface="Simplified Arabic"/>
              </a:rPr>
              <a:t>ص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370" dirty="0">
                <a:latin typeface="Simplified Arabic"/>
                <a:cs typeface="Simplified Arabic"/>
              </a:rPr>
              <a:t>ـصختƅا</a:t>
            </a:r>
            <a:endParaRPr sz="1400">
              <a:latin typeface="Simplified Arabic"/>
              <a:cs typeface="Simplified Arabic"/>
            </a:endParaRPr>
          </a:p>
          <a:p>
            <a:pPr marL="33655">
              <a:lnSpc>
                <a:spcPct val="100000"/>
              </a:lnSpc>
              <a:spcBef>
                <a:spcPts val="645"/>
              </a:spcBef>
              <a:tabLst>
                <a:tab pos="3444240" algn="l"/>
              </a:tabLst>
            </a:pP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1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4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dirty="0">
                <a:latin typeface="Simplified Arabic"/>
                <a:cs typeface="Simplified Arabic"/>
              </a:rPr>
              <a:t>.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dirty="0">
                <a:latin typeface="Simplified Arabic"/>
                <a:cs typeface="Simplified Arabic"/>
              </a:rPr>
              <a:t>)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220" dirty="0">
                <a:latin typeface="Simplified Arabic"/>
                <a:cs typeface="Simplified Arabic"/>
              </a:rPr>
              <a:t>ج</a:t>
            </a:r>
            <a:r>
              <a:rPr sz="1400" i="1" dirty="0">
                <a:latin typeface="Simplified Arabic"/>
                <a:cs typeface="Simplified Arabic"/>
              </a:rPr>
              <a:t>و(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نإ </a:t>
            </a:r>
            <a:r>
              <a:rPr sz="1400" i="1" spc="-1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ـــ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335" dirty="0">
                <a:latin typeface="Simplified Arabic"/>
                <a:cs typeface="Simplified Arabic"/>
              </a:rPr>
              <a:t>ـيدقت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64313" y="5041115"/>
            <a:ext cx="541655" cy="476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075">
              <a:lnSpc>
                <a:spcPct val="100000"/>
              </a:lnSpc>
            </a:pPr>
            <a:r>
              <a:rPr sz="1400" i="1" spc="-95" dirty="0">
                <a:latin typeface="Simplified Arabic"/>
                <a:cs typeface="Simplified Arabic"/>
              </a:rPr>
              <a:t>م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1235"/>
              </a:spcBef>
            </a:pP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dirty="0">
                <a:latin typeface="Simplified Arabic"/>
                <a:cs typeface="Simplified Arabic"/>
              </a:rPr>
              <a:t>.</a:t>
            </a:r>
            <a:endParaRPr sz="800">
              <a:latin typeface="Simplified Arabic"/>
              <a:cs typeface="Simplified Arab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20600" y="5041115"/>
            <a:ext cx="541655" cy="476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200">
              <a:lnSpc>
                <a:spcPct val="100000"/>
              </a:lnSpc>
            </a:pPr>
            <a:r>
              <a:rPr sz="1400" i="1" spc="-245" dirty="0">
                <a:latin typeface="Simplified Arabic"/>
                <a:cs typeface="Simplified Arabic"/>
              </a:rPr>
              <a:t>رهش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1235"/>
              </a:spcBef>
            </a:pP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dirty="0">
                <a:latin typeface="Simplified Arabic"/>
                <a:cs typeface="Simplified Arabic"/>
              </a:rPr>
              <a:t>.</a:t>
            </a:r>
            <a:endParaRPr sz="800">
              <a:latin typeface="Simplified Arabic"/>
              <a:cs typeface="Simplified Arab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17070" y="5041115"/>
            <a:ext cx="543560" cy="476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1755" algn="ctr">
              <a:lnSpc>
                <a:spcPct val="100000"/>
              </a:lnSpc>
            </a:pPr>
            <a:r>
              <a:rPr sz="1400" i="1" spc="-210" dirty="0">
                <a:latin typeface="Simplified Arabic"/>
                <a:cs typeface="Simplified Arabic"/>
              </a:rPr>
              <a:t>ة</a:t>
            </a:r>
            <a:r>
              <a:rPr sz="1400" i="1" spc="-725" dirty="0">
                <a:latin typeface="Simplified Arabic"/>
                <a:cs typeface="Simplified Arabic"/>
              </a:rPr>
              <a:t>Ɗ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210" dirty="0">
                <a:latin typeface="Simplified Arabic"/>
                <a:cs typeface="Simplified Arabic"/>
              </a:rPr>
              <a:t>ـس</a:t>
            </a:r>
            <a:endParaRPr sz="1400">
              <a:latin typeface="Simplified Arabic"/>
              <a:cs typeface="Simplified Arabic"/>
            </a:endParaRPr>
          </a:p>
          <a:p>
            <a:pPr algn="ctr">
              <a:lnSpc>
                <a:spcPct val="100000"/>
              </a:lnSpc>
              <a:spcBef>
                <a:spcPts val="1235"/>
              </a:spcBef>
            </a:pP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dirty="0">
                <a:latin typeface="Simplified Arabic"/>
                <a:cs typeface="Simplified Arabic"/>
              </a:rPr>
              <a:t>.</a:t>
            </a:r>
            <a:endParaRPr sz="800">
              <a:latin typeface="Simplified Arabic"/>
              <a:cs typeface="Simplified Arab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19539" y="5335248"/>
            <a:ext cx="278447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-5" dirty="0">
                <a:latin typeface="Simplified Arabic"/>
                <a:cs typeface="Simplified Arabic"/>
              </a:rPr>
              <a:t>:</a:t>
            </a:r>
            <a:r>
              <a:rPr sz="1400" i="1" spc="-380" dirty="0">
                <a:latin typeface="Simplified Arabic"/>
                <a:cs typeface="Simplified Arabic"/>
              </a:rPr>
              <a:t>ريت</a:t>
            </a:r>
            <a:r>
              <a:rPr sz="1400" i="1" spc="-520" dirty="0">
                <a:latin typeface="Simplified Arabic"/>
                <a:cs typeface="Simplified Arabic"/>
              </a:rPr>
              <a:t>س</a:t>
            </a:r>
            <a:r>
              <a:rPr sz="1400" i="1" spc="-215" dirty="0">
                <a:latin typeface="Simplified Arabic"/>
                <a:cs typeface="Simplified Arabic"/>
              </a:rPr>
              <a:t>جامƅا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130" dirty="0">
                <a:latin typeface="Simplified Arabic"/>
                <a:cs typeface="Simplified Arabic"/>
              </a:rPr>
              <a:t>ة</a:t>
            </a:r>
            <a:r>
              <a:rPr sz="1400" i="1" spc="-330" dirty="0">
                <a:latin typeface="Simplified Arabic"/>
                <a:cs typeface="Simplified Arabic"/>
              </a:rPr>
              <a:t>ج</a:t>
            </a:r>
            <a:r>
              <a:rPr sz="1400" i="1" dirty="0">
                <a:latin typeface="Simplified Arabic"/>
                <a:cs typeface="Simplified Arabic"/>
              </a:rPr>
              <a:t>رد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175" dirty="0">
                <a:latin typeface="Simplified Arabic"/>
                <a:cs typeface="Simplified Arabic"/>
              </a:rPr>
              <a:t>ىلع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100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70" dirty="0">
                <a:latin typeface="Simplified Arabic"/>
                <a:cs typeface="Simplified Arabic"/>
              </a:rPr>
              <a:t>ص</a:t>
            </a:r>
            <a:r>
              <a:rPr sz="1400" i="1" spc="-535" dirty="0">
                <a:latin typeface="Simplified Arabic"/>
                <a:cs typeface="Simplified Arabic"/>
              </a:rPr>
              <a:t>حلƅ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5" dirty="0">
                <a:latin typeface="Simplified Arabic"/>
                <a:cs typeface="Simplified Arabic"/>
              </a:rPr>
              <a:t>اه</a:t>
            </a:r>
            <a:r>
              <a:rPr sz="1400" i="1" spc="-260" dirty="0">
                <a:latin typeface="Simplified Arabic"/>
                <a:cs typeface="Simplified Arabic"/>
              </a:rPr>
              <a:t>اضق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370" dirty="0">
                <a:latin typeface="Simplified Arabic"/>
                <a:cs typeface="Simplified Arabic"/>
              </a:rPr>
              <a:t>يت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ة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87175" y="5630904"/>
            <a:ext cx="511556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195320" algn="l"/>
              </a:tabLst>
            </a:pP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1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30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dirty="0">
                <a:latin typeface="Simplified Arabic"/>
                <a:cs typeface="Simplified Arabic"/>
              </a:rPr>
              <a:t>.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dirty="0">
                <a:latin typeface="Simplified Arabic"/>
                <a:cs typeface="Simplified Arabic"/>
              </a:rPr>
              <a:t>)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225" dirty="0">
                <a:latin typeface="Simplified Arabic"/>
                <a:cs typeface="Simplified Arabic"/>
              </a:rPr>
              <a:t>ج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ن</a:t>
            </a:r>
            <a:r>
              <a:rPr sz="1400" i="1" spc="-15" dirty="0">
                <a:latin typeface="Simplified Arabic"/>
                <a:cs typeface="Simplified Arabic"/>
              </a:rPr>
              <a:t>إ</a:t>
            </a:r>
            <a:r>
              <a:rPr sz="1400" i="1" dirty="0">
                <a:latin typeface="Simplified Arabic"/>
                <a:cs typeface="Simplified Arabic"/>
              </a:rPr>
              <a:t>(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75" dirty="0">
                <a:latin typeface="Simplified Arabic"/>
                <a:cs typeface="Simplified Arabic"/>
              </a:rPr>
              <a:t>ري</a:t>
            </a:r>
            <a:r>
              <a:rPr sz="1400" i="1" spc="-465" dirty="0">
                <a:latin typeface="Simplified Arabic"/>
                <a:cs typeface="Simplified Arabic"/>
              </a:rPr>
              <a:t>ت</a:t>
            </a:r>
            <a:r>
              <a:rPr sz="1400" i="1" spc="-430" dirty="0">
                <a:latin typeface="Simplified Arabic"/>
                <a:cs typeface="Simplified Arabic"/>
              </a:rPr>
              <a:t>س</a:t>
            </a:r>
            <a:r>
              <a:rPr sz="1400" i="1" spc="-215" dirty="0">
                <a:latin typeface="Simplified Arabic"/>
                <a:cs typeface="Simplified Arabic"/>
              </a:rPr>
              <a:t>جامƅا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20" dirty="0">
                <a:latin typeface="Simplified Arabic"/>
                <a:cs typeface="Simplified Arabic"/>
              </a:rPr>
              <a:t>ةƅا</a:t>
            </a:r>
            <a:r>
              <a:rPr sz="1400" i="1" spc="-660" dirty="0">
                <a:latin typeface="Simplified Arabic"/>
                <a:cs typeface="Simplified Arabic"/>
              </a:rPr>
              <a:t>س</a:t>
            </a:r>
            <a:r>
              <a:rPr sz="1400" i="1" dirty="0">
                <a:latin typeface="Simplified Arabic"/>
                <a:cs typeface="Simplified Arabic"/>
              </a:rPr>
              <a:t>ر ن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075" dirty="0">
                <a:latin typeface="Simplified Arabic"/>
                <a:cs typeface="Simplified Arabic"/>
              </a:rPr>
              <a:t>Ɗ</a:t>
            </a:r>
            <a:r>
              <a:rPr sz="1400" i="1" spc="-35" dirty="0">
                <a:latin typeface="Simplified Arabic"/>
                <a:cs typeface="Simplified Arabic"/>
              </a:rPr>
              <a:t>ع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83654" y="5925298"/>
            <a:ext cx="3619500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3180">
              <a:lnSpc>
                <a:spcPct val="138600"/>
              </a:lnSpc>
              <a:tabLst>
                <a:tab pos="330200" algn="l"/>
                <a:tab pos="612775" algn="l"/>
                <a:tab pos="676275" algn="l"/>
                <a:tab pos="1966595" algn="l"/>
              </a:tabLst>
            </a:pPr>
            <a:r>
              <a:rPr sz="1400" i="1" dirty="0">
                <a:latin typeface="Simplified Arabic"/>
                <a:cs typeface="Simplified Arabic"/>
              </a:rPr>
              <a:t>/	</a:t>
            </a:r>
            <a:r>
              <a:rPr sz="1400" i="1" spc="-395" dirty="0">
                <a:latin typeface="Simplified Arabic"/>
                <a:cs typeface="Simplified Arabic"/>
              </a:rPr>
              <a:t> /		:</a:t>
            </a:r>
            <a:r>
              <a:rPr sz="1400" i="1" spc="-10" dirty="0">
                <a:latin typeface="Simplified Arabic"/>
                <a:cs typeface="Simplified Arabic"/>
              </a:rPr>
              <a:t>ر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670" dirty="0">
                <a:latin typeface="Simplified Arabic"/>
                <a:cs typeface="Simplified Arabic"/>
              </a:rPr>
              <a:t>ت</a:t>
            </a:r>
            <a:r>
              <a:rPr sz="1400" i="1" spc="-245" dirty="0">
                <a:latin typeface="Simplified Arabic"/>
                <a:cs typeface="Simplified Arabic"/>
              </a:rPr>
              <a:t>سجامƅا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130" dirty="0">
                <a:latin typeface="Simplified Arabic"/>
                <a:cs typeface="Simplified Arabic"/>
              </a:rPr>
              <a:t>ة</a:t>
            </a:r>
            <a:r>
              <a:rPr sz="1400" i="1" spc="-330" dirty="0">
                <a:latin typeface="Simplified Arabic"/>
                <a:cs typeface="Simplified Arabic"/>
              </a:rPr>
              <a:t>ج</a:t>
            </a:r>
            <a:r>
              <a:rPr sz="1400" i="1" dirty="0">
                <a:latin typeface="Simplified Arabic"/>
                <a:cs typeface="Simplified Arabic"/>
              </a:rPr>
              <a:t>رد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175" dirty="0">
                <a:latin typeface="Simplified Arabic"/>
                <a:cs typeface="Simplified Arabic"/>
              </a:rPr>
              <a:t>ىلع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0" dirty="0">
                <a:latin typeface="Simplified Arabic"/>
                <a:cs typeface="Simplified Arabic"/>
              </a:rPr>
              <a:t>ل</a:t>
            </a:r>
            <a:r>
              <a:rPr sz="1400" i="1" spc="-10" dirty="0">
                <a:latin typeface="Simplified Arabic"/>
                <a:cs typeface="Simplified Arabic"/>
              </a:rPr>
              <a:t>و</a:t>
            </a:r>
            <a:r>
              <a:rPr sz="1400" i="1" spc="-370" dirty="0">
                <a:latin typeface="Simplified Arabic"/>
                <a:cs typeface="Simplified Arabic"/>
              </a:rPr>
              <a:t>ص</a:t>
            </a:r>
            <a:r>
              <a:rPr sz="1400" i="1" spc="-390" dirty="0">
                <a:latin typeface="Simplified Arabic"/>
                <a:cs typeface="Simplified Arabic"/>
              </a:rPr>
              <a:t>حƅا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ت</a:t>
            </a:r>
            <a:r>
              <a:rPr sz="1400" i="1" spc="-145" dirty="0">
                <a:latin typeface="Simplified Arabic"/>
                <a:cs typeface="Simplified Arabic"/>
              </a:rPr>
              <a:t>ا</a:t>
            </a:r>
            <a:r>
              <a:rPr sz="1400" i="1" spc="-484" dirty="0">
                <a:latin typeface="Simplified Arabic"/>
                <a:cs typeface="Simplified Arabic"/>
              </a:rPr>
              <a:t>ب</a:t>
            </a:r>
            <a:r>
              <a:rPr sz="1400" i="1" spc="-330" dirty="0">
                <a:latin typeface="Simplified Arabic"/>
                <a:cs typeface="Simplified Arabic"/>
              </a:rPr>
              <a:t>لط</a:t>
            </a:r>
            <a:r>
              <a:rPr sz="1400" i="1" spc="-440" dirty="0">
                <a:latin typeface="Simplified Arabic"/>
                <a:cs typeface="Simplified Arabic"/>
              </a:rPr>
              <a:t>ت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ء</a:t>
            </a:r>
            <a:r>
              <a:rPr sz="1400" i="1" spc="-305" dirty="0">
                <a:latin typeface="Simplified Arabic"/>
                <a:cs typeface="Simplified Arabic"/>
              </a:rPr>
              <a:t>اه</a:t>
            </a:r>
            <a:r>
              <a:rPr sz="1400" i="1" spc="-740" dirty="0">
                <a:latin typeface="Simplified Arabic"/>
                <a:cs typeface="Simplified Arabic"/>
              </a:rPr>
              <a:t>Ɗ</a:t>
            </a:r>
            <a:r>
              <a:rPr sz="1400" i="1" dirty="0">
                <a:latin typeface="Simplified Arabic"/>
                <a:cs typeface="Simplified Arabic"/>
              </a:rPr>
              <a:t>إ 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800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r>
              <a:rPr sz="1400" i="1" spc="-14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235" dirty="0">
                <a:latin typeface="Simplified Arabic"/>
                <a:cs typeface="Simplified Arabic"/>
              </a:rPr>
              <a:t>ه</a:t>
            </a:r>
            <a:r>
              <a:rPr sz="1400" i="1" dirty="0">
                <a:latin typeface="Simplified Arabic"/>
                <a:cs typeface="Simplified Arabic"/>
              </a:rPr>
              <a:t>	/	/		</a:t>
            </a:r>
            <a:r>
              <a:rPr sz="1400" i="1" spc="-5" dirty="0">
                <a:latin typeface="Simplified Arabic"/>
                <a:cs typeface="Simplified Arabic"/>
              </a:rPr>
              <a:t>: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5" dirty="0">
                <a:latin typeface="Simplified Arabic"/>
                <a:cs typeface="Simplified Arabic"/>
              </a:rPr>
              <a:t>ـــ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-245" dirty="0">
                <a:latin typeface="Simplified Arabic"/>
                <a:cs typeface="Simplified Arabic"/>
              </a:rPr>
              <a:t>سجامƅا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130" dirty="0">
                <a:latin typeface="Simplified Arabic"/>
                <a:cs typeface="Simplified Arabic"/>
              </a:rPr>
              <a:t>ة</a:t>
            </a:r>
            <a:r>
              <a:rPr sz="1400" i="1" spc="-330" dirty="0">
                <a:latin typeface="Simplified Arabic"/>
                <a:cs typeface="Simplified Arabic"/>
              </a:rPr>
              <a:t>ج</a:t>
            </a:r>
            <a:r>
              <a:rPr sz="1400" i="1" dirty="0">
                <a:latin typeface="Simplified Arabic"/>
                <a:cs typeface="Simplified Arabic"/>
              </a:rPr>
              <a:t>رد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490" dirty="0">
                <a:latin typeface="Simplified Arabic"/>
                <a:cs typeface="Simplified Arabic"/>
              </a:rPr>
              <a:t>هحƊ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04299" y="5925298"/>
            <a:ext cx="1536065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3679" marR="5080" indent="-220979">
              <a:lnSpc>
                <a:spcPct val="138600"/>
              </a:lnSpc>
              <a:tabLst>
                <a:tab pos="355600" algn="l"/>
                <a:tab pos="575945" algn="l"/>
                <a:tab pos="636905" algn="l"/>
                <a:tab pos="857885" algn="l"/>
                <a:tab pos="920115" algn="l"/>
                <a:tab pos="1140460" algn="l"/>
              </a:tabLst>
            </a:pPr>
            <a:r>
              <a:rPr sz="1400" i="1" dirty="0">
                <a:latin typeface="Simplified Arabic"/>
                <a:cs typeface="Simplified Arabic"/>
              </a:rPr>
              <a:t>م		/		/		</a:t>
            </a:r>
            <a:r>
              <a:rPr sz="1400" i="1" spc="-310" dirty="0">
                <a:latin typeface="Simplified Arabic"/>
                <a:cs typeface="Simplified Arabic"/>
              </a:rPr>
              <a:t>ق</a:t>
            </a:r>
            <a:r>
              <a:rPr sz="1400" i="1" spc="-430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dirty="0">
                <a:latin typeface="Simplified Arabic"/>
                <a:cs typeface="Simplified Arabic"/>
              </a:rPr>
              <a:t>  </a:t>
            </a:r>
            <a:r>
              <a:rPr sz="1400" i="1" spc="-5" dirty="0">
                <a:latin typeface="Simplified Arabic"/>
                <a:cs typeface="Simplified Arabic"/>
              </a:rPr>
              <a:t>ـ</a:t>
            </a:r>
            <a:r>
              <a:rPr sz="1400" i="1" spc="-235" dirty="0">
                <a:latin typeface="Simplified Arabic"/>
                <a:cs typeface="Simplified Arabic"/>
              </a:rPr>
              <a:t>ه</a:t>
            </a:r>
            <a:r>
              <a:rPr sz="1400" i="1" spc="-12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		/		/		</a:t>
            </a:r>
            <a:r>
              <a:rPr sz="1400" i="1" spc="-5" dirty="0">
                <a:latin typeface="Simplified Arabic"/>
                <a:cs typeface="Simplified Arabic"/>
              </a:rPr>
              <a:t>ق</a:t>
            </a:r>
            <a:r>
              <a:rPr sz="1400" i="1" spc="-735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79182" y="6846160"/>
            <a:ext cx="4925060" cy="17265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715" algn="r">
              <a:lnSpc>
                <a:spcPct val="100000"/>
              </a:lnSpc>
            </a:pPr>
            <a:r>
              <a:rPr sz="1600" b="1" u="sng" spc="-15" dirty="0">
                <a:latin typeface="Simplified Arabic"/>
                <a:cs typeface="Simplified Arabic"/>
              </a:rPr>
              <a:t>:</a:t>
            </a:r>
            <a:r>
              <a:rPr sz="1600" b="1" u="sng" spc="-1070" dirty="0">
                <a:latin typeface="Simplified Arabic"/>
                <a:cs typeface="Simplified Arabic"/>
              </a:rPr>
              <a:t>Ɖ</a:t>
            </a:r>
            <a:r>
              <a:rPr sz="1600" b="1" u="sng" spc="-695" dirty="0">
                <a:latin typeface="Simplified Arabic"/>
                <a:cs typeface="Simplified Arabic"/>
              </a:rPr>
              <a:t>ر</a:t>
            </a:r>
            <a:r>
              <a:rPr sz="1600" b="1" u="sng" spc="-5" dirty="0">
                <a:latin typeface="Simplified Arabic"/>
                <a:cs typeface="Simplified Arabic"/>
              </a:rPr>
              <a:t>ا</a:t>
            </a:r>
            <a:r>
              <a:rPr sz="1600" u="sng" spc="-90" dirty="0">
                <a:latin typeface="Times New Roman"/>
                <a:cs typeface="Times New Roman"/>
              </a:rPr>
              <a:t> </a:t>
            </a:r>
            <a:r>
              <a:rPr sz="1600" b="1" u="sng" spc="-415" dirty="0">
                <a:latin typeface="Simplified Arabic"/>
                <a:cs typeface="Simplified Arabic"/>
              </a:rPr>
              <a:t>وتƂد</a:t>
            </a:r>
            <a:r>
              <a:rPr sz="1600" b="1" u="sng" spc="-625" dirty="0">
                <a:latin typeface="Simplified Arabic"/>
                <a:cs typeface="Simplified Arabic"/>
              </a:rPr>
              <a:t>ƃا</a:t>
            </a:r>
            <a:r>
              <a:rPr sz="1600" u="sng" spc="100" dirty="0">
                <a:latin typeface="Times New Roman"/>
                <a:cs typeface="Times New Roman"/>
              </a:rPr>
              <a:t> </a:t>
            </a:r>
            <a:r>
              <a:rPr sz="1600" b="1" u="sng" spc="105" dirty="0">
                <a:latin typeface="Simplified Arabic"/>
                <a:cs typeface="Simplified Arabic"/>
              </a:rPr>
              <a:t>ة</a:t>
            </a:r>
            <a:r>
              <a:rPr sz="1600" b="1" u="sng" spc="-325" dirty="0">
                <a:latin typeface="Simplified Arabic"/>
                <a:cs typeface="Simplified Arabic"/>
              </a:rPr>
              <a:t>ج</a:t>
            </a:r>
            <a:r>
              <a:rPr sz="1600" b="1" u="sng" spc="-10" dirty="0">
                <a:latin typeface="Simplified Arabic"/>
                <a:cs typeface="Simplified Arabic"/>
              </a:rPr>
              <a:t>رد</a:t>
            </a:r>
            <a:endParaRPr sz="1600">
              <a:latin typeface="Simplified Arabic"/>
              <a:cs typeface="Simplified Arabic"/>
            </a:endParaRPr>
          </a:p>
          <a:p>
            <a:pPr marL="227965" algn="ctr">
              <a:lnSpc>
                <a:spcPct val="100000"/>
              </a:lnSpc>
              <a:spcBef>
                <a:spcPts val="700"/>
              </a:spcBef>
              <a:tabLst>
                <a:tab pos="3410585" algn="l"/>
              </a:tabLst>
            </a:pP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1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4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dirty="0">
                <a:latin typeface="Simplified Arabic"/>
                <a:cs typeface="Simplified Arabic"/>
              </a:rPr>
              <a:t>.	</a:t>
            </a:r>
            <a:r>
              <a:rPr sz="1400" i="1" spc="60" dirty="0">
                <a:latin typeface="Simplified Arabic"/>
                <a:cs typeface="Simplified Arabic"/>
              </a:rPr>
              <a:t>:ة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894" dirty="0">
                <a:latin typeface="Simplified Arabic"/>
                <a:cs typeface="Simplified Arabic"/>
              </a:rPr>
              <a:t>ب</a:t>
            </a:r>
            <a:r>
              <a:rPr sz="1400" i="1" spc="-340" dirty="0">
                <a:latin typeface="Simplified Arabic"/>
                <a:cs typeface="Simplified Arabic"/>
              </a:rPr>
              <a:t>رع</a:t>
            </a:r>
            <a:r>
              <a:rPr sz="1400" i="1" spc="-67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60" dirty="0">
                <a:latin typeface="Simplified Arabic"/>
                <a:cs typeface="Simplified Arabic"/>
              </a:rPr>
              <a:t>ةغ</a:t>
            </a:r>
            <a:r>
              <a:rPr sz="1400" i="1" spc="-204" dirty="0">
                <a:latin typeface="Simplified Arabic"/>
                <a:cs typeface="Simplified Arabic"/>
              </a:rPr>
              <a:t>ل</a:t>
            </a:r>
            <a:r>
              <a:rPr sz="1400" i="1" spc="-585" dirty="0">
                <a:latin typeface="Simplified Arabic"/>
                <a:cs typeface="Simplified Arabic"/>
              </a:rPr>
              <a:t>ƅاب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130" dirty="0">
                <a:latin typeface="Simplified Arabic"/>
                <a:cs typeface="Simplified Arabic"/>
              </a:rPr>
              <a:t>ة</a:t>
            </a:r>
            <a:r>
              <a:rPr sz="1400" i="1" spc="-330" dirty="0">
                <a:latin typeface="Simplified Arabic"/>
                <a:cs typeface="Simplified Arabic"/>
              </a:rPr>
              <a:t>ج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10" dirty="0">
                <a:latin typeface="Simplified Arabic"/>
                <a:cs typeface="Simplified Arabic"/>
              </a:rPr>
              <a:t>سا</a:t>
            </a:r>
            <a:endParaRPr sz="1400">
              <a:latin typeface="Simplified Arabic"/>
              <a:cs typeface="Simplified Arabic"/>
            </a:endParaRPr>
          </a:p>
          <a:p>
            <a:pPr marR="5080" algn="r">
              <a:lnSpc>
                <a:spcPct val="100000"/>
              </a:lnSpc>
              <a:spcBef>
                <a:spcPts val="635"/>
              </a:spcBef>
              <a:tabLst>
                <a:tab pos="3270885" algn="l"/>
              </a:tabLst>
            </a:pP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2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4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dirty="0">
                <a:latin typeface="Simplified Arabic"/>
                <a:cs typeface="Simplified Arabic"/>
              </a:rPr>
              <a:t>.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130" dirty="0">
                <a:latin typeface="Simplified Arabic"/>
                <a:cs typeface="Simplified Arabic"/>
              </a:rPr>
              <a:t>ة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425" dirty="0">
                <a:latin typeface="Simplified Arabic"/>
                <a:cs typeface="Simplified Arabic"/>
              </a:rPr>
              <a:t>زيلجƊ</a:t>
            </a:r>
            <a:r>
              <a:rPr sz="1400" i="1" spc="459" dirty="0">
                <a:latin typeface="Simplified Arabic"/>
                <a:cs typeface="Simplified Arabic"/>
              </a:rPr>
              <a:t>إ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60" dirty="0">
                <a:latin typeface="Simplified Arabic"/>
                <a:cs typeface="Simplified Arabic"/>
              </a:rPr>
              <a:t>ةغ</a:t>
            </a:r>
            <a:r>
              <a:rPr sz="1400" i="1" spc="-204" dirty="0">
                <a:latin typeface="Simplified Arabic"/>
                <a:cs typeface="Simplified Arabic"/>
              </a:rPr>
              <a:t>ل</a:t>
            </a:r>
            <a:r>
              <a:rPr sz="1400" i="1" spc="-585" dirty="0">
                <a:latin typeface="Simplified Arabic"/>
                <a:cs typeface="Simplified Arabic"/>
              </a:rPr>
              <a:t>ƅاب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130" dirty="0">
                <a:latin typeface="Simplified Arabic"/>
                <a:cs typeface="Simplified Arabic"/>
              </a:rPr>
              <a:t>ة</a:t>
            </a:r>
            <a:r>
              <a:rPr sz="1400" i="1" spc="-330" dirty="0">
                <a:latin typeface="Simplified Arabic"/>
                <a:cs typeface="Simplified Arabic"/>
              </a:rPr>
              <a:t>ج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10" dirty="0">
                <a:latin typeface="Simplified Arabic"/>
                <a:cs typeface="Simplified Arabic"/>
              </a:rPr>
              <a:t>سا</a:t>
            </a:r>
            <a:endParaRPr sz="1400">
              <a:latin typeface="Simplified Arabic"/>
              <a:cs typeface="Simplified Arabic"/>
            </a:endParaRPr>
          </a:p>
          <a:p>
            <a:pPr marL="191135" algn="ctr">
              <a:lnSpc>
                <a:spcPct val="100000"/>
              </a:lnSpc>
              <a:spcBef>
                <a:spcPts val="635"/>
              </a:spcBef>
              <a:tabLst>
                <a:tab pos="3407410" algn="l"/>
              </a:tabLst>
            </a:pP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2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4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dirty="0">
                <a:latin typeface="Simplified Arabic"/>
                <a:cs typeface="Simplified Arabic"/>
              </a:rPr>
              <a:t>.	</a:t>
            </a:r>
            <a:r>
              <a:rPr sz="1400" i="1" spc="-100" dirty="0">
                <a:latin typeface="Simplified Arabic"/>
                <a:cs typeface="Simplified Arabic"/>
              </a:rPr>
              <a:t>:اه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-65" dirty="0">
                <a:latin typeface="Simplified Arabic"/>
                <a:cs typeface="Simplified Arabic"/>
              </a:rPr>
              <a:t>ح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spc="-15" dirty="0">
                <a:latin typeface="Simplified Arabic"/>
                <a:cs typeface="Simplified Arabic"/>
              </a:rPr>
              <a:t> </a:t>
            </a:r>
            <a:r>
              <a:rPr sz="1400" i="1" spc="-350" dirty="0">
                <a:latin typeface="Simplified Arabic"/>
                <a:cs typeface="Simplified Arabic"/>
              </a:rPr>
              <a:t>ي</a:t>
            </a:r>
            <a:r>
              <a:rPr sz="1400" i="1" spc="-385" dirty="0">
                <a:latin typeface="Simplified Arabic"/>
                <a:cs typeface="Simplified Arabic"/>
              </a:rPr>
              <a:t>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65" dirty="0">
                <a:latin typeface="Simplified Arabic"/>
                <a:cs typeface="Simplified Arabic"/>
              </a:rPr>
              <a:t>ةعماجƅا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10" dirty="0">
                <a:latin typeface="Simplified Arabic"/>
                <a:cs typeface="Simplified Arabic"/>
              </a:rPr>
              <a:t>سا</a:t>
            </a:r>
            <a:endParaRPr sz="1400">
              <a:latin typeface="Simplified Arabic"/>
              <a:cs typeface="Simplified Arabic"/>
            </a:endParaRPr>
          </a:p>
          <a:p>
            <a:pPr marL="295275" algn="ctr">
              <a:lnSpc>
                <a:spcPct val="100000"/>
              </a:lnSpc>
              <a:spcBef>
                <a:spcPts val="645"/>
              </a:spcBef>
            </a:pP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2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3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15" dirty="0">
                <a:latin typeface="Simplified Arabic"/>
                <a:cs typeface="Simplified Arabic"/>
              </a:rPr>
              <a:t>.</a:t>
            </a:r>
            <a:r>
              <a:rPr sz="800" i="1" dirty="0">
                <a:latin typeface="Simplified Arabic"/>
                <a:cs typeface="Simplified Arabic"/>
              </a:rPr>
              <a:t>.  </a:t>
            </a:r>
            <a:r>
              <a:rPr sz="800" i="1" spc="120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75" dirty="0">
                <a:latin typeface="Simplified Arabic"/>
                <a:cs typeface="Simplified Arabic"/>
              </a:rPr>
              <a:t>اهــ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210" dirty="0">
                <a:latin typeface="Simplified Arabic"/>
                <a:cs typeface="Simplified Arabic"/>
              </a:rPr>
              <a:t>ـت</a:t>
            </a:r>
            <a:r>
              <a:rPr sz="1400" i="1" spc="-310" dirty="0">
                <a:latin typeface="Simplified Arabic"/>
                <a:cs typeface="Simplified Arabic"/>
              </a:rPr>
              <a:t>ح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spc="-15" dirty="0">
                <a:latin typeface="Simplified Arabic"/>
                <a:cs typeface="Simplified Arabic"/>
              </a:rPr>
              <a:t> </a:t>
            </a:r>
            <a:r>
              <a:rPr sz="1400" i="1" spc="-350" dirty="0">
                <a:latin typeface="Simplified Arabic"/>
                <a:cs typeface="Simplified Arabic"/>
              </a:rPr>
              <a:t>ي</a:t>
            </a:r>
            <a:r>
              <a:rPr sz="1400" i="1" spc="-385" dirty="0">
                <a:latin typeface="Simplified Arabic"/>
                <a:cs typeface="Simplified Arabic"/>
              </a:rPr>
              <a:t>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ةي</a:t>
            </a:r>
            <a:r>
              <a:rPr sz="1400" i="1" spc="-720" dirty="0">
                <a:latin typeface="Simplified Arabic"/>
                <a:cs typeface="Simplified Arabic"/>
              </a:rPr>
              <a:t>لƄ</a:t>
            </a:r>
            <a:r>
              <a:rPr sz="1400" i="1" spc="-96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5" dirty="0">
                <a:latin typeface="Simplified Arabic"/>
                <a:cs typeface="Simplified Arabic"/>
              </a:rPr>
              <a:t>م</a:t>
            </a:r>
            <a:r>
              <a:rPr sz="1400" i="1" spc="-215" dirty="0">
                <a:latin typeface="Simplified Arabic"/>
                <a:cs typeface="Simplified Arabic"/>
              </a:rPr>
              <a:t>سا</a:t>
            </a:r>
            <a:endParaRPr sz="1400">
              <a:latin typeface="Simplified Arabic"/>
              <a:cs typeface="Simplified Arabic"/>
            </a:endParaRPr>
          </a:p>
          <a:p>
            <a:pPr marL="304800" algn="ctr">
              <a:lnSpc>
                <a:spcPct val="100000"/>
              </a:lnSpc>
              <a:spcBef>
                <a:spcPts val="640"/>
              </a:spcBef>
              <a:tabLst>
                <a:tab pos="3552825" algn="l"/>
              </a:tabLst>
            </a:pP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2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3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dirty="0">
                <a:latin typeface="Simplified Arabic"/>
                <a:cs typeface="Simplified Arabic"/>
              </a:rPr>
              <a:t>.	</a:t>
            </a:r>
            <a:r>
              <a:rPr sz="1400" i="1" spc="-95" dirty="0">
                <a:latin typeface="Simplified Arabic"/>
                <a:cs typeface="Simplified Arabic"/>
              </a:rPr>
              <a:t>:اه</a:t>
            </a:r>
            <a:r>
              <a:rPr sz="1400" i="1" spc="-30" dirty="0">
                <a:latin typeface="Simplified Arabic"/>
                <a:cs typeface="Simplified Arabic"/>
              </a:rPr>
              <a:t>ـ</a:t>
            </a:r>
            <a:r>
              <a:rPr sz="1400" i="1" spc="5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220" dirty="0">
                <a:latin typeface="Simplified Arabic"/>
                <a:cs typeface="Simplified Arabic"/>
              </a:rPr>
              <a:t>ـح</a:t>
            </a:r>
            <a:r>
              <a:rPr sz="1400" i="1" spc="-700" dirty="0">
                <a:latin typeface="Simplified Arabic"/>
                <a:cs typeface="Simplified Arabic"/>
              </a:rPr>
              <a:t>Ɗ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275" dirty="0">
                <a:latin typeface="Simplified Arabic"/>
                <a:cs typeface="Simplified Arabic"/>
              </a:rPr>
              <a:t>يذ</a:t>
            </a:r>
            <a:r>
              <a:rPr sz="1400" i="1" spc="-57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400" dirty="0">
                <a:latin typeface="Simplified Arabic"/>
                <a:cs typeface="Simplified Arabic"/>
              </a:rPr>
              <a:t>مسقƅا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45" dirty="0">
                <a:latin typeface="Simplified Arabic"/>
                <a:cs typeface="Simplified Arabic"/>
              </a:rPr>
              <a:t>مسا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81935" y="8664302"/>
            <a:ext cx="202247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dirty="0">
                <a:latin typeface="Simplified Arabic"/>
                <a:cs typeface="Simplified Arabic"/>
              </a:rPr>
              <a:t>ةعما</a:t>
            </a:r>
            <a:r>
              <a:rPr sz="1400" i="1" spc="-390" dirty="0">
                <a:latin typeface="Simplified Arabic"/>
                <a:cs typeface="Simplified Arabic"/>
              </a:rPr>
              <a:t>جƅا</a:t>
            </a:r>
            <a:r>
              <a:rPr sz="1400" i="1" spc="-20" dirty="0">
                <a:latin typeface="Simplified Arabic"/>
                <a:cs typeface="Simplified Arabic"/>
              </a:rPr>
              <a:t> </a:t>
            </a:r>
            <a:r>
              <a:rPr sz="1400" i="1" spc="-470" dirty="0">
                <a:latin typeface="Simplified Arabic"/>
                <a:cs typeface="Simplified Arabic"/>
              </a:rPr>
              <a:t>اهƅ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345" dirty="0">
                <a:latin typeface="Simplified Arabic"/>
                <a:cs typeface="Simplified Arabic"/>
              </a:rPr>
              <a:t>ع</a:t>
            </a:r>
            <a:r>
              <a:rPr sz="1400" i="1" spc="-455" dirty="0">
                <a:latin typeface="Simplified Arabic"/>
                <a:cs typeface="Simplified Arabic"/>
              </a:rPr>
              <a:t>ب</a:t>
            </a:r>
            <a:r>
              <a:rPr sz="1400" i="1" spc="-145" dirty="0">
                <a:latin typeface="Simplified Arabic"/>
                <a:cs typeface="Simplified Arabic"/>
              </a:rPr>
              <a:t>ا</a:t>
            </a:r>
            <a:r>
              <a:rPr sz="1400" i="1" spc="-484" dirty="0">
                <a:latin typeface="Simplified Arabic"/>
                <a:cs typeface="Simplified Arabic"/>
              </a:rPr>
              <a:t>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740" dirty="0">
                <a:latin typeface="Simplified Arabic"/>
                <a:cs typeface="Simplified Arabic"/>
              </a:rPr>
              <a:t>لبƅ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210" dirty="0">
                <a:latin typeface="Simplified Arabic"/>
                <a:cs typeface="Simplified Arabic"/>
              </a:rPr>
              <a:t>ة</a:t>
            </a:r>
            <a:r>
              <a:rPr sz="1400" i="1" spc="-725" dirty="0">
                <a:latin typeface="Simplified Arabic"/>
                <a:cs typeface="Simplified Arabic"/>
              </a:rPr>
              <a:t>Ɗ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د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10" dirty="0">
                <a:latin typeface="Simplified Arabic"/>
                <a:cs typeface="Simplified Arabic"/>
              </a:rPr>
              <a:t>سا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00290" y="8718528"/>
            <a:ext cx="303784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1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4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dirty="0">
                <a:latin typeface="Simplified Arabic"/>
                <a:cs typeface="Simplified Arabic"/>
              </a:rPr>
              <a:t>.</a:t>
            </a:r>
            <a:endParaRPr sz="800">
              <a:latin typeface="Simplified Arabic"/>
              <a:cs typeface="Simplified Arab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35567" y="9252566"/>
            <a:ext cx="236601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4805" algn="l"/>
                <a:tab pos="628015" algn="l"/>
              </a:tabLst>
            </a:pPr>
            <a:r>
              <a:rPr sz="1400" i="1" dirty="0">
                <a:latin typeface="Simplified Arabic"/>
                <a:cs typeface="Simplified Arabic"/>
              </a:rPr>
              <a:t>/	/	:</a:t>
            </a:r>
            <a:r>
              <a:rPr sz="1400" i="1" spc="-1075" dirty="0">
                <a:latin typeface="Simplified Arabic"/>
                <a:cs typeface="Simplified Arabic"/>
              </a:rPr>
              <a:t>Ƌ</a:t>
            </a:r>
            <a:r>
              <a:rPr sz="1400" i="1" spc="-625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25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وـ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-645" dirty="0">
                <a:latin typeface="Simplified Arabic"/>
                <a:cs typeface="Simplified Arabic"/>
              </a:rPr>
              <a:t>Ƅ</a:t>
            </a:r>
            <a:r>
              <a:rPr sz="1400" i="1" spc="-229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130" dirty="0">
                <a:latin typeface="Simplified Arabic"/>
                <a:cs typeface="Simplified Arabic"/>
              </a:rPr>
              <a:t>ة</a:t>
            </a:r>
            <a:r>
              <a:rPr sz="1400" i="1" spc="-480" dirty="0">
                <a:latin typeface="Simplified Arabic"/>
                <a:cs typeface="Simplified Arabic"/>
              </a:rPr>
              <a:t>س</a:t>
            </a:r>
            <a:r>
              <a:rPr sz="1400" i="1" spc="-625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د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400" dirty="0">
                <a:latin typeface="Simplified Arabic"/>
                <a:cs typeface="Simplified Arabic"/>
              </a:rPr>
              <a:t>يف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ءد</a:t>
            </a:r>
            <a:r>
              <a:rPr sz="1400" i="1" spc="-595" dirty="0">
                <a:latin typeface="Simplified Arabic"/>
                <a:cs typeface="Simplified Arabic"/>
              </a:rPr>
              <a:t>بƅا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41791" y="9252566"/>
            <a:ext cx="11747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-120" dirty="0">
                <a:latin typeface="Simplified Arabic"/>
                <a:cs typeface="Simplified Arabic"/>
              </a:rPr>
              <a:t>ـه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63705" y="9252566"/>
            <a:ext cx="5397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140" dirty="0">
                <a:latin typeface="Simplified Arabic"/>
                <a:cs typeface="Simplified Arabic"/>
              </a:rPr>
              <a:t>/</a:t>
            </a:r>
            <a:r>
              <a:rPr sz="1400" i="1" dirty="0">
                <a:latin typeface="Simplified Arabic"/>
                <a:cs typeface="Simplified Arabic"/>
              </a:rPr>
              <a:t>:</a:t>
            </a:r>
            <a:r>
              <a:rPr sz="1400" i="1" spc="-10" dirty="0">
                <a:latin typeface="Simplified Arabic"/>
                <a:cs typeface="Simplified Arabic"/>
              </a:rPr>
              <a:t>ق</a:t>
            </a:r>
            <a:r>
              <a:rPr sz="1400" i="1" spc="-735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06504" y="9252566"/>
            <a:ext cx="825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/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44351" y="9252566"/>
            <a:ext cx="8572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م</a:t>
            </a:r>
            <a:endParaRPr sz="1400">
              <a:latin typeface="Simplified Arabic"/>
              <a:cs typeface="Simplified Arab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585330" y="3516607"/>
          <a:ext cx="5039360" cy="599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815"/>
                <a:gridCol w="339769"/>
                <a:gridCol w="281626"/>
                <a:gridCol w="890830"/>
                <a:gridCol w="628147"/>
                <a:gridCol w="310971"/>
                <a:gridCol w="310562"/>
                <a:gridCol w="1993212"/>
              </a:tblGrid>
              <a:tr h="29972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م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/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/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ف</a:t>
                      </a:r>
                      <a:r>
                        <a:rPr sz="1400" i="1" spc="-210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ومƅا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6555">
                        <a:lnSpc>
                          <a:spcPct val="100000"/>
                        </a:lnSpc>
                      </a:pP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ـ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ه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/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/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: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ت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ــ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سجامƅا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i="1" spc="-65" dirty="0">
                          <a:latin typeface="Simplified Arabic"/>
                          <a:cs typeface="Simplified Arabic"/>
                        </a:rPr>
                        <a:t>س</a:t>
                      </a:r>
                      <a:r>
                        <a:rPr sz="1400" i="1" spc="-625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-11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يف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ءد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بƅا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خ</a:t>
                      </a:r>
                      <a:r>
                        <a:rPr sz="1400" i="1" spc="-250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رات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/>
                </a:tc>
              </a:tr>
              <a:tr h="29972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م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/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/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</a:pP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قف</a:t>
                      </a:r>
                      <a:r>
                        <a:rPr sz="1400" i="1" spc="-210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ومƅا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2750">
                        <a:lnSpc>
                          <a:spcPct val="100000"/>
                        </a:lnSpc>
                      </a:pP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ـه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/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/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: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ت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ــ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ـ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س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جامƅا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ىلع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100" dirty="0">
                          <a:latin typeface="Simplified Arabic"/>
                          <a:cs typeface="Simplified Arabic"/>
                        </a:rPr>
                        <a:t>ل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وصحƅا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خ</a:t>
                      </a:r>
                      <a:r>
                        <a:rPr sz="1400" i="1" spc="-235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رات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156</Words>
  <Application>Microsoft Office PowerPoint</Application>
  <PresentationFormat>Benutzerdefiniert</PresentationFormat>
  <Paragraphs>85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2015-04-12T19:38:15Z</dcterms:created>
  <dcterms:modified xsi:type="dcterms:W3CDTF">2015-04-12T17:38:18Z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