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556500" cy="10693400"/>
  <p:notesSz cx="7556500" cy="10693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08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9454F-53D1-4B3A-B650-BC746638AAF0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9B9F4-63E8-4F95-8C01-42465C748FC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21626-4837-4FA4-B160-CE32CE736EBD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5F2F8-6B64-4109-BA44-6286F3EEE6B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0B9DD-6EE5-4776-BE7B-C276FD1B5965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48F7-322D-4A26-8F41-CD5517430AB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E5D73-49E8-44E7-BB28-CD9AFF876D0D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9A566-303C-498D-AE74-2586BABD36A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C1D58-A9CF-40C4-91F4-F59AE212C62F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4E4C-11DC-4B22-9509-4C329059868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377825" y="427038"/>
            <a:ext cx="68072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377825" y="2459038"/>
            <a:ext cx="6807200" cy="705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750" y="9944100"/>
            <a:ext cx="241935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E7A69C-2F90-4C01-AC4B-C1F28F8A53C0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1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2B79B5-3582-4FAA-94DB-145CAB6A7AF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50" Type="http://schemas.openxmlformats.org/officeDocument/2006/relationships/image" Target="../media/image49.png"/><Relationship Id="rId55" Type="http://schemas.openxmlformats.org/officeDocument/2006/relationships/image" Target="../media/image54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3" Type="http://schemas.openxmlformats.org/officeDocument/2006/relationships/image" Target="../media/image52.png"/><Relationship Id="rId58" Type="http://schemas.openxmlformats.org/officeDocument/2006/relationships/image" Target="../media/image57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Relationship Id="rId57" Type="http://schemas.openxmlformats.org/officeDocument/2006/relationships/image" Target="../media/image56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56" Type="http://schemas.openxmlformats.org/officeDocument/2006/relationships/image" Target="../media/image55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68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5" Type="http://schemas.openxmlformats.org/officeDocument/2006/relationships/image" Target="../media/image7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Relationship Id="rId14" Type="http://schemas.openxmlformats.org/officeDocument/2006/relationships/image" Target="../media/image6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18" Type="http://schemas.openxmlformats.org/officeDocument/2006/relationships/image" Target="../media/image92.png"/><Relationship Id="rId3" Type="http://schemas.openxmlformats.org/officeDocument/2006/relationships/image" Target="../media/image77.png"/><Relationship Id="rId21" Type="http://schemas.openxmlformats.org/officeDocument/2006/relationships/image" Target="../media/image93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17" Type="http://schemas.openxmlformats.org/officeDocument/2006/relationships/image" Target="../media/image91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90.png"/><Relationship Id="rId20" Type="http://schemas.openxmlformats.org/officeDocument/2006/relationships/image" Target="../media/image7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5" Type="http://schemas.openxmlformats.org/officeDocument/2006/relationships/image" Target="../media/image89.png"/><Relationship Id="rId10" Type="http://schemas.openxmlformats.org/officeDocument/2006/relationships/image" Target="../media/image84.png"/><Relationship Id="rId19" Type="http://schemas.openxmlformats.org/officeDocument/2006/relationships/image" Target="../media/image72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Relationship Id="rId14" Type="http://schemas.openxmlformats.org/officeDocument/2006/relationships/image" Target="../media/image88.png"/><Relationship Id="rId22" Type="http://schemas.openxmlformats.org/officeDocument/2006/relationships/image" Target="../media/image9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05.png"/><Relationship Id="rId18" Type="http://schemas.openxmlformats.org/officeDocument/2006/relationships/image" Target="../media/image110.png"/><Relationship Id="rId26" Type="http://schemas.openxmlformats.org/officeDocument/2006/relationships/image" Target="../media/image84.png"/><Relationship Id="rId3" Type="http://schemas.openxmlformats.org/officeDocument/2006/relationships/image" Target="../media/image95.png"/><Relationship Id="rId21" Type="http://schemas.openxmlformats.org/officeDocument/2006/relationships/image" Target="../media/image111.png"/><Relationship Id="rId7" Type="http://schemas.openxmlformats.org/officeDocument/2006/relationships/image" Target="../media/image99.png"/><Relationship Id="rId12" Type="http://schemas.openxmlformats.org/officeDocument/2006/relationships/image" Target="../media/image104.png"/><Relationship Id="rId17" Type="http://schemas.openxmlformats.org/officeDocument/2006/relationships/image" Target="../media/image109.png"/><Relationship Id="rId25" Type="http://schemas.openxmlformats.org/officeDocument/2006/relationships/image" Target="../media/image115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08.png"/><Relationship Id="rId20" Type="http://schemas.openxmlformats.org/officeDocument/2006/relationships/image" Target="../media/image78.png"/><Relationship Id="rId29" Type="http://schemas.openxmlformats.org/officeDocument/2006/relationships/image" Target="../media/image1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8.png"/><Relationship Id="rId11" Type="http://schemas.openxmlformats.org/officeDocument/2006/relationships/image" Target="../media/image103.png"/><Relationship Id="rId24" Type="http://schemas.openxmlformats.org/officeDocument/2006/relationships/image" Target="../media/image114.png"/><Relationship Id="rId32" Type="http://schemas.openxmlformats.org/officeDocument/2006/relationships/image" Target="../media/image120.png"/><Relationship Id="rId5" Type="http://schemas.openxmlformats.org/officeDocument/2006/relationships/image" Target="../media/image97.png"/><Relationship Id="rId15" Type="http://schemas.openxmlformats.org/officeDocument/2006/relationships/image" Target="../media/image107.png"/><Relationship Id="rId23" Type="http://schemas.openxmlformats.org/officeDocument/2006/relationships/image" Target="../media/image113.png"/><Relationship Id="rId28" Type="http://schemas.openxmlformats.org/officeDocument/2006/relationships/image" Target="../media/image117.png"/><Relationship Id="rId10" Type="http://schemas.openxmlformats.org/officeDocument/2006/relationships/image" Target="../media/image102.png"/><Relationship Id="rId19" Type="http://schemas.openxmlformats.org/officeDocument/2006/relationships/image" Target="../media/image77.png"/><Relationship Id="rId31" Type="http://schemas.openxmlformats.org/officeDocument/2006/relationships/image" Target="../media/image86.png"/><Relationship Id="rId4" Type="http://schemas.openxmlformats.org/officeDocument/2006/relationships/image" Target="../media/image96.png"/><Relationship Id="rId9" Type="http://schemas.openxmlformats.org/officeDocument/2006/relationships/image" Target="../media/image101.png"/><Relationship Id="rId14" Type="http://schemas.openxmlformats.org/officeDocument/2006/relationships/image" Target="../media/image106.png"/><Relationship Id="rId22" Type="http://schemas.openxmlformats.org/officeDocument/2006/relationships/image" Target="../media/image112.png"/><Relationship Id="rId27" Type="http://schemas.openxmlformats.org/officeDocument/2006/relationships/image" Target="../media/image116.png"/><Relationship Id="rId30" Type="http://schemas.openxmlformats.org/officeDocument/2006/relationships/image" Target="../media/image1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13" Type="http://schemas.openxmlformats.org/officeDocument/2006/relationships/image" Target="../media/image127.png"/><Relationship Id="rId18" Type="http://schemas.openxmlformats.org/officeDocument/2006/relationships/image" Target="../media/image130.png"/><Relationship Id="rId3" Type="http://schemas.openxmlformats.org/officeDocument/2006/relationships/image" Target="../media/image89.png"/><Relationship Id="rId21" Type="http://schemas.openxmlformats.org/officeDocument/2006/relationships/image" Target="../media/image77.png"/><Relationship Id="rId7" Type="http://schemas.openxmlformats.org/officeDocument/2006/relationships/image" Target="../media/image95.png"/><Relationship Id="rId12" Type="http://schemas.openxmlformats.org/officeDocument/2006/relationships/image" Target="../media/image101.png"/><Relationship Id="rId17" Type="http://schemas.openxmlformats.org/officeDocument/2006/relationships/image" Target="../media/image129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07.png"/><Relationship Id="rId20" Type="http://schemas.openxmlformats.org/officeDocument/2006/relationships/image" Target="../media/image13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3.png"/><Relationship Id="rId11" Type="http://schemas.openxmlformats.org/officeDocument/2006/relationships/image" Target="../media/image126.png"/><Relationship Id="rId5" Type="http://schemas.openxmlformats.org/officeDocument/2006/relationships/image" Target="../media/image122.png"/><Relationship Id="rId15" Type="http://schemas.openxmlformats.org/officeDocument/2006/relationships/image" Target="../media/image128.png"/><Relationship Id="rId10" Type="http://schemas.openxmlformats.org/officeDocument/2006/relationships/image" Target="../media/image99.png"/><Relationship Id="rId19" Type="http://schemas.openxmlformats.org/officeDocument/2006/relationships/image" Target="../media/image131.png"/><Relationship Id="rId4" Type="http://schemas.openxmlformats.org/officeDocument/2006/relationships/image" Target="../media/image121.png"/><Relationship Id="rId9" Type="http://schemas.openxmlformats.org/officeDocument/2006/relationships/image" Target="../media/image125.png"/><Relationship Id="rId14" Type="http://schemas.openxmlformats.org/officeDocument/2006/relationships/image" Target="../media/image10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7125" y="4433888"/>
            <a:ext cx="5311775" cy="673100"/>
          </a:xfrm>
          <a:prstGeom prst="rect">
            <a:avLst/>
          </a:prstGeom>
          <a:solidFill>
            <a:srgbClr val="DDD9C3"/>
          </a:solidFill>
        </p:spPr>
        <p:txBody>
          <a:bodyPr lIns="0" tIns="0" rIns="0" bIns="0">
            <a:spAutoFit/>
          </a:bodyPr>
          <a:lstStyle/>
          <a:p>
            <a:pPr marL="666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500" spc="-2020" dirty="0">
                <a:latin typeface="Tahoma"/>
                <a:cs typeface="Tahoma"/>
              </a:rPr>
              <a:t>س</a:t>
            </a:r>
            <a:r>
              <a:rPr sz="2500" spc="30" dirty="0">
                <a:latin typeface="Tahoma"/>
                <a:cs typeface="Tahoma"/>
              </a:rPr>
              <a:t>ضاح</a:t>
            </a:r>
            <a:r>
              <a:rPr sz="2500" spc="-185" dirty="0">
                <a:latin typeface="Tahoma"/>
                <a:cs typeface="Tahoma"/>
              </a:rPr>
              <a:t> </a:t>
            </a:r>
            <a:r>
              <a:rPr sz="2500" spc="-30" dirty="0">
                <a:latin typeface="Tahoma"/>
                <a:cs typeface="Tahoma"/>
              </a:rPr>
              <a:t>و</a:t>
            </a:r>
            <a:r>
              <a:rPr sz="2500" spc="-40" dirty="0">
                <a:latin typeface="Tahoma"/>
                <a:cs typeface="Tahoma"/>
              </a:rPr>
              <a:t>أ</a:t>
            </a:r>
            <a:r>
              <a:rPr sz="2500" spc="-175" dirty="0">
                <a:latin typeface="Tahoma"/>
                <a:cs typeface="Tahoma"/>
              </a:rPr>
              <a:t> </a:t>
            </a:r>
            <a:r>
              <a:rPr sz="2500" spc="10" dirty="0">
                <a:latin typeface="Tahoma"/>
                <a:cs typeface="Tahoma"/>
              </a:rPr>
              <a:t>د</a:t>
            </a:r>
            <a:r>
              <a:rPr sz="2500" spc="-60" dirty="0">
                <a:latin typeface="Tahoma"/>
                <a:cs typeface="Tahoma"/>
              </a:rPr>
              <a:t>ًعم</a:t>
            </a:r>
            <a:r>
              <a:rPr sz="2500" spc="-175" dirty="0">
                <a:latin typeface="Tahoma"/>
                <a:cs typeface="Tahoma"/>
              </a:rPr>
              <a:t> </a:t>
            </a:r>
            <a:r>
              <a:rPr sz="2500" spc="-265" dirty="0">
                <a:latin typeface="Tahoma"/>
                <a:cs typeface="Tahoma"/>
              </a:rPr>
              <a:t>ُفًظو</a:t>
            </a:r>
            <a:r>
              <a:rPr sz="2500" spc="-170" dirty="0">
                <a:latin typeface="Tahoma"/>
                <a:cs typeface="Tahoma"/>
              </a:rPr>
              <a:t> </a:t>
            </a:r>
            <a:r>
              <a:rPr sz="2500" spc="-390" dirty="0">
                <a:latin typeface="Tahoma"/>
                <a:cs typeface="Tahoma"/>
              </a:rPr>
              <a:t>ِلع</a:t>
            </a:r>
            <a:r>
              <a:rPr sz="2500" spc="-155" dirty="0">
                <a:latin typeface="Tahoma"/>
                <a:cs typeface="Tahoma"/>
              </a:rPr>
              <a:t> </a:t>
            </a:r>
            <a:r>
              <a:rPr sz="2500" spc="-565" dirty="0">
                <a:latin typeface="Tahoma"/>
                <a:cs typeface="Tahoma"/>
              </a:rPr>
              <a:t>هيدقتلا</a:t>
            </a:r>
            <a:r>
              <a:rPr sz="2500" spc="-170" dirty="0">
                <a:latin typeface="Tahoma"/>
                <a:cs typeface="Tahoma"/>
              </a:rPr>
              <a:t> </a:t>
            </a:r>
            <a:r>
              <a:rPr sz="2500" spc="-45" dirty="0">
                <a:latin typeface="Tahoma"/>
                <a:cs typeface="Tahoma"/>
              </a:rPr>
              <a:t>َزا</a:t>
            </a:r>
            <a:r>
              <a:rPr sz="2500" spc="-130" dirty="0">
                <a:latin typeface="Tahoma"/>
                <a:cs typeface="Tahoma"/>
              </a:rPr>
              <a:t>ن</a:t>
            </a:r>
            <a:r>
              <a:rPr sz="2500" spc="-715" dirty="0">
                <a:latin typeface="Tahoma"/>
                <a:cs typeface="Tahoma"/>
              </a:rPr>
              <a:t>تسا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2051" name="object 3"/>
          <p:cNvSpPr>
            <a:spLocks noChangeArrowheads="1"/>
          </p:cNvSpPr>
          <p:nvPr/>
        </p:nvSpPr>
        <p:spPr bwMode="auto">
          <a:xfrm>
            <a:off x="1546225" y="914400"/>
            <a:ext cx="2314575" cy="11811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4475163" y="920750"/>
            <a:ext cx="2536825" cy="10223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431925" indent="-263525" algn="r">
              <a:lnSpc>
                <a:spcPts val="1613"/>
              </a:lnSpc>
            </a:pPr>
            <a:r>
              <a:rPr lang="en-US" sz="1400">
                <a:latin typeface="Arial" charset="0"/>
              </a:rPr>
              <a:t>ÅĤÚğýåĐ¾ ÅĥÂßýĐ¾ ÅčđĕĕĐ¾ ģĐ¿ýĐ¾ ēĥđýÉĐ¾ ÄÞ¾àĞ ÅýĕÑĕĐ¾ ÅýĔ¿Ð</a:t>
            </a:r>
          </a:p>
          <a:p>
            <a:pPr marL="1431925" indent="-263525" algn="r">
              <a:lnSpc>
                <a:spcPts val="1613"/>
              </a:lnSpc>
              <a:spcBef>
                <a:spcPts val="13"/>
              </a:spcBef>
            </a:pPr>
            <a:r>
              <a:rPr lang="en-US" sz="1400">
                <a:latin typeface="Arial" charset="0"/>
              </a:rPr>
              <a:t>ģĕđýĐ¾ ËÕÃĐ¾Ğ ¿ĥđýĐ¾ Æ¿ä¾ÞÛđĐ ÅýĔ¿ÑĐ¾ ÅĐ¿ČĞ ėĤßð¿ÕĕĐ¾Ğ ėĤÛĥýĕĐ¾ ĖĞ·éĐ Åĕ¼¾ÛĐ¾ ÅęÑđĐ¾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/>
          </p:cNvSpPr>
          <p:nvPr/>
        </p:nvSpPr>
        <p:spPr bwMode="auto">
          <a:xfrm>
            <a:off x="1127125" y="1392238"/>
            <a:ext cx="5311775" cy="322262"/>
          </a:xfrm>
          <a:custGeom>
            <a:avLst/>
            <a:gdLst/>
            <a:ahLst/>
            <a:cxnLst>
              <a:cxn ang="0">
                <a:pos x="0" y="323087"/>
              </a:cxn>
              <a:cxn ang="0">
                <a:pos x="5312023" y="323087"/>
              </a:cxn>
              <a:cxn ang="0">
                <a:pos x="5312023" y="0"/>
              </a:cxn>
              <a:cxn ang="0">
                <a:pos x="0" y="0"/>
              </a:cxn>
              <a:cxn ang="0">
                <a:pos x="0" y="323087"/>
              </a:cxn>
            </a:cxnLst>
            <a:rect l="0" t="0" r="r" b="b"/>
            <a:pathLst>
              <a:path w="5312410" h="323214">
                <a:moveTo>
                  <a:pt x="0" y="323087"/>
                </a:moveTo>
                <a:lnTo>
                  <a:pt x="5312023" y="323087"/>
                </a:lnTo>
                <a:lnTo>
                  <a:pt x="5312023" y="0"/>
                </a:lnTo>
                <a:lnTo>
                  <a:pt x="0" y="0"/>
                </a:lnTo>
                <a:lnTo>
                  <a:pt x="0" y="323087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2136775" y="1000125"/>
            <a:ext cx="4295775" cy="6477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37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300" spc="220" dirty="0">
                <a:latin typeface="Tahoma"/>
                <a:cs typeface="Tahoma"/>
              </a:rPr>
              <a:t>و</a:t>
            </a:r>
            <a:r>
              <a:rPr sz="1300" spc="-10" dirty="0">
                <a:latin typeface="Tahoma"/>
                <a:cs typeface="Tahoma"/>
              </a:rPr>
              <a:t>د</a:t>
            </a:r>
            <a:r>
              <a:rPr sz="1300" spc="-680" dirty="0">
                <a:latin typeface="Tahoma"/>
                <a:cs typeface="Tahoma"/>
              </a:rPr>
              <a:t>ق</a:t>
            </a:r>
            <a:r>
              <a:rPr sz="1300" spc="-484" dirty="0">
                <a:latin typeface="Tahoma"/>
                <a:cs typeface="Tahoma"/>
              </a:rPr>
              <a:t>ت</a:t>
            </a:r>
            <a:r>
              <a:rPr sz="1300" spc="-200" dirty="0">
                <a:latin typeface="Tahoma"/>
                <a:cs typeface="Tahoma"/>
              </a:rPr>
              <a:t>م</a:t>
            </a:r>
            <a:r>
              <a:rPr sz="1300" spc="-5" dirty="0">
                <a:latin typeface="Tahoma"/>
                <a:cs typeface="Tahoma"/>
              </a:rPr>
              <a:t>ا</a:t>
            </a:r>
            <a:r>
              <a:rPr sz="1300" spc="-90" dirty="0">
                <a:latin typeface="Tahoma"/>
                <a:cs typeface="Tahoma"/>
              </a:rPr>
              <a:t> </a:t>
            </a:r>
            <a:r>
              <a:rPr sz="1300" spc="-395" dirty="0">
                <a:latin typeface="Tahoma"/>
                <a:cs typeface="Tahoma"/>
              </a:rPr>
              <a:t>لبق</a:t>
            </a:r>
            <a:r>
              <a:rPr sz="1300" spc="-80" dirty="0">
                <a:latin typeface="Tahoma"/>
                <a:cs typeface="Tahoma"/>
              </a:rPr>
              <a:t> </a:t>
            </a:r>
            <a:r>
              <a:rPr sz="1300" dirty="0">
                <a:latin typeface="Tahoma"/>
                <a:cs typeface="Tahoma"/>
              </a:rPr>
              <a:t>ً</a:t>
            </a:r>
            <a:r>
              <a:rPr sz="1300" spc="35" dirty="0">
                <a:latin typeface="Tahoma"/>
                <a:cs typeface="Tahoma"/>
              </a:rPr>
              <a:t>م</a:t>
            </a:r>
            <a:r>
              <a:rPr sz="1300" spc="-90" dirty="0">
                <a:latin typeface="Tahoma"/>
                <a:cs typeface="Tahoma"/>
              </a:rPr>
              <a:t> </a:t>
            </a:r>
            <a:r>
              <a:rPr sz="1300" spc="-75" dirty="0">
                <a:latin typeface="Tahoma"/>
                <a:cs typeface="Tahoma"/>
              </a:rPr>
              <a:t>ا</a:t>
            </a:r>
            <a:r>
              <a:rPr sz="1300" spc="-10" dirty="0">
                <a:latin typeface="Tahoma"/>
                <a:cs typeface="Tahoma"/>
              </a:rPr>
              <a:t>ً</a:t>
            </a:r>
            <a:r>
              <a:rPr sz="1300" spc="-320" dirty="0">
                <a:latin typeface="Tahoma"/>
                <a:cs typeface="Tahoma"/>
              </a:rPr>
              <a:t>ىو</a:t>
            </a:r>
            <a:r>
              <a:rPr sz="1300" spc="459" dirty="0">
                <a:latin typeface="Tahoma"/>
                <a:cs typeface="Tahoma"/>
              </a:rPr>
              <a:t>ر</a:t>
            </a:r>
            <a:r>
              <a:rPr sz="1300" spc="-270" dirty="0">
                <a:latin typeface="Tahoma"/>
                <a:cs typeface="Tahoma"/>
              </a:rPr>
              <a:t>كلا</a:t>
            </a:r>
            <a:r>
              <a:rPr sz="1300" spc="-85" dirty="0">
                <a:latin typeface="Tahoma"/>
                <a:cs typeface="Tahoma"/>
              </a:rPr>
              <a:t> </a:t>
            </a:r>
            <a:r>
              <a:rPr sz="1300" spc="185" dirty="0">
                <a:latin typeface="Tahoma"/>
                <a:cs typeface="Tahoma"/>
              </a:rPr>
              <a:t>أ</a:t>
            </a:r>
            <a:r>
              <a:rPr sz="1300" spc="465" dirty="0">
                <a:latin typeface="Tahoma"/>
                <a:cs typeface="Tahoma"/>
              </a:rPr>
              <a:t>م</a:t>
            </a:r>
            <a:r>
              <a:rPr sz="1300" spc="-85" dirty="0">
                <a:latin typeface="Tahoma"/>
                <a:cs typeface="Tahoma"/>
              </a:rPr>
              <a:t> </a:t>
            </a:r>
            <a:r>
              <a:rPr sz="1300" spc="-35" dirty="0">
                <a:latin typeface="Tahoma"/>
                <a:cs typeface="Tahoma"/>
              </a:rPr>
              <a:t>ت</a:t>
            </a:r>
            <a:r>
              <a:rPr sz="1300" spc="-260" dirty="0">
                <a:latin typeface="Tahoma"/>
                <a:cs typeface="Tahoma"/>
              </a:rPr>
              <a:t>اىا</a:t>
            </a:r>
            <a:r>
              <a:rPr sz="1300" spc="-5" dirty="0">
                <a:latin typeface="Tahoma"/>
                <a:cs typeface="Tahoma"/>
              </a:rPr>
              <a:t>ً</a:t>
            </a:r>
            <a:r>
              <a:rPr sz="1300" spc="-560" dirty="0">
                <a:latin typeface="Tahoma"/>
                <a:cs typeface="Tahoma"/>
              </a:rPr>
              <a:t>ب</a:t>
            </a:r>
            <a:r>
              <a:rPr sz="1300" dirty="0">
                <a:latin typeface="Tahoma"/>
                <a:cs typeface="Tahoma"/>
              </a:rPr>
              <a:t> </a:t>
            </a:r>
            <a:r>
              <a:rPr sz="1300" spc="-140" dirty="0">
                <a:latin typeface="Tahoma"/>
                <a:cs typeface="Tahoma"/>
              </a:rPr>
              <a:t> </a:t>
            </a:r>
            <a:r>
              <a:rPr sz="1300" spc="-75" dirty="0">
                <a:latin typeface="Tahoma"/>
                <a:cs typeface="Tahoma"/>
              </a:rPr>
              <a:t>:ل</a:t>
            </a:r>
            <a:r>
              <a:rPr sz="1300" spc="170" dirty="0">
                <a:latin typeface="Tahoma"/>
                <a:cs typeface="Tahoma"/>
              </a:rPr>
              <a:t>و</a:t>
            </a:r>
            <a:r>
              <a:rPr sz="1300" spc="105" dirty="0">
                <a:latin typeface="Tahoma"/>
                <a:cs typeface="Tahoma"/>
              </a:rPr>
              <a:t>أ</a:t>
            </a:r>
            <a:r>
              <a:rPr sz="1300" spc="-5" dirty="0">
                <a:latin typeface="Tahoma"/>
                <a:cs typeface="Tahoma"/>
              </a:rPr>
              <a:t>ا</a:t>
            </a:r>
            <a:r>
              <a:rPr sz="1300" spc="-95" dirty="0">
                <a:latin typeface="Tahoma"/>
                <a:cs typeface="Tahoma"/>
              </a:rPr>
              <a:t> </a:t>
            </a:r>
            <a:r>
              <a:rPr sz="1300" spc="135" dirty="0">
                <a:latin typeface="Tahoma"/>
                <a:cs typeface="Tahoma"/>
              </a:rPr>
              <a:t>ه</a:t>
            </a:r>
            <a:r>
              <a:rPr sz="1300" spc="-805" dirty="0">
                <a:latin typeface="Tahoma"/>
                <a:cs typeface="Tahoma"/>
              </a:rPr>
              <a:t>ش</a:t>
            </a:r>
            <a:r>
              <a:rPr sz="1300" spc="-590" dirty="0">
                <a:latin typeface="Tahoma"/>
                <a:cs typeface="Tahoma"/>
              </a:rPr>
              <a:t>ق</a:t>
            </a:r>
            <a:r>
              <a:rPr sz="1300" spc="-200" dirty="0">
                <a:latin typeface="Tahoma"/>
                <a:cs typeface="Tahoma"/>
              </a:rPr>
              <a:t>لا</a:t>
            </a:r>
            <a:endParaRPr sz="1300">
              <a:latin typeface="Tahoma"/>
              <a:cs typeface="Tahoma"/>
            </a:endParaRPr>
          </a:p>
          <a:p>
            <a:pPr fontAlgn="auto">
              <a:spcBef>
                <a:spcPts val="36"/>
              </a:spcBef>
              <a:spcAft>
                <a:spcPts val="0"/>
              </a:spcAft>
              <a:defRPr/>
            </a:pPr>
            <a:endParaRPr sz="1850">
              <a:latin typeface="Times New Roman"/>
              <a:cs typeface="Times New Roman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tabLst>
                <a:tab pos="1169035" algn="l"/>
                <a:tab pos="1704339" algn="l"/>
              </a:tabLst>
              <a:defRPr/>
            </a:pPr>
            <a:r>
              <a:rPr sz="1200" spc="-480" dirty="0">
                <a:latin typeface="Tahoma"/>
                <a:cs typeface="Tahoma"/>
              </a:rPr>
              <a:t>سضا</a:t>
            </a:r>
            <a:r>
              <a:rPr sz="1200" spc="509" dirty="0">
                <a:latin typeface="Tahoma"/>
                <a:cs typeface="Tahoma"/>
              </a:rPr>
              <a:t>ح	د</a:t>
            </a:r>
            <a:r>
              <a:rPr sz="1200" spc="15" dirty="0">
                <a:latin typeface="Tahoma"/>
                <a:cs typeface="Tahoma"/>
              </a:rPr>
              <a:t>ً</a:t>
            </a:r>
            <a:r>
              <a:rPr sz="1200" spc="-45" dirty="0">
                <a:latin typeface="Tahoma"/>
                <a:cs typeface="Tahoma"/>
              </a:rPr>
              <a:t>عم</a:t>
            </a:r>
            <a:r>
              <a:rPr sz="1200" dirty="0">
                <a:latin typeface="Tahoma"/>
                <a:cs typeface="Tahoma"/>
              </a:rPr>
              <a:t>	</a:t>
            </a:r>
            <a:r>
              <a:rPr sz="1200" spc="-95" dirty="0">
                <a:latin typeface="Tahoma"/>
                <a:cs typeface="Tahoma"/>
              </a:rPr>
              <a:t>:</a:t>
            </a:r>
            <a:r>
              <a:rPr sz="1200" spc="5" dirty="0">
                <a:latin typeface="Tahoma"/>
                <a:cs typeface="Tahoma"/>
              </a:rPr>
              <a:t>ُ</a:t>
            </a:r>
            <a:r>
              <a:rPr sz="1200" spc="-630" dirty="0">
                <a:latin typeface="Tahoma"/>
                <a:cs typeface="Tahoma"/>
              </a:rPr>
              <a:t>ف</a:t>
            </a:r>
            <a:r>
              <a:rPr sz="1200" dirty="0">
                <a:latin typeface="Tahoma"/>
                <a:cs typeface="Tahoma"/>
              </a:rPr>
              <a:t>ً</a:t>
            </a:r>
            <a:r>
              <a:rPr sz="1200" spc="-20" dirty="0">
                <a:latin typeface="Tahoma"/>
                <a:cs typeface="Tahoma"/>
              </a:rPr>
              <a:t>ظ</a:t>
            </a:r>
            <a:r>
              <a:rPr sz="1200" spc="-15" dirty="0">
                <a:latin typeface="Tahoma"/>
                <a:cs typeface="Tahoma"/>
              </a:rPr>
              <a:t>و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ِ</a:t>
            </a:r>
            <a:r>
              <a:rPr sz="1200" spc="-275" dirty="0">
                <a:latin typeface="Tahoma"/>
                <a:cs typeface="Tahoma"/>
              </a:rPr>
              <a:t>لع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190" dirty="0">
                <a:latin typeface="Tahoma"/>
                <a:cs typeface="Tahoma"/>
              </a:rPr>
              <a:t>و</a:t>
            </a:r>
            <a:r>
              <a:rPr sz="1200" spc="-215" dirty="0">
                <a:latin typeface="Tahoma"/>
                <a:cs typeface="Tahoma"/>
              </a:rPr>
              <a:t>د</a:t>
            </a:r>
            <a:r>
              <a:rPr sz="1200" spc="-405" dirty="0">
                <a:latin typeface="Tahoma"/>
                <a:cs typeface="Tahoma"/>
              </a:rPr>
              <a:t>ق</a:t>
            </a:r>
            <a:r>
              <a:rPr sz="1200" spc="-330" dirty="0">
                <a:latin typeface="Tahoma"/>
                <a:cs typeface="Tahoma"/>
              </a:rPr>
              <a:t>تن</a:t>
            </a:r>
            <a:r>
              <a:rPr sz="1200" spc="-295" dirty="0">
                <a:latin typeface="Tahoma"/>
                <a:cs typeface="Tahoma"/>
              </a:rPr>
              <a:t>ل</a:t>
            </a:r>
            <a:r>
              <a:rPr sz="1200" spc="-360" dirty="0">
                <a:latin typeface="Tahoma"/>
                <a:cs typeface="Tahoma"/>
              </a:rPr>
              <a:t>ل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ًُ</a:t>
            </a:r>
            <a:r>
              <a:rPr sz="1200" spc="-200" dirty="0">
                <a:latin typeface="Tahoma"/>
                <a:cs typeface="Tahoma"/>
              </a:rPr>
              <a:t>صخظلا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225" dirty="0">
                <a:latin typeface="Tahoma"/>
                <a:cs typeface="Tahoma"/>
              </a:rPr>
              <a:t>تاى</a:t>
            </a:r>
            <a:r>
              <a:rPr sz="1200" spc="-70" dirty="0">
                <a:latin typeface="Tahoma"/>
                <a:cs typeface="Tahoma"/>
              </a:rPr>
              <a:t>ا</a:t>
            </a:r>
            <a:r>
              <a:rPr sz="1200" spc="5" dirty="0">
                <a:latin typeface="Tahoma"/>
                <a:cs typeface="Tahoma"/>
              </a:rPr>
              <a:t>ً</a:t>
            </a:r>
            <a:r>
              <a:rPr sz="1200" spc="-450" dirty="0">
                <a:latin typeface="Tahoma"/>
                <a:cs typeface="Tahoma"/>
              </a:rPr>
              <a:t>ب</a:t>
            </a:r>
            <a:r>
              <a:rPr sz="1200" spc="-365" dirty="0">
                <a:latin typeface="Tahoma"/>
                <a:cs typeface="Tahoma"/>
              </a:rPr>
              <a:t>ل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95" dirty="0">
                <a:latin typeface="Tahoma"/>
                <a:cs typeface="Tahoma"/>
              </a:rPr>
              <a:t> </a:t>
            </a:r>
            <a:r>
              <a:rPr sz="1200" spc="120" dirty="0">
                <a:latin typeface="Tahoma"/>
                <a:cs typeface="Tahoma"/>
              </a:rPr>
              <a:t>-</a:t>
            </a:r>
            <a:r>
              <a:rPr sz="1200" spc="-95" dirty="0">
                <a:latin typeface="Tahoma"/>
                <a:cs typeface="Tahoma"/>
              </a:rPr>
              <a:t>: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240" dirty="0">
                <a:latin typeface="Tahoma"/>
                <a:cs typeface="Tahoma"/>
              </a:rPr>
              <a:t>ً</a:t>
            </a:r>
            <a:r>
              <a:rPr sz="1200" spc="130" dirty="0">
                <a:latin typeface="Tahoma"/>
                <a:cs typeface="Tahoma"/>
              </a:rPr>
              <a:t>او</a:t>
            </a:r>
            <a:r>
              <a:rPr sz="1200" spc="-15" dirty="0">
                <a:latin typeface="Tahoma"/>
                <a:cs typeface="Tahoma"/>
              </a:rPr>
              <a:t>أ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7125" y="5441950"/>
            <a:ext cx="5311775" cy="322263"/>
          </a:xfrm>
          <a:prstGeom prst="rect">
            <a:avLst/>
          </a:prstGeom>
          <a:solidFill>
            <a:srgbClr val="DDD9C3"/>
          </a:solidFill>
        </p:spPr>
        <p:txBody>
          <a:bodyPr lIns="0" tIns="0" rIns="0" bIns="0">
            <a:spAutoFit/>
          </a:bodyPr>
          <a:lstStyle/>
          <a:p>
            <a:pPr algn="r"/>
            <a:r>
              <a:rPr lang="en-US" sz="1200">
                <a:latin typeface="Tahoma" pitchFamily="34" charset="0"/>
                <a:cs typeface="Tahoma" pitchFamily="34" charset="0"/>
              </a:rPr>
              <a:t>: ًُنلعلا تاجزدلا : ًاًىاث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05425" y="5969000"/>
            <a:ext cx="1127125" cy="177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-95" dirty="0">
                <a:latin typeface="Tahoma"/>
                <a:cs typeface="Tahoma"/>
              </a:rPr>
              <a:t>: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455" dirty="0">
                <a:latin typeface="Tahoma"/>
                <a:cs typeface="Tahoma"/>
              </a:rPr>
              <a:t>ضىي</a:t>
            </a:r>
            <a:r>
              <a:rPr sz="1200" spc="15" dirty="0">
                <a:latin typeface="Tahoma"/>
                <a:cs typeface="Tahoma"/>
              </a:rPr>
              <a:t>ز</a:t>
            </a:r>
            <a:r>
              <a:rPr sz="1200" spc="-515" dirty="0">
                <a:latin typeface="Tahoma"/>
                <a:cs typeface="Tahoma"/>
              </a:rPr>
              <a:t>ى</a:t>
            </a:r>
            <a:r>
              <a:rPr sz="1200" spc="-395" dirty="0">
                <a:latin typeface="Tahoma"/>
                <a:cs typeface="Tahoma"/>
              </a:rPr>
              <a:t>ل</a:t>
            </a:r>
            <a:r>
              <a:rPr sz="1200" spc="-110" dirty="0">
                <a:latin typeface="Tahoma"/>
                <a:cs typeface="Tahoma"/>
              </a:rPr>
              <a:t>ا</a:t>
            </a:r>
            <a:r>
              <a:rPr sz="1200" spc="-330" dirty="0">
                <a:latin typeface="Tahoma"/>
                <a:cs typeface="Tahoma"/>
              </a:rPr>
              <a:t>ك</a:t>
            </a:r>
            <a:r>
              <a:rPr sz="1200" spc="-450" dirty="0">
                <a:latin typeface="Tahoma"/>
                <a:cs typeface="Tahoma"/>
              </a:rPr>
              <a:t>ب</a:t>
            </a:r>
            <a:r>
              <a:rPr sz="1200" spc="-365" dirty="0">
                <a:latin typeface="Tahoma"/>
                <a:cs typeface="Tahoma"/>
              </a:rPr>
              <a:t>ل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</a:t>
            </a:r>
            <a:r>
              <a:rPr sz="1200" spc="25" dirty="0">
                <a:latin typeface="Tahoma"/>
                <a:cs typeface="Tahoma"/>
              </a:rPr>
              <a:t>ج</a:t>
            </a:r>
            <a:r>
              <a:rPr sz="1200" spc="15" dirty="0">
                <a:latin typeface="Tahoma"/>
                <a:cs typeface="Tahoma"/>
              </a:rPr>
              <a:t>ز</a:t>
            </a:r>
            <a:r>
              <a:rPr sz="1200" dirty="0">
                <a:latin typeface="Tahoma"/>
                <a:cs typeface="Tahoma"/>
              </a:rPr>
              <a:t>د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94338" y="7880350"/>
            <a:ext cx="938212" cy="177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-95" dirty="0">
                <a:latin typeface="Tahoma"/>
                <a:cs typeface="Tahoma"/>
              </a:rPr>
              <a:t>:</a:t>
            </a:r>
            <a:r>
              <a:rPr sz="1200" spc="-10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رت</a:t>
            </a:r>
            <a:r>
              <a:rPr sz="1200" spc="-655" dirty="0">
                <a:latin typeface="Tahoma"/>
                <a:cs typeface="Tahoma"/>
              </a:rPr>
              <a:t>ش</a:t>
            </a:r>
            <a:r>
              <a:rPr sz="1200" spc="25" dirty="0">
                <a:latin typeface="Tahoma"/>
                <a:cs typeface="Tahoma"/>
              </a:rPr>
              <a:t>ج</a:t>
            </a:r>
            <a:r>
              <a:rPr sz="1200" spc="-90" dirty="0">
                <a:latin typeface="Tahoma"/>
                <a:cs typeface="Tahoma"/>
              </a:rPr>
              <a:t>اما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</a:t>
            </a:r>
            <a:r>
              <a:rPr sz="1200" spc="25" dirty="0">
                <a:latin typeface="Tahoma"/>
                <a:cs typeface="Tahoma"/>
              </a:rPr>
              <a:t>ج</a:t>
            </a:r>
            <a:r>
              <a:rPr sz="1200" spc="15" dirty="0">
                <a:latin typeface="Tahoma"/>
                <a:cs typeface="Tahoma"/>
              </a:rPr>
              <a:t>ز</a:t>
            </a:r>
            <a:r>
              <a:rPr sz="1200" dirty="0">
                <a:latin typeface="Tahoma"/>
                <a:cs typeface="Tahoma"/>
              </a:rPr>
              <a:t>د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079" name="object 10"/>
          <p:cNvSpPr>
            <a:spLocks/>
          </p:cNvSpPr>
          <p:nvPr/>
        </p:nvSpPr>
        <p:spPr bwMode="auto">
          <a:xfrm>
            <a:off x="3086100" y="1504950"/>
            <a:ext cx="128588" cy="114300"/>
          </a:xfrm>
          <a:custGeom>
            <a:avLst/>
            <a:gdLst/>
            <a:ahLst/>
            <a:cxnLst>
              <a:cxn ang="0">
                <a:pos x="0" y="114299"/>
              </a:cxn>
              <a:cxn ang="0">
                <a:pos x="128265" y="114299"/>
              </a:cxn>
              <a:cxn ang="0">
                <a:pos x="128265" y="0"/>
              </a:cxn>
              <a:cxn ang="0">
                <a:pos x="0" y="0"/>
              </a:cxn>
              <a:cxn ang="0">
                <a:pos x="0" y="114299"/>
              </a:cxn>
            </a:cxnLst>
            <a:rect l="0" t="0" r="r" b="b"/>
            <a:pathLst>
              <a:path w="128269" h="114300">
                <a:moveTo>
                  <a:pt x="0" y="114299"/>
                </a:moveTo>
                <a:lnTo>
                  <a:pt x="128265" y="114299"/>
                </a:lnTo>
                <a:lnTo>
                  <a:pt x="128265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71563" y="1839913"/>
          <a:ext cx="5411787" cy="3144837"/>
        </p:xfrm>
        <a:graphic>
          <a:graphicData uri="http://schemas.openxmlformats.org/drawingml/2006/table">
            <a:tbl>
              <a:tblPr/>
              <a:tblGrid>
                <a:gridCol w="5411787"/>
              </a:tblGrid>
              <a:tr h="24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اًيعابز ودقتما هسا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3009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5297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دايما ٌالم	:دايما خيزات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35925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78325" algn="l"/>
                          <a:tab pos="4979988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ىثىأ	سكذ	:صيجا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ةييطولا ةيوها هقز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2595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56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قيقدلا صصختلا	: واعلا صصختلا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3121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567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لاوجا	: فتاها هقز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:هئادلا ٌاويعلا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:يىورللاا ديرلا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33289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48138" algn="l"/>
                          <a:tab pos="457835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لنعي ا	لنعي	:يفيظولا عضولا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23923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862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:يفيظولا ىنشما	: ًايلاح اَب لنعي يلا ةَجا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لنعلاب قاحتلاا خيزات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ُيلإ عوجسلا ًلم صخش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:لاوجا هقز	:ةباسقلا ةلص	: هساا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8" name="object 11"/>
          <p:cNvSpPr>
            <a:spLocks/>
          </p:cNvSpPr>
          <p:nvPr/>
        </p:nvSpPr>
        <p:spPr bwMode="auto">
          <a:xfrm>
            <a:off x="3086100" y="1504950"/>
            <a:ext cx="128588" cy="114300"/>
          </a:xfrm>
          <a:custGeom>
            <a:avLst/>
            <a:gdLst/>
            <a:ahLst/>
            <a:cxnLst>
              <a:cxn ang="0">
                <a:pos x="0" y="114299"/>
              </a:cxn>
              <a:cxn ang="0">
                <a:pos x="128265" y="114299"/>
              </a:cxn>
              <a:cxn ang="0">
                <a:pos x="128265" y="0"/>
              </a:cxn>
              <a:cxn ang="0">
                <a:pos x="0" y="0"/>
              </a:cxn>
              <a:cxn ang="0">
                <a:pos x="0" y="114299"/>
              </a:cxn>
            </a:cxnLst>
            <a:rect l="0" t="0" r="r" b="b"/>
            <a:pathLst>
              <a:path w="128269" h="114300">
                <a:moveTo>
                  <a:pt x="0" y="114299"/>
                </a:moveTo>
                <a:lnTo>
                  <a:pt x="128265" y="114299"/>
                </a:lnTo>
                <a:lnTo>
                  <a:pt x="128265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noFill/>
          <a:ln w="9524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09" name="object 12"/>
          <p:cNvSpPr>
            <a:spLocks/>
          </p:cNvSpPr>
          <p:nvPr/>
        </p:nvSpPr>
        <p:spPr bwMode="auto">
          <a:xfrm>
            <a:off x="1914525" y="1504950"/>
            <a:ext cx="128588" cy="114300"/>
          </a:xfrm>
          <a:custGeom>
            <a:avLst/>
            <a:gdLst/>
            <a:ahLst/>
            <a:cxnLst>
              <a:cxn ang="0">
                <a:pos x="0" y="114299"/>
              </a:cxn>
              <a:cxn ang="0">
                <a:pos x="128265" y="114299"/>
              </a:cxn>
              <a:cxn ang="0">
                <a:pos x="128265" y="0"/>
              </a:cxn>
              <a:cxn ang="0">
                <a:pos x="0" y="0"/>
              </a:cxn>
              <a:cxn ang="0">
                <a:pos x="0" y="114299"/>
              </a:cxn>
            </a:cxnLst>
            <a:rect l="0" t="0" r="r" b="b"/>
            <a:pathLst>
              <a:path w="128269" h="114300">
                <a:moveTo>
                  <a:pt x="0" y="114299"/>
                </a:moveTo>
                <a:lnTo>
                  <a:pt x="128265" y="114299"/>
                </a:lnTo>
                <a:lnTo>
                  <a:pt x="128265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10" name="object 13"/>
          <p:cNvSpPr>
            <a:spLocks/>
          </p:cNvSpPr>
          <p:nvPr/>
        </p:nvSpPr>
        <p:spPr bwMode="auto">
          <a:xfrm>
            <a:off x="1914525" y="1504950"/>
            <a:ext cx="128588" cy="114300"/>
          </a:xfrm>
          <a:custGeom>
            <a:avLst/>
            <a:gdLst/>
            <a:ahLst/>
            <a:cxnLst>
              <a:cxn ang="0">
                <a:pos x="0" y="114299"/>
              </a:cxn>
              <a:cxn ang="0">
                <a:pos x="128265" y="114299"/>
              </a:cxn>
              <a:cxn ang="0">
                <a:pos x="128265" y="0"/>
              </a:cxn>
              <a:cxn ang="0">
                <a:pos x="0" y="0"/>
              </a:cxn>
              <a:cxn ang="0">
                <a:pos x="0" y="114299"/>
              </a:cxn>
            </a:cxnLst>
            <a:rect l="0" t="0" r="r" b="b"/>
            <a:pathLst>
              <a:path w="128269" h="114300">
                <a:moveTo>
                  <a:pt x="0" y="114299"/>
                </a:moveTo>
                <a:lnTo>
                  <a:pt x="128265" y="114299"/>
                </a:lnTo>
                <a:lnTo>
                  <a:pt x="128265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noFill/>
          <a:ln w="9524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11" name="object 14"/>
          <p:cNvSpPr>
            <a:spLocks/>
          </p:cNvSpPr>
          <p:nvPr/>
        </p:nvSpPr>
        <p:spPr bwMode="auto">
          <a:xfrm>
            <a:off x="4011613" y="2384425"/>
            <a:ext cx="128587" cy="114300"/>
          </a:xfrm>
          <a:custGeom>
            <a:avLst/>
            <a:gdLst/>
            <a:ahLst/>
            <a:cxnLst>
              <a:cxn ang="0">
                <a:pos x="0" y="114299"/>
              </a:cxn>
              <a:cxn ang="0">
                <a:pos x="128265" y="114299"/>
              </a:cxn>
              <a:cxn ang="0">
                <a:pos x="128265" y="0"/>
              </a:cxn>
              <a:cxn ang="0">
                <a:pos x="0" y="0"/>
              </a:cxn>
              <a:cxn ang="0">
                <a:pos x="0" y="114299"/>
              </a:cxn>
            </a:cxnLst>
            <a:rect l="0" t="0" r="r" b="b"/>
            <a:pathLst>
              <a:path w="128270" h="114300">
                <a:moveTo>
                  <a:pt x="0" y="114299"/>
                </a:moveTo>
                <a:lnTo>
                  <a:pt x="128265" y="114299"/>
                </a:lnTo>
                <a:lnTo>
                  <a:pt x="128265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noFill/>
          <a:ln w="9524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12" name="object 15"/>
          <p:cNvSpPr>
            <a:spLocks/>
          </p:cNvSpPr>
          <p:nvPr/>
        </p:nvSpPr>
        <p:spPr bwMode="auto">
          <a:xfrm>
            <a:off x="5133975" y="2384425"/>
            <a:ext cx="128588" cy="114300"/>
          </a:xfrm>
          <a:custGeom>
            <a:avLst/>
            <a:gdLst/>
            <a:ahLst/>
            <a:cxnLst>
              <a:cxn ang="0">
                <a:pos x="0" y="114299"/>
              </a:cxn>
              <a:cxn ang="0">
                <a:pos x="128265" y="114299"/>
              </a:cxn>
              <a:cxn ang="0">
                <a:pos x="128265" y="0"/>
              </a:cxn>
              <a:cxn ang="0">
                <a:pos x="0" y="0"/>
              </a:cxn>
              <a:cxn ang="0">
                <a:pos x="0" y="114299"/>
              </a:cxn>
            </a:cxnLst>
            <a:rect l="0" t="0" r="r" b="b"/>
            <a:pathLst>
              <a:path w="128270" h="114300">
                <a:moveTo>
                  <a:pt x="0" y="114299"/>
                </a:moveTo>
                <a:lnTo>
                  <a:pt x="128265" y="114299"/>
                </a:lnTo>
                <a:lnTo>
                  <a:pt x="128265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noFill/>
          <a:ln w="9524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13" name="object 16"/>
          <p:cNvSpPr>
            <a:spLocks/>
          </p:cNvSpPr>
          <p:nvPr/>
        </p:nvSpPr>
        <p:spPr bwMode="auto">
          <a:xfrm>
            <a:off x="4746625" y="3811588"/>
            <a:ext cx="127000" cy="114300"/>
          </a:xfrm>
          <a:custGeom>
            <a:avLst/>
            <a:gdLst/>
            <a:ahLst/>
            <a:cxnLst>
              <a:cxn ang="0">
                <a:pos x="0" y="114299"/>
              </a:cxn>
              <a:cxn ang="0">
                <a:pos x="128277" y="114299"/>
              </a:cxn>
              <a:cxn ang="0">
                <a:pos x="128277" y="0"/>
              </a:cxn>
              <a:cxn ang="0">
                <a:pos x="0" y="0"/>
              </a:cxn>
              <a:cxn ang="0">
                <a:pos x="0" y="114299"/>
              </a:cxn>
            </a:cxnLst>
            <a:rect l="0" t="0" r="r" b="b"/>
            <a:pathLst>
              <a:path w="128270" h="114300">
                <a:moveTo>
                  <a:pt x="0" y="114299"/>
                </a:moveTo>
                <a:lnTo>
                  <a:pt x="128277" y="114299"/>
                </a:lnTo>
                <a:lnTo>
                  <a:pt x="128277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noFill/>
          <a:ln w="9524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71563" y="6340475"/>
          <a:ext cx="5411787" cy="1455738"/>
        </p:xfrm>
        <a:graphic>
          <a:graphicData uri="http://schemas.openxmlformats.org/drawingml/2006/table">
            <a:tbl>
              <a:tblPr/>
              <a:tblGrid>
                <a:gridCol w="3582987"/>
                <a:gridCol w="1828800"/>
              </a:tblGrid>
              <a:tr h="24288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ةيبسعلا ةغللاب ةجزدلا هسا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88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اَتحيم يلا ةعماجا هسا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88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اَحيم يرلا هشقلا هسا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88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:ةعماجا اه عباتلا دلبلاو ةييدما هسا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:قفاوما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9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اَيلع لوصحا خيزات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لدعما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:صصختلا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32" name="object 17"/>
          <p:cNvSpPr>
            <a:spLocks/>
          </p:cNvSpPr>
          <p:nvPr/>
        </p:nvSpPr>
        <p:spPr bwMode="auto">
          <a:xfrm>
            <a:off x="3648075" y="3811588"/>
            <a:ext cx="128588" cy="114300"/>
          </a:xfrm>
          <a:custGeom>
            <a:avLst/>
            <a:gdLst/>
            <a:ahLst/>
            <a:cxnLst>
              <a:cxn ang="0">
                <a:pos x="0" y="114299"/>
              </a:cxn>
              <a:cxn ang="0">
                <a:pos x="128265" y="114299"/>
              </a:cxn>
              <a:cxn ang="0">
                <a:pos x="128265" y="0"/>
              </a:cxn>
              <a:cxn ang="0">
                <a:pos x="0" y="0"/>
              </a:cxn>
              <a:cxn ang="0">
                <a:pos x="0" y="114299"/>
              </a:cxn>
            </a:cxnLst>
            <a:rect l="0" t="0" r="r" b="b"/>
            <a:pathLst>
              <a:path w="128270" h="114300">
                <a:moveTo>
                  <a:pt x="0" y="114299"/>
                </a:moveTo>
                <a:lnTo>
                  <a:pt x="128265" y="114299"/>
                </a:lnTo>
                <a:lnTo>
                  <a:pt x="128265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noFill/>
          <a:ln w="9524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109663" y="8251825"/>
          <a:ext cx="5373687" cy="1627188"/>
        </p:xfrm>
        <a:graphic>
          <a:graphicData uri="http://schemas.openxmlformats.org/drawingml/2006/table">
            <a:tbl>
              <a:tblPr/>
              <a:tblGrid>
                <a:gridCol w="5373687"/>
              </a:tblGrid>
              <a:tr h="24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ةيبسعلا ةغللاب ةجزدلا هسا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ةيزيلجإا ةغللاب ةجزدلا هسا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اَتحيم يلا ةيلللاو ةعماجا هسا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اَحيم يرلا هشقلا هسا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:ةعماجا اه عباتلا دلبلاو ةييدما هسا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26352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1317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قفاوما	: رتشجاما ةسازد ي ءدبلا خيزات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7125" y="3060700"/>
            <a:ext cx="5311775" cy="323850"/>
          </a:xfrm>
          <a:prstGeom prst="rect">
            <a:avLst/>
          </a:prstGeom>
          <a:solidFill>
            <a:srgbClr val="DDD9C3"/>
          </a:solidFill>
        </p:spPr>
        <p:txBody>
          <a:bodyPr lIns="0" tIns="0" rIns="0" bIns="0">
            <a:spAutoFit/>
          </a:bodyPr>
          <a:lstStyle/>
          <a:p>
            <a:pPr marL="4597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-95" dirty="0">
                <a:latin typeface="Tahoma"/>
                <a:cs typeface="Tahoma"/>
              </a:rPr>
              <a:t>: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</a:t>
            </a:r>
            <a:r>
              <a:rPr sz="1200" spc="-630" dirty="0">
                <a:latin typeface="Tahoma"/>
                <a:cs typeface="Tahoma"/>
              </a:rPr>
              <a:t>ف</a:t>
            </a:r>
            <a:r>
              <a:rPr sz="1200" dirty="0">
                <a:latin typeface="Tahoma"/>
                <a:cs typeface="Tahoma"/>
              </a:rPr>
              <a:t>ً</a:t>
            </a:r>
            <a:r>
              <a:rPr sz="1200" spc="-20" dirty="0">
                <a:latin typeface="Tahoma"/>
                <a:cs typeface="Tahoma"/>
              </a:rPr>
              <a:t>ظ</a:t>
            </a:r>
            <a:r>
              <a:rPr sz="1200" spc="-15" dirty="0">
                <a:latin typeface="Tahoma"/>
                <a:cs typeface="Tahoma"/>
              </a:rPr>
              <a:t>و</a:t>
            </a:r>
            <a:r>
              <a:rPr sz="1200" spc="-80" dirty="0">
                <a:latin typeface="Tahoma"/>
                <a:cs typeface="Tahoma"/>
              </a:rPr>
              <a:t> </a:t>
            </a:r>
            <a:r>
              <a:rPr sz="1200" spc="-190" dirty="0">
                <a:latin typeface="Tahoma"/>
                <a:cs typeface="Tahoma"/>
              </a:rPr>
              <a:t>لك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140" dirty="0">
                <a:latin typeface="Tahoma"/>
                <a:cs typeface="Tahoma"/>
              </a:rPr>
              <a:t>ي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30" dirty="0">
                <a:latin typeface="Tahoma"/>
                <a:cs typeface="Tahoma"/>
              </a:rPr>
              <a:t>ا</a:t>
            </a:r>
            <a:r>
              <a:rPr sz="1200" spc="70" dirty="0">
                <a:latin typeface="Tahoma"/>
                <a:cs typeface="Tahoma"/>
              </a:rPr>
              <a:t>ه</a:t>
            </a:r>
            <a:r>
              <a:rPr sz="1200" spc="-385" dirty="0">
                <a:latin typeface="Tahoma"/>
                <a:cs typeface="Tahoma"/>
              </a:rPr>
              <a:t>اضق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spc="-180" dirty="0">
                <a:latin typeface="Tahoma"/>
                <a:cs typeface="Tahoma"/>
              </a:rPr>
              <a:t>ي</a:t>
            </a:r>
            <a:r>
              <a:rPr sz="1200" spc="-145" dirty="0">
                <a:latin typeface="Tahoma"/>
                <a:cs typeface="Tahoma"/>
              </a:rPr>
              <a:t>ل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َدماو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</a:t>
            </a:r>
            <a:r>
              <a:rPr sz="1200" spc="-630" dirty="0">
                <a:latin typeface="Tahoma"/>
                <a:cs typeface="Tahoma"/>
              </a:rPr>
              <a:t>ف</a:t>
            </a:r>
            <a:r>
              <a:rPr sz="1200" dirty="0">
                <a:latin typeface="Tahoma"/>
                <a:cs typeface="Tahoma"/>
              </a:rPr>
              <a:t>ً</a:t>
            </a:r>
            <a:r>
              <a:rPr sz="1200" spc="-20" dirty="0">
                <a:latin typeface="Tahoma"/>
                <a:cs typeface="Tahoma"/>
              </a:rPr>
              <a:t>ظ</a:t>
            </a:r>
            <a:r>
              <a:rPr sz="1200" spc="-555" dirty="0">
                <a:latin typeface="Tahoma"/>
                <a:cs typeface="Tahoma"/>
              </a:rPr>
              <a:t>ى</a:t>
            </a:r>
            <a:r>
              <a:rPr sz="1200" spc="-420" dirty="0">
                <a:latin typeface="Tahoma"/>
                <a:cs typeface="Tahoma"/>
              </a:rPr>
              <a:t>ل</a:t>
            </a:r>
            <a:r>
              <a:rPr sz="1200" spc="-360" dirty="0">
                <a:latin typeface="Tahoma"/>
                <a:cs typeface="Tahoma"/>
              </a:rPr>
              <a:t>ل</a:t>
            </a:r>
            <a:r>
              <a:rPr sz="1200" spc="-80" dirty="0">
                <a:latin typeface="Tahoma"/>
                <a:cs typeface="Tahoma"/>
              </a:rPr>
              <a:t> </a:t>
            </a:r>
            <a:r>
              <a:rPr sz="1200" spc="190" dirty="0">
                <a:latin typeface="Tahoma"/>
                <a:cs typeface="Tahoma"/>
              </a:rPr>
              <a:t>و</a:t>
            </a:r>
            <a:r>
              <a:rPr sz="1200" spc="-215" dirty="0">
                <a:latin typeface="Tahoma"/>
                <a:cs typeface="Tahoma"/>
              </a:rPr>
              <a:t>د</a:t>
            </a:r>
            <a:r>
              <a:rPr sz="1200" spc="-405" dirty="0">
                <a:latin typeface="Tahoma"/>
                <a:cs typeface="Tahoma"/>
              </a:rPr>
              <a:t>ق</a:t>
            </a:r>
            <a:r>
              <a:rPr sz="1200" spc="-430" dirty="0">
                <a:latin typeface="Tahoma"/>
                <a:cs typeface="Tahoma"/>
              </a:rPr>
              <a:t>ت</a:t>
            </a:r>
            <a:r>
              <a:rPr sz="1200" spc="-365" dirty="0">
                <a:latin typeface="Tahoma"/>
                <a:cs typeface="Tahoma"/>
              </a:rPr>
              <a:t>ل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-365" dirty="0">
                <a:latin typeface="Tahoma"/>
                <a:cs typeface="Tahoma"/>
              </a:rPr>
              <a:t>لبق</a:t>
            </a:r>
            <a:r>
              <a:rPr sz="1200" spc="-80" dirty="0">
                <a:latin typeface="Tahoma"/>
                <a:cs typeface="Tahoma"/>
              </a:rPr>
              <a:t> </a:t>
            </a:r>
            <a:r>
              <a:rPr sz="1200" spc="190" dirty="0">
                <a:latin typeface="Tahoma"/>
                <a:cs typeface="Tahoma"/>
              </a:rPr>
              <a:t>و</a:t>
            </a:r>
            <a:r>
              <a:rPr sz="1200" spc="-215" dirty="0">
                <a:latin typeface="Tahoma"/>
                <a:cs typeface="Tahoma"/>
              </a:rPr>
              <a:t>د</a:t>
            </a:r>
            <a:r>
              <a:rPr sz="1200" spc="-405" dirty="0">
                <a:latin typeface="Tahoma"/>
                <a:cs typeface="Tahoma"/>
              </a:rPr>
              <a:t>ق</a:t>
            </a:r>
            <a:r>
              <a:rPr sz="1200" spc="-210" dirty="0">
                <a:latin typeface="Tahoma"/>
                <a:cs typeface="Tahoma"/>
              </a:rPr>
              <a:t>تما</a:t>
            </a:r>
            <a:r>
              <a:rPr sz="1200" spc="-80" dirty="0">
                <a:latin typeface="Tahoma"/>
                <a:cs typeface="Tahoma"/>
              </a:rPr>
              <a:t> </a:t>
            </a:r>
            <a:r>
              <a:rPr sz="1200" spc="-90" dirty="0">
                <a:latin typeface="Tahoma"/>
                <a:cs typeface="Tahoma"/>
              </a:rPr>
              <a:t>اهلغط </a:t>
            </a:r>
            <a:r>
              <a:rPr sz="1200" spc="45" dirty="0">
                <a:latin typeface="Tahoma"/>
                <a:cs typeface="Tahoma"/>
              </a:rPr>
              <a:t>ي</a:t>
            </a:r>
            <a:r>
              <a:rPr sz="1200" spc="-365" dirty="0">
                <a:latin typeface="Tahoma"/>
                <a:cs typeface="Tahoma"/>
              </a:rPr>
              <a:t>ل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spc="-140" dirty="0">
                <a:latin typeface="Tahoma"/>
                <a:cs typeface="Tahoma"/>
              </a:rPr>
              <a:t>ف</a:t>
            </a:r>
            <a:r>
              <a:rPr sz="1200" spc="-10" dirty="0">
                <a:latin typeface="Tahoma"/>
                <a:cs typeface="Tahoma"/>
              </a:rPr>
              <a:t>ٓ</a:t>
            </a:r>
            <a:r>
              <a:rPr sz="1200" spc="-25" dirty="0">
                <a:latin typeface="Tahoma"/>
                <a:cs typeface="Tahoma"/>
              </a:rPr>
              <a:t>ا</a:t>
            </a:r>
            <a:r>
              <a:rPr sz="1200" spc="-55" dirty="0">
                <a:latin typeface="Tahoma"/>
                <a:cs typeface="Tahoma"/>
              </a:rPr>
              <a:t>ظ</a:t>
            </a:r>
            <a:r>
              <a:rPr sz="1200" spc="-515" dirty="0">
                <a:latin typeface="Tahoma"/>
                <a:cs typeface="Tahoma"/>
              </a:rPr>
              <a:t>ى</a:t>
            </a:r>
            <a:r>
              <a:rPr sz="1200" spc="-395" dirty="0">
                <a:latin typeface="Tahoma"/>
                <a:cs typeface="Tahoma"/>
              </a:rPr>
              <a:t>ل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-95" dirty="0">
                <a:latin typeface="Tahoma"/>
                <a:cs typeface="Tahoma"/>
              </a:rPr>
              <a:t>: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135" dirty="0">
                <a:latin typeface="Tahoma"/>
                <a:cs typeface="Tahoma"/>
              </a:rPr>
              <a:t>اج</a:t>
            </a:r>
            <a:r>
              <a:rPr sz="1200" spc="-365" dirty="0">
                <a:latin typeface="Tahoma"/>
                <a:cs typeface="Tahoma"/>
              </a:rPr>
              <a:t>ل</a:t>
            </a:r>
            <a:r>
              <a:rPr sz="1200" spc="-290" dirty="0">
                <a:latin typeface="Tahoma"/>
                <a:cs typeface="Tahoma"/>
              </a:rPr>
              <a:t>اث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7125" y="5430838"/>
            <a:ext cx="5311775" cy="323850"/>
          </a:xfrm>
          <a:prstGeom prst="rect">
            <a:avLst/>
          </a:prstGeom>
          <a:solidFill>
            <a:srgbClr val="DDD9C3"/>
          </a:solidFill>
        </p:spPr>
        <p:txBody>
          <a:bodyPr lIns="0" tIns="0" rIns="0" bIns="0">
            <a:spAutoFit/>
          </a:bodyPr>
          <a:lstStyle/>
          <a:p>
            <a:pPr marL="30727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-85" dirty="0">
                <a:latin typeface="Tahoma"/>
                <a:cs typeface="Tahoma"/>
              </a:rPr>
              <a:t>:</a:t>
            </a:r>
            <a:r>
              <a:rPr sz="1200" spc="190" dirty="0">
                <a:latin typeface="Tahoma"/>
                <a:cs typeface="Tahoma"/>
              </a:rPr>
              <a:t>و</a:t>
            </a:r>
            <a:r>
              <a:rPr sz="1200" spc="-215" dirty="0">
                <a:latin typeface="Tahoma"/>
                <a:cs typeface="Tahoma"/>
              </a:rPr>
              <a:t>د</a:t>
            </a:r>
            <a:r>
              <a:rPr sz="1200" spc="-405" dirty="0">
                <a:latin typeface="Tahoma"/>
                <a:cs typeface="Tahoma"/>
              </a:rPr>
              <a:t>ق</a:t>
            </a:r>
            <a:r>
              <a:rPr sz="1200" spc="-430" dirty="0">
                <a:latin typeface="Tahoma"/>
                <a:cs typeface="Tahoma"/>
              </a:rPr>
              <a:t>ت</a:t>
            </a:r>
            <a:r>
              <a:rPr sz="1200" spc="-80" dirty="0">
                <a:latin typeface="Tahoma"/>
                <a:cs typeface="Tahoma"/>
              </a:rPr>
              <a:t>ن</a:t>
            </a:r>
            <a:r>
              <a:rPr sz="1200" spc="-390" dirty="0">
                <a:latin typeface="Tahoma"/>
                <a:cs typeface="Tahoma"/>
              </a:rPr>
              <a:t>لل</a:t>
            </a:r>
            <a:r>
              <a:rPr sz="1200" spc="-95" dirty="0">
                <a:latin typeface="Tahoma"/>
                <a:cs typeface="Tahoma"/>
              </a:rPr>
              <a:t> </a:t>
            </a:r>
            <a:r>
              <a:rPr sz="1200" spc="-490" dirty="0">
                <a:latin typeface="Tahoma"/>
                <a:cs typeface="Tahoma"/>
              </a:rPr>
              <a:t>ّس</a:t>
            </a:r>
            <a:r>
              <a:rPr sz="1200" spc="50" dirty="0">
                <a:latin typeface="Tahoma"/>
                <a:cs typeface="Tahoma"/>
              </a:rPr>
              <a:t>خ</a:t>
            </a:r>
            <a:r>
              <a:rPr sz="1200" spc="135" dirty="0">
                <a:latin typeface="Tahoma"/>
                <a:cs typeface="Tahoma"/>
              </a:rPr>
              <a:t>أا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145" dirty="0">
                <a:latin typeface="Tahoma"/>
                <a:cs typeface="Tahoma"/>
              </a:rPr>
              <a:t>تار</a:t>
            </a:r>
            <a:r>
              <a:rPr sz="1200" spc="185" dirty="0">
                <a:latin typeface="Tahoma"/>
                <a:cs typeface="Tahoma"/>
              </a:rPr>
              <a:t>خ</a:t>
            </a:r>
            <a:r>
              <a:rPr sz="1200" spc="-10" dirty="0">
                <a:latin typeface="Tahoma"/>
                <a:cs typeface="Tahoma"/>
              </a:rPr>
              <a:t>او</a:t>
            </a:r>
            <a:r>
              <a:rPr sz="1200" spc="-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</a:t>
            </a:r>
            <a:r>
              <a:rPr sz="1200" spc="35" dirty="0">
                <a:latin typeface="Tahoma"/>
                <a:cs typeface="Tahoma"/>
              </a:rPr>
              <a:t>م</a:t>
            </a:r>
            <a:r>
              <a:rPr sz="1200" spc="65" dirty="0">
                <a:latin typeface="Tahoma"/>
                <a:cs typeface="Tahoma"/>
              </a:rPr>
              <a:t>دخا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95" dirty="0">
                <a:latin typeface="Tahoma"/>
                <a:cs typeface="Tahoma"/>
              </a:rPr>
              <a:t>:</a:t>
            </a:r>
            <a:r>
              <a:rPr sz="1200" spc="-140" dirty="0">
                <a:latin typeface="Tahoma"/>
                <a:cs typeface="Tahoma"/>
              </a:rPr>
              <a:t>اعباز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35675" y="5892800"/>
            <a:ext cx="168275" cy="6794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spc="270" dirty="0">
                <a:latin typeface="Arial"/>
                <a:cs typeface="Arial"/>
              </a:rPr>
              <a:t>˺</a:t>
            </a:r>
            <a:endParaRPr sz="1400">
              <a:latin typeface="Arial"/>
              <a:cs typeface="Arial"/>
            </a:endParaRPr>
          </a:p>
          <a:p>
            <a:pPr marL="12700" fontAlgn="auto">
              <a:spcBef>
                <a:spcPts val="190"/>
              </a:spcBef>
              <a:spcAft>
                <a:spcPts val="0"/>
              </a:spcAft>
              <a:defRPr/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spc="270" dirty="0">
                <a:latin typeface="Arial"/>
                <a:cs typeface="Arial"/>
              </a:rPr>
              <a:t>˻</a:t>
            </a:r>
            <a:endParaRPr sz="1400">
              <a:latin typeface="Arial"/>
              <a:cs typeface="Arial"/>
            </a:endParaRPr>
          </a:p>
          <a:p>
            <a:pPr marL="12700" fontAlgn="auto">
              <a:spcBef>
                <a:spcPts val="190"/>
              </a:spcBef>
              <a:spcAft>
                <a:spcPts val="0"/>
              </a:spcAft>
              <a:defRPr/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spc="270" dirty="0">
                <a:latin typeface="Arial"/>
                <a:cs typeface="Arial"/>
              </a:rPr>
              <a:t>˼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7125" y="6905625"/>
            <a:ext cx="5311775" cy="323850"/>
          </a:xfrm>
          <a:prstGeom prst="rect">
            <a:avLst/>
          </a:prstGeom>
          <a:solidFill>
            <a:srgbClr val="DDD9C3"/>
          </a:solidFill>
        </p:spPr>
        <p:txBody>
          <a:bodyPr lIns="0" tIns="0" rIns="0" bIns="0">
            <a:spAutoFit/>
          </a:bodyPr>
          <a:lstStyle/>
          <a:p>
            <a:pPr marL="3060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-95" dirty="0">
                <a:latin typeface="Tahoma"/>
                <a:cs typeface="Tahoma"/>
              </a:rPr>
              <a:t>: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spc="190" dirty="0">
                <a:latin typeface="Tahoma"/>
                <a:cs typeface="Tahoma"/>
              </a:rPr>
              <a:t>و</a:t>
            </a:r>
            <a:r>
              <a:rPr sz="1200" spc="-215" dirty="0">
                <a:latin typeface="Tahoma"/>
                <a:cs typeface="Tahoma"/>
              </a:rPr>
              <a:t>د</a:t>
            </a:r>
            <a:r>
              <a:rPr sz="1200" spc="-405" dirty="0">
                <a:latin typeface="Tahoma"/>
                <a:cs typeface="Tahoma"/>
              </a:rPr>
              <a:t>ق</a:t>
            </a:r>
            <a:r>
              <a:rPr sz="1200" spc="-430" dirty="0">
                <a:latin typeface="Tahoma"/>
                <a:cs typeface="Tahoma"/>
              </a:rPr>
              <a:t>ت</a:t>
            </a:r>
            <a:r>
              <a:rPr sz="1200" spc="-200" dirty="0">
                <a:latin typeface="Tahoma"/>
                <a:cs typeface="Tahoma"/>
              </a:rPr>
              <a:t>م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155" dirty="0">
                <a:latin typeface="Tahoma"/>
                <a:cs typeface="Tahoma"/>
              </a:rPr>
              <a:t>اهب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35" dirty="0">
                <a:latin typeface="Tahoma"/>
                <a:cs typeface="Tahoma"/>
              </a:rPr>
              <a:t>ز</a:t>
            </a:r>
            <a:r>
              <a:rPr sz="1200" spc="5" dirty="0">
                <a:latin typeface="Tahoma"/>
                <a:cs typeface="Tahoma"/>
              </a:rPr>
              <a:t>ً</a:t>
            </a:r>
            <a:r>
              <a:rPr sz="1200" spc="-80" dirty="0">
                <a:latin typeface="Tahoma"/>
                <a:cs typeface="Tahoma"/>
              </a:rPr>
              <a:t>ن</a:t>
            </a:r>
            <a:r>
              <a:rPr sz="1200" spc="-515" dirty="0">
                <a:latin typeface="Tahoma"/>
                <a:cs typeface="Tahoma"/>
              </a:rPr>
              <a:t>تي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-180" dirty="0">
                <a:latin typeface="Tahoma"/>
                <a:cs typeface="Tahoma"/>
              </a:rPr>
              <a:t>ي</a:t>
            </a:r>
            <a:r>
              <a:rPr sz="1200" spc="-145" dirty="0">
                <a:latin typeface="Tahoma"/>
                <a:cs typeface="Tahoma"/>
              </a:rPr>
              <a:t>ل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تا</a:t>
            </a:r>
            <a:r>
              <a:rPr sz="1200" spc="-10" dirty="0">
                <a:latin typeface="Tahoma"/>
                <a:cs typeface="Tahoma"/>
              </a:rPr>
              <a:t>ز</a:t>
            </a:r>
            <a:r>
              <a:rPr sz="1200" spc="-215" dirty="0">
                <a:latin typeface="Tahoma"/>
                <a:cs typeface="Tahoma"/>
              </a:rPr>
              <a:t>د</a:t>
            </a:r>
            <a:r>
              <a:rPr sz="1200" spc="-405" dirty="0">
                <a:latin typeface="Tahoma"/>
                <a:cs typeface="Tahoma"/>
              </a:rPr>
              <a:t>ق</a:t>
            </a:r>
            <a:r>
              <a:rPr sz="1200" spc="-365" dirty="0">
                <a:latin typeface="Tahoma"/>
                <a:cs typeface="Tahoma"/>
              </a:rPr>
              <a:t>ل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80" dirty="0">
                <a:latin typeface="Tahoma"/>
                <a:cs typeface="Tahoma"/>
              </a:rPr>
              <a:t> :ا</a:t>
            </a:r>
            <a:r>
              <a:rPr sz="1200" spc="-655" dirty="0">
                <a:latin typeface="Tahoma"/>
                <a:cs typeface="Tahoma"/>
              </a:rPr>
              <a:t>ش</a:t>
            </a:r>
            <a:r>
              <a:rPr sz="1200" spc="25" dirty="0">
                <a:latin typeface="Tahoma"/>
                <a:cs typeface="Tahoma"/>
              </a:rPr>
              <a:t>م</a:t>
            </a:r>
            <a:r>
              <a:rPr sz="1200" spc="-10" dirty="0">
                <a:latin typeface="Tahoma"/>
                <a:cs typeface="Tahoma"/>
              </a:rPr>
              <a:t>اخ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35675" y="7367588"/>
            <a:ext cx="168275" cy="6794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spc="270" dirty="0">
                <a:latin typeface="Arial"/>
                <a:cs typeface="Arial"/>
              </a:rPr>
              <a:t>˺</a:t>
            </a:r>
            <a:endParaRPr sz="1400">
              <a:latin typeface="Arial"/>
              <a:cs typeface="Arial"/>
            </a:endParaRPr>
          </a:p>
          <a:p>
            <a:pPr marL="12700" fontAlgn="auto">
              <a:spcBef>
                <a:spcPts val="190"/>
              </a:spcBef>
              <a:spcAft>
                <a:spcPts val="0"/>
              </a:spcAft>
              <a:defRPr/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spc="270" dirty="0">
                <a:latin typeface="Arial"/>
                <a:cs typeface="Arial"/>
              </a:rPr>
              <a:t>˻</a:t>
            </a:r>
            <a:endParaRPr sz="1400">
              <a:latin typeface="Arial"/>
              <a:cs typeface="Arial"/>
            </a:endParaRPr>
          </a:p>
          <a:p>
            <a:pPr marL="12700" fontAlgn="auto">
              <a:spcBef>
                <a:spcPts val="190"/>
              </a:spcBef>
              <a:spcAft>
                <a:spcPts val="0"/>
              </a:spcAft>
              <a:defRPr/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spc="270" dirty="0">
                <a:latin typeface="Arial"/>
                <a:cs typeface="Arial"/>
              </a:rPr>
              <a:t>˼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7125" y="8577263"/>
            <a:ext cx="5311775" cy="325437"/>
          </a:xfrm>
          <a:prstGeom prst="rect">
            <a:avLst/>
          </a:prstGeom>
          <a:solidFill>
            <a:srgbClr val="DDD9C3"/>
          </a:solidFill>
        </p:spPr>
        <p:txBody>
          <a:bodyPr lIns="0" tIns="0" rIns="0" bIns="0">
            <a:spAutoFit/>
          </a:bodyPr>
          <a:lstStyle/>
          <a:p>
            <a:pPr marL="25787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-95" dirty="0">
                <a:latin typeface="Tahoma"/>
                <a:cs typeface="Tahoma"/>
              </a:rPr>
              <a:t>: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</a:t>
            </a:r>
            <a:r>
              <a:rPr sz="1200" spc="-95" dirty="0">
                <a:latin typeface="Tahoma"/>
                <a:cs typeface="Tahoma"/>
              </a:rPr>
              <a:t>ع</a:t>
            </a:r>
            <a:r>
              <a:rPr sz="1200" spc="-110" dirty="0">
                <a:latin typeface="Tahoma"/>
                <a:cs typeface="Tahoma"/>
              </a:rPr>
              <a:t>ن</a:t>
            </a:r>
            <a:r>
              <a:rPr sz="1200" spc="380" dirty="0">
                <a:latin typeface="Tahoma"/>
                <a:cs typeface="Tahoma"/>
              </a:rPr>
              <a:t>ج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</a:t>
            </a:r>
            <a:r>
              <a:rPr sz="1200" spc="-45" dirty="0">
                <a:latin typeface="Tahoma"/>
                <a:cs typeface="Tahoma"/>
              </a:rPr>
              <a:t>عم</a:t>
            </a:r>
            <a:r>
              <a:rPr sz="1200" spc="-25" dirty="0">
                <a:latin typeface="Tahoma"/>
                <a:cs typeface="Tahoma"/>
              </a:rPr>
              <a:t>اج</a:t>
            </a:r>
            <a:r>
              <a:rPr sz="1200" spc="-80" dirty="0">
                <a:latin typeface="Tahoma"/>
                <a:cs typeface="Tahoma"/>
              </a:rPr>
              <a:t> </a:t>
            </a:r>
            <a:r>
              <a:rPr sz="1200" spc="-140" dirty="0">
                <a:latin typeface="Tahoma"/>
                <a:cs typeface="Tahoma"/>
              </a:rPr>
              <a:t>ي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270" dirty="0">
                <a:latin typeface="Tahoma"/>
                <a:cs typeface="Tahoma"/>
              </a:rPr>
              <a:t>ن</a:t>
            </a:r>
            <a:r>
              <a:rPr sz="1200" spc="15" dirty="0">
                <a:latin typeface="Tahoma"/>
                <a:cs typeface="Tahoma"/>
              </a:rPr>
              <a:t>ً</a:t>
            </a:r>
            <a:r>
              <a:rPr sz="1200" spc="-229" dirty="0">
                <a:latin typeface="Tahoma"/>
                <a:cs typeface="Tahoma"/>
              </a:rPr>
              <a:t>عتلا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40" dirty="0">
                <a:latin typeface="Tahoma"/>
                <a:cs typeface="Tahoma"/>
              </a:rPr>
              <a:t>ب</a:t>
            </a:r>
            <a:r>
              <a:rPr sz="1200" spc="-215" dirty="0">
                <a:latin typeface="Tahoma"/>
                <a:cs typeface="Tahoma"/>
              </a:rPr>
              <a:t>لط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تا</a:t>
            </a:r>
            <a:r>
              <a:rPr sz="1200" spc="-10" dirty="0">
                <a:latin typeface="Tahoma"/>
                <a:cs typeface="Tahoma"/>
              </a:rPr>
              <a:t>ز</a:t>
            </a:r>
            <a:r>
              <a:rPr sz="1200" spc="229" dirty="0">
                <a:latin typeface="Tahoma"/>
                <a:cs typeface="Tahoma"/>
              </a:rPr>
              <a:t>رم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-80" dirty="0">
                <a:latin typeface="Tahoma"/>
                <a:cs typeface="Tahoma"/>
              </a:rPr>
              <a:t>:ا</a:t>
            </a:r>
            <a:r>
              <a:rPr sz="1200" spc="-225" dirty="0">
                <a:latin typeface="Tahoma"/>
                <a:cs typeface="Tahoma"/>
              </a:rPr>
              <a:t>سدا</a:t>
            </a:r>
            <a:r>
              <a:rPr sz="1200" spc="-600" dirty="0">
                <a:latin typeface="Tahoma"/>
                <a:cs typeface="Tahoma"/>
              </a:rPr>
              <a:t>س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70613" y="9039225"/>
            <a:ext cx="168275" cy="6794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spc="270" dirty="0">
                <a:latin typeface="Arial"/>
                <a:cs typeface="Arial"/>
              </a:rPr>
              <a:t>˺</a:t>
            </a:r>
            <a:endParaRPr sz="1400">
              <a:latin typeface="Arial"/>
              <a:cs typeface="Arial"/>
            </a:endParaRPr>
          </a:p>
          <a:p>
            <a:pPr marL="12700" fontAlgn="auto">
              <a:spcBef>
                <a:spcPts val="190"/>
              </a:spcBef>
              <a:spcAft>
                <a:spcPts val="0"/>
              </a:spcAft>
              <a:defRPr/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spc="270" dirty="0">
                <a:latin typeface="Arial"/>
                <a:cs typeface="Arial"/>
              </a:rPr>
              <a:t>˻</a:t>
            </a:r>
            <a:endParaRPr sz="1400">
              <a:latin typeface="Arial"/>
              <a:cs typeface="Arial"/>
            </a:endParaRPr>
          </a:p>
          <a:p>
            <a:pPr marL="12700" fontAlgn="auto">
              <a:spcBef>
                <a:spcPts val="190"/>
              </a:spcBef>
              <a:spcAft>
                <a:spcPts val="0"/>
              </a:spcAft>
              <a:defRPr/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spc="270" dirty="0">
                <a:latin typeface="Arial"/>
                <a:cs typeface="Arial"/>
              </a:rPr>
              <a:t>˼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109663" y="914400"/>
          <a:ext cx="5373687" cy="1239838"/>
        </p:xfrm>
        <a:graphic>
          <a:graphicData uri="http://schemas.openxmlformats.org/drawingml/2006/table">
            <a:tbl>
              <a:tblPr/>
              <a:tblGrid>
                <a:gridCol w="5373687"/>
              </a:tblGrid>
              <a:tr h="242888">
                <a:tc>
                  <a:txBody>
                    <a:bodyPr/>
                    <a:lstStyle/>
                    <a:p>
                      <a:pPr marL="25939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87667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قفاوما	: رتشجاما ىلع لوصحا خيزات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2522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180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قيقدلا صصختلا	: واعلا صصختلا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25352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45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:سيدقتلا	: ينكارلا لدعما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18018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35213" algn="l"/>
                          <a:tab pos="2925763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ُيس	سَش	ووي: رتشجاما ةجزد ىلع لوصحلل اٍاضق يلا ةدما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:) دجو ٌإ( رتشجاما ةلاسز ٌاويع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792163" y="3546475"/>
          <a:ext cx="6032500" cy="11096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429"/>
                <a:gridCol w="1440570"/>
                <a:gridCol w="1441947"/>
                <a:gridCol w="1440576"/>
                <a:gridCol w="269747"/>
              </a:tblGrid>
              <a:tr h="230123">
                <a:tc>
                  <a:txBody>
                    <a:bodyPr/>
                    <a:lstStyle/>
                    <a:p>
                      <a:pPr marL="441325">
                        <a:lnSpc>
                          <a:spcPct val="100000"/>
                        </a:lnSpc>
                      </a:pPr>
                      <a:r>
                        <a:rPr sz="1100" b="1" spc="-15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اَ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ىاا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خيزات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اح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لاا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خيزات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100" b="1" spc="-2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نع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َج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ظولا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و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</a:tr>
              <a:tr h="292607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</a:tr>
              <a:tr h="294131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</a:tr>
              <a:tr h="292607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7125" y="1411288"/>
            <a:ext cx="5311775" cy="296862"/>
          </a:xfrm>
          <a:prstGeom prst="rect">
            <a:avLst/>
          </a:prstGeom>
          <a:solidFill>
            <a:srgbClr val="DDD9C3"/>
          </a:solidFill>
        </p:spPr>
        <p:txBody>
          <a:bodyPr lIns="0" tIns="0" rIns="0" bIns="0">
            <a:spAutoFit/>
          </a:bodyPr>
          <a:lstStyle/>
          <a:p>
            <a:pPr marL="542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spc="-30" dirty="0">
                <a:latin typeface="Tahoma"/>
                <a:cs typeface="Tahoma"/>
              </a:rPr>
              <a:t>.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-360" dirty="0">
                <a:latin typeface="Tahoma"/>
                <a:cs typeface="Tahoma"/>
              </a:rPr>
              <a:t>ص</a:t>
            </a:r>
            <a:r>
              <a:rPr sz="1100" spc="-235" dirty="0">
                <a:latin typeface="Tahoma"/>
                <a:cs typeface="Tahoma"/>
              </a:rPr>
              <a:t>ك</a:t>
            </a:r>
            <a:r>
              <a:rPr sz="1100" spc="-120" dirty="0">
                <a:latin typeface="Tahoma"/>
                <a:cs typeface="Tahoma"/>
              </a:rPr>
              <a:t>ع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50" dirty="0">
                <a:latin typeface="Tahoma"/>
                <a:cs typeface="Tahoma"/>
              </a:rPr>
              <a:t>ت</a:t>
            </a:r>
            <a:r>
              <a:rPr sz="1100" spc="-434" dirty="0">
                <a:latin typeface="Tahoma"/>
                <a:cs typeface="Tahoma"/>
              </a:rPr>
              <a:t>بث</a:t>
            </a:r>
            <a:r>
              <a:rPr sz="1100" spc="-90" dirty="0">
                <a:latin typeface="Tahoma"/>
                <a:cs typeface="Tahoma"/>
              </a:rPr>
              <a:t> </a:t>
            </a:r>
            <a:r>
              <a:rPr sz="1100" spc="-5" dirty="0">
                <a:latin typeface="Tahoma"/>
                <a:cs typeface="Tahoma"/>
              </a:rPr>
              <a:t>اذإ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ُ</a:t>
            </a:r>
            <a:r>
              <a:rPr sz="1100" dirty="0">
                <a:latin typeface="Tahoma"/>
                <a:cs typeface="Tahoma"/>
              </a:rPr>
              <a:t>ً</a:t>
            </a:r>
            <a:r>
              <a:rPr sz="1100" spc="-540" dirty="0">
                <a:latin typeface="Tahoma"/>
                <a:cs typeface="Tahoma"/>
              </a:rPr>
              <a:t>ى</a:t>
            </a:r>
            <a:r>
              <a:rPr sz="1100" spc="-480" dirty="0">
                <a:latin typeface="Tahoma"/>
                <a:cs typeface="Tahoma"/>
              </a:rPr>
              <a:t>ىى</a:t>
            </a:r>
            <a:r>
              <a:rPr sz="1100" spc="-140" dirty="0">
                <a:latin typeface="Tahoma"/>
                <a:cs typeface="Tahoma"/>
              </a:rPr>
              <a:t>ا</a:t>
            </a:r>
            <a:r>
              <a:rPr sz="1100" spc="-555" dirty="0">
                <a:latin typeface="Tahoma"/>
                <a:cs typeface="Tahoma"/>
              </a:rPr>
              <a:t>ق</a:t>
            </a:r>
            <a:r>
              <a:rPr sz="1100" spc="-330" dirty="0">
                <a:latin typeface="Tahoma"/>
                <a:cs typeface="Tahoma"/>
              </a:rPr>
              <a:t>ل</a:t>
            </a:r>
            <a:r>
              <a:rPr sz="1100" spc="-5" dirty="0">
                <a:latin typeface="Tahoma"/>
                <a:cs typeface="Tahoma"/>
              </a:rPr>
              <a:t>ا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ُ</a:t>
            </a:r>
            <a:r>
              <a:rPr sz="1100" spc="-330" dirty="0">
                <a:latin typeface="Tahoma"/>
                <a:cs typeface="Tahoma"/>
              </a:rPr>
              <a:t>ل</a:t>
            </a:r>
            <a:r>
              <a:rPr sz="1100" spc="-10" dirty="0">
                <a:latin typeface="Tahoma"/>
                <a:cs typeface="Tahoma"/>
              </a:rPr>
              <a:t>ْ</a:t>
            </a:r>
            <a:r>
              <a:rPr sz="1100" spc="-110" dirty="0">
                <a:latin typeface="Tahoma"/>
                <a:cs typeface="Tahoma"/>
              </a:rPr>
              <a:t>ا</a:t>
            </a:r>
            <a:r>
              <a:rPr sz="1100" spc="-560" dirty="0">
                <a:latin typeface="Tahoma"/>
                <a:cs typeface="Tahoma"/>
              </a:rPr>
              <a:t>ش</a:t>
            </a:r>
            <a:r>
              <a:rPr sz="1100" spc="-70" dirty="0">
                <a:latin typeface="Tahoma"/>
                <a:cs typeface="Tahoma"/>
              </a:rPr>
              <a:t>ن</a:t>
            </a:r>
            <a:r>
              <a:rPr sz="1100" spc="-360" dirty="0">
                <a:latin typeface="Tahoma"/>
                <a:cs typeface="Tahoma"/>
              </a:rPr>
              <a:t>لل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ض</a:t>
            </a:r>
            <a:r>
              <a:rPr sz="1100" spc="-905" dirty="0">
                <a:latin typeface="Tahoma"/>
                <a:cs typeface="Tahoma"/>
              </a:rPr>
              <a:t>س</a:t>
            </a:r>
            <a:r>
              <a:rPr sz="1100" spc="-250" dirty="0">
                <a:latin typeface="Tahoma"/>
                <a:cs typeface="Tahoma"/>
              </a:rPr>
              <a:t>ع</a:t>
            </a:r>
            <a:r>
              <a:rPr sz="1100" spc="-335" dirty="0">
                <a:latin typeface="Tahoma"/>
                <a:cs typeface="Tahoma"/>
              </a:rPr>
              <a:t>ت</a:t>
            </a:r>
            <a:r>
              <a:rPr sz="1100" spc="-15" dirty="0">
                <a:latin typeface="Tahoma"/>
                <a:cs typeface="Tahoma"/>
              </a:rPr>
              <a:t>أو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-90" dirty="0">
                <a:latin typeface="Tahoma"/>
                <a:cs typeface="Tahoma"/>
              </a:rPr>
              <a:t>،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55" dirty="0">
                <a:latin typeface="Tahoma"/>
                <a:cs typeface="Tahoma"/>
              </a:rPr>
              <a:t>هاعأ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َ</a:t>
            </a:r>
            <a:r>
              <a:rPr sz="1100" spc="10" dirty="0">
                <a:latin typeface="Tahoma"/>
                <a:cs typeface="Tahoma"/>
              </a:rPr>
              <a:t>ز</a:t>
            </a:r>
            <a:r>
              <a:rPr sz="1100" spc="-170" dirty="0">
                <a:latin typeface="Tahoma"/>
                <a:cs typeface="Tahoma"/>
              </a:rPr>
              <a:t>ىكرما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تام</a:t>
            </a:r>
            <a:r>
              <a:rPr sz="1100" spc="-509" dirty="0">
                <a:latin typeface="Tahoma"/>
                <a:cs typeface="Tahoma"/>
              </a:rPr>
              <a:t>ى</a:t>
            </a:r>
            <a:r>
              <a:rPr sz="1100" spc="-245" dirty="0">
                <a:latin typeface="Tahoma"/>
                <a:cs typeface="Tahoma"/>
              </a:rPr>
              <a:t>لع</a:t>
            </a:r>
            <a:r>
              <a:rPr sz="1100" spc="-90" dirty="0">
                <a:latin typeface="Tahoma"/>
                <a:cs typeface="Tahoma"/>
              </a:rPr>
              <a:t>ما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ُ</a:t>
            </a:r>
            <a:r>
              <a:rPr sz="1100" spc="-285" dirty="0">
                <a:latin typeface="Tahoma"/>
                <a:cs typeface="Tahoma"/>
              </a:rPr>
              <a:t>حص</a:t>
            </a:r>
            <a:r>
              <a:rPr sz="1100" spc="-475" dirty="0">
                <a:latin typeface="Tahoma"/>
                <a:cs typeface="Tahoma"/>
              </a:rPr>
              <a:t>ب</a:t>
            </a:r>
            <a:r>
              <a:rPr sz="1100" spc="-90" dirty="0">
                <a:latin typeface="Tahoma"/>
                <a:cs typeface="Tahoma"/>
              </a:rPr>
              <a:t> </a:t>
            </a:r>
            <a:r>
              <a:rPr sz="1100" spc="-130" dirty="0">
                <a:latin typeface="Tahoma"/>
                <a:cs typeface="Tahoma"/>
              </a:rPr>
              <a:t>ها</a:t>
            </a:r>
            <a:r>
              <a:rPr sz="1100" spc="-320" dirty="0">
                <a:latin typeface="Tahoma"/>
                <a:cs typeface="Tahoma"/>
              </a:rPr>
              <a:t>ى</a:t>
            </a:r>
            <a:r>
              <a:rPr sz="1100" spc="-10" dirty="0">
                <a:latin typeface="Tahoma"/>
                <a:cs typeface="Tahoma"/>
              </a:rPr>
              <a:t>دأ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-250" dirty="0">
                <a:latin typeface="Tahoma"/>
                <a:cs typeface="Tahoma"/>
              </a:rPr>
              <a:t>ع</a:t>
            </a:r>
            <a:r>
              <a:rPr sz="1100" spc="-360" dirty="0">
                <a:latin typeface="Tahoma"/>
                <a:cs typeface="Tahoma"/>
              </a:rPr>
              <a:t>ق</a:t>
            </a:r>
            <a:r>
              <a:rPr sz="1100" spc="-340" dirty="0">
                <a:latin typeface="Tahoma"/>
                <a:cs typeface="Tahoma"/>
              </a:rPr>
              <a:t>ىم</a:t>
            </a:r>
            <a:r>
              <a:rPr sz="1100" spc="-5" dirty="0">
                <a:latin typeface="Tahoma"/>
                <a:cs typeface="Tahoma"/>
              </a:rPr>
              <a:t>ا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ا</a:t>
            </a:r>
            <a:r>
              <a:rPr sz="1100" spc="-540" dirty="0">
                <a:latin typeface="Tahoma"/>
                <a:cs typeface="Tahoma"/>
              </a:rPr>
              <a:t>ى</a:t>
            </a:r>
            <a:r>
              <a:rPr sz="1100" spc="-15" dirty="0">
                <a:latin typeface="Tahoma"/>
                <a:cs typeface="Tahoma"/>
              </a:rPr>
              <a:t>أ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-490" dirty="0">
                <a:latin typeface="Tahoma"/>
                <a:cs typeface="Tahoma"/>
              </a:rPr>
              <a:t>سقأ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123" name="object 3"/>
          <p:cNvSpPr>
            <a:spLocks noChangeArrowheads="1"/>
          </p:cNvSpPr>
          <p:nvPr/>
        </p:nvSpPr>
        <p:spPr bwMode="auto">
          <a:xfrm>
            <a:off x="6049963" y="1830388"/>
            <a:ext cx="431800" cy="27305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4" name="object 4"/>
          <p:cNvSpPr>
            <a:spLocks noChangeArrowheads="1"/>
          </p:cNvSpPr>
          <p:nvPr/>
        </p:nvSpPr>
        <p:spPr bwMode="auto">
          <a:xfrm>
            <a:off x="3413125" y="1924050"/>
            <a:ext cx="2616200" cy="134938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5" name="object 5"/>
          <p:cNvSpPr>
            <a:spLocks noChangeArrowheads="1"/>
          </p:cNvSpPr>
          <p:nvPr/>
        </p:nvSpPr>
        <p:spPr bwMode="auto">
          <a:xfrm>
            <a:off x="2870200" y="1830388"/>
            <a:ext cx="542925" cy="2730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6" name="object 6"/>
          <p:cNvSpPr>
            <a:spLocks noChangeArrowheads="1"/>
          </p:cNvSpPr>
          <p:nvPr/>
        </p:nvSpPr>
        <p:spPr bwMode="auto">
          <a:xfrm>
            <a:off x="2778125" y="1830388"/>
            <a:ext cx="138113" cy="2730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7" name="object 7"/>
          <p:cNvSpPr>
            <a:spLocks noChangeArrowheads="1"/>
          </p:cNvSpPr>
          <p:nvPr/>
        </p:nvSpPr>
        <p:spPr bwMode="auto">
          <a:xfrm>
            <a:off x="1466850" y="1924050"/>
            <a:ext cx="1335088" cy="134938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8" name="object 8"/>
          <p:cNvSpPr>
            <a:spLocks noChangeArrowheads="1"/>
          </p:cNvSpPr>
          <p:nvPr/>
        </p:nvSpPr>
        <p:spPr bwMode="auto">
          <a:xfrm>
            <a:off x="6356350" y="2363788"/>
            <a:ext cx="85725" cy="136525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9" name="object 9"/>
          <p:cNvSpPr>
            <a:spLocks noChangeArrowheads="1"/>
          </p:cNvSpPr>
          <p:nvPr/>
        </p:nvSpPr>
        <p:spPr bwMode="auto">
          <a:xfrm>
            <a:off x="5935663" y="2271713"/>
            <a:ext cx="468312" cy="271462"/>
          </a:xfrm>
          <a:prstGeom prst="rect">
            <a:avLst/>
          </a:prstGeom>
          <a:blipFill dpi="0" rotWithShape="1">
            <a:blip r:embed="rId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0" name="object 10"/>
          <p:cNvSpPr>
            <a:spLocks noChangeArrowheads="1"/>
          </p:cNvSpPr>
          <p:nvPr/>
        </p:nvSpPr>
        <p:spPr bwMode="auto">
          <a:xfrm>
            <a:off x="5630863" y="2271713"/>
            <a:ext cx="347662" cy="271462"/>
          </a:xfrm>
          <a:prstGeom prst="rect">
            <a:avLst/>
          </a:prstGeom>
          <a:blipFill dpi="0" rotWithShape="1">
            <a:blip r:embed="rId1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1" name="object 11"/>
          <p:cNvSpPr>
            <a:spLocks noChangeArrowheads="1"/>
          </p:cNvSpPr>
          <p:nvPr/>
        </p:nvSpPr>
        <p:spPr bwMode="auto">
          <a:xfrm>
            <a:off x="5321300" y="2271713"/>
            <a:ext cx="354013" cy="271462"/>
          </a:xfrm>
          <a:prstGeom prst="rect">
            <a:avLst/>
          </a:prstGeom>
          <a:blipFill dpi="0" rotWithShape="1">
            <a:blip r:embed="rId1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2" name="object 12"/>
          <p:cNvSpPr>
            <a:spLocks noChangeArrowheads="1"/>
          </p:cNvSpPr>
          <p:nvPr/>
        </p:nvSpPr>
        <p:spPr bwMode="auto">
          <a:xfrm>
            <a:off x="5227638" y="2271713"/>
            <a:ext cx="139700" cy="271462"/>
          </a:xfrm>
          <a:prstGeom prst="rect">
            <a:avLst/>
          </a:prstGeom>
          <a:blipFill dpi="0" rotWithShape="1">
            <a:blip r:embed="rId1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3" name="object 13"/>
          <p:cNvSpPr>
            <a:spLocks noChangeArrowheads="1"/>
          </p:cNvSpPr>
          <p:nvPr/>
        </p:nvSpPr>
        <p:spPr bwMode="auto">
          <a:xfrm>
            <a:off x="5141913" y="2271713"/>
            <a:ext cx="130175" cy="271462"/>
          </a:xfrm>
          <a:prstGeom prst="rect">
            <a:avLst/>
          </a:prstGeom>
          <a:blipFill dpi="0" rotWithShape="1">
            <a:blip r:embed="rId1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4" name="object 14"/>
          <p:cNvSpPr>
            <a:spLocks noChangeArrowheads="1"/>
          </p:cNvSpPr>
          <p:nvPr/>
        </p:nvSpPr>
        <p:spPr bwMode="auto">
          <a:xfrm>
            <a:off x="5054600" y="2271713"/>
            <a:ext cx="130175" cy="271462"/>
          </a:xfrm>
          <a:prstGeom prst="rect">
            <a:avLst/>
          </a:prstGeom>
          <a:blipFill dpi="0" rotWithShape="1">
            <a:blip r:embed="rId1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5" name="object 15"/>
          <p:cNvSpPr>
            <a:spLocks noChangeArrowheads="1"/>
          </p:cNvSpPr>
          <p:nvPr/>
        </p:nvSpPr>
        <p:spPr bwMode="auto">
          <a:xfrm>
            <a:off x="4870450" y="2271713"/>
            <a:ext cx="276225" cy="271462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6" name="object 16"/>
          <p:cNvSpPr>
            <a:spLocks noChangeArrowheads="1"/>
          </p:cNvSpPr>
          <p:nvPr/>
        </p:nvSpPr>
        <p:spPr bwMode="auto">
          <a:xfrm>
            <a:off x="4692650" y="2271713"/>
            <a:ext cx="265113" cy="271462"/>
          </a:xfrm>
          <a:prstGeom prst="rect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object 17"/>
          <p:cNvSpPr txBox="1"/>
          <p:nvPr/>
        </p:nvSpPr>
        <p:spPr>
          <a:xfrm>
            <a:off x="1685925" y="2816225"/>
            <a:ext cx="4194175" cy="2159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300" spc="290" dirty="0">
                <a:latin typeface="Tahoma"/>
                <a:cs typeface="Tahoma"/>
              </a:rPr>
              <a:t>ن</a:t>
            </a:r>
            <a:r>
              <a:rPr sz="1300" spc="5" dirty="0">
                <a:latin typeface="Tahoma"/>
                <a:cs typeface="Tahoma"/>
              </a:rPr>
              <a:t>ً</a:t>
            </a:r>
            <a:r>
              <a:rPr sz="1300" spc="-260" dirty="0">
                <a:latin typeface="Tahoma"/>
                <a:cs typeface="Tahoma"/>
              </a:rPr>
              <a:t>ع</a:t>
            </a:r>
            <a:r>
              <a:rPr sz="1300" spc="-360" dirty="0">
                <a:latin typeface="Tahoma"/>
                <a:cs typeface="Tahoma"/>
              </a:rPr>
              <a:t>ت</a:t>
            </a:r>
            <a:r>
              <a:rPr sz="1300" spc="-455" dirty="0">
                <a:latin typeface="Tahoma"/>
                <a:cs typeface="Tahoma"/>
              </a:rPr>
              <a:t>ل</a:t>
            </a:r>
            <a:r>
              <a:rPr sz="1300" spc="-390" dirty="0">
                <a:latin typeface="Tahoma"/>
                <a:cs typeface="Tahoma"/>
              </a:rPr>
              <a:t>ل</a:t>
            </a:r>
            <a:r>
              <a:rPr sz="1300" spc="-85" dirty="0">
                <a:latin typeface="Tahoma"/>
                <a:cs typeface="Tahoma"/>
              </a:rPr>
              <a:t> </a:t>
            </a:r>
            <a:r>
              <a:rPr sz="1300" spc="5" dirty="0">
                <a:latin typeface="Tahoma"/>
                <a:cs typeface="Tahoma"/>
              </a:rPr>
              <a:t>حط</a:t>
            </a:r>
            <a:r>
              <a:rPr sz="1300" spc="-425" dirty="0">
                <a:latin typeface="Tahoma"/>
                <a:cs typeface="Tahoma"/>
              </a:rPr>
              <a:t>سما</a:t>
            </a:r>
            <a:r>
              <a:rPr sz="1300" spc="-90" dirty="0">
                <a:latin typeface="Tahoma"/>
                <a:cs typeface="Tahoma"/>
              </a:rPr>
              <a:t> </a:t>
            </a:r>
            <a:r>
              <a:rPr sz="1300" spc="-105" dirty="0">
                <a:latin typeface="Tahoma"/>
                <a:cs typeface="Tahoma"/>
              </a:rPr>
              <a:t>هً</a:t>
            </a:r>
            <a:r>
              <a:rPr sz="1300" spc="-285" dirty="0">
                <a:latin typeface="Tahoma"/>
                <a:cs typeface="Tahoma"/>
              </a:rPr>
              <a:t>ل</a:t>
            </a:r>
            <a:r>
              <a:rPr sz="1300" spc="-20" dirty="0">
                <a:latin typeface="Tahoma"/>
                <a:cs typeface="Tahoma"/>
              </a:rPr>
              <a:t>إ</a:t>
            </a:r>
            <a:r>
              <a:rPr sz="1300" spc="-80" dirty="0">
                <a:latin typeface="Tahoma"/>
                <a:cs typeface="Tahoma"/>
              </a:rPr>
              <a:t> </a:t>
            </a:r>
            <a:r>
              <a:rPr sz="1300" spc="100" dirty="0">
                <a:latin typeface="Tahoma"/>
                <a:cs typeface="Tahoma"/>
              </a:rPr>
              <a:t>ود</a:t>
            </a:r>
            <a:r>
              <a:rPr sz="1300" spc="-680" dirty="0">
                <a:latin typeface="Tahoma"/>
                <a:cs typeface="Tahoma"/>
              </a:rPr>
              <a:t>ق</a:t>
            </a:r>
            <a:r>
              <a:rPr sz="1300" spc="-470" dirty="0">
                <a:latin typeface="Tahoma"/>
                <a:cs typeface="Tahoma"/>
              </a:rPr>
              <a:t>ت</a:t>
            </a:r>
            <a:r>
              <a:rPr sz="1300" spc="-110" dirty="0">
                <a:latin typeface="Tahoma"/>
                <a:cs typeface="Tahoma"/>
              </a:rPr>
              <a:t>ما</a:t>
            </a:r>
            <a:r>
              <a:rPr sz="1300" spc="-95" dirty="0">
                <a:latin typeface="Tahoma"/>
                <a:cs typeface="Tahoma"/>
              </a:rPr>
              <a:t> </a:t>
            </a:r>
            <a:r>
              <a:rPr sz="1300" spc="135" dirty="0">
                <a:latin typeface="Tahoma"/>
                <a:cs typeface="Tahoma"/>
              </a:rPr>
              <a:t>ه</a:t>
            </a:r>
            <a:r>
              <a:rPr sz="1300" spc="-805" dirty="0">
                <a:latin typeface="Tahoma"/>
                <a:cs typeface="Tahoma"/>
              </a:rPr>
              <a:t>ش</a:t>
            </a:r>
            <a:r>
              <a:rPr sz="1300" spc="-590" dirty="0">
                <a:latin typeface="Tahoma"/>
                <a:cs typeface="Tahoma"/>
              </a:rPr>
              <a:t>ق</a:t>
            </a:r>
            <a:r>
              <a:rPr sz="1300" spc="-200" dirty="0">
                <a:latin typeface="Tahoma"/>
                <a:cs typeface="Tahoma"/>
              </a:rPr>
              <a:t>لا</a:t>
            </a:r>
            <a:r>
              <a:rPr sz="1300" spc="-85" dirty="0">
                <a:latin typeface="Tahoma"/>
                <a:cs typeface="Tahoma"/>
              </a:rPr>
              <a:t> </a:t>
            </a:r>
            <a:r>
              <a:rPr sz="1300" spc="-395" dirty="0">
                <a:latin typeface="Tahoma"/>
                <a:cs typeface="Tahoma"/>
              </a:rPr>
              <a:t>لبق</a:t>
            </a:r>
            <a:r>
              <a:rPr sz="1300" spc="-90" dirty="0">
                <a:latin typeface="Tahoma"/>
                <a:cs typeface="Tahoma"/>
              </a:rPr>
              <a:t> </a:t>
            </a:r>
            <a:r>
              <a:rPr sz="1300" spc="15" dirty="0">
                <a:latin typeface="Tahoma"/>
                <a:cs typeface="Tahoma"/>
              </a:rPr>
              <a:t>ًم</a:t>
            </a:r>
            <a:r>
              <a:rPr sz="1300" spc="-90" dirty="0">
                <a:latin typeface="Tahoma"/>
                <a:cs typeface="Tahoma"/>
              </a:rPr>
              <a:t> </a:t>
            </a:r>
            <a:r>
              <a:rPr sz="1300" spc="195" dirty="0">
                <a:latin typeface="Tahoma"/>
                <a:cs typeface="Tahoma"/>
              </a:rPr>
              <a:t>أ</a:t>
            </a:r>
            <a:r>
              <a:rPr sz="1300" spc="465" dirty="0">
                <a:latin typeface="Tahoma"/>
                <a:cs typeface="Tahoma"/>
              </a:rPr>
              <a:t>م</a:t>
            </a:r>
            <a:r>
              <a:rPr sz="1300" spc="-85" dirty="0">
                <a:latin typeface="Tahoma"/>
                <a:cs typeface="Tahoma"/>
              </a:rPr>
              <a:t> </a:t>
            </a:r>
            <a:r>
              <a:rPr sz="1300" spc="-35" dirty="0">
                <a:latin typeface="Tahoma"/>
                <a:cs typeface="Tahoma"/>
              </a:rPr>
              <a:t>ت</a:t>
            </a:r>
            <a:r>
              <a:rPr sz="1300" spc="-260" dirty="0">
                <a:latin typeface="Tahoma"/>
                <a:cs typeface="Tahoma"/>
              </a:rPr>
              <a:t>اىا</a:t>
            </a:r>
            <a:r>
              <a:rPr sz="1300" spc="-5" dirty="0">
                <a:latin typeface="Tahoma"/>
                <a:cs typeface="Tahoma"/>
              </a:rPr>
              <a:t>ً</a:t>
            </a:r>
            <a:r>
              <a:rPr sz="1300" spc="-560" dirty="0">
                <a:latin typeface="Tahoma"/>
                <a:cs typeface="Tahoma"/>
              </a:rPr>
              <a:t>ب</a:t>
            </a:r>
            <a:r>
              <a:rPr sz="1300" spc="-30" dirty="0">
                <a:latin typeface="Tahoma"/>
                <a:cs typeface="Tahoma"/>
              </a:rPr>
              <a:t> </a:t>
            </a:r>
            <a:r>
              <a:rPr sz="1500" spc="-120" dirty="0">
                <a:latin typeface="Tahoma"/>
                <a:cs typeface="Tahoma"/>
              </a:rPr>
              <a:t>:</a:t>
            </a:r>
            <a:r>
              <a:rPr sz="1300" spc="-200" dirty="0">
                <a:latin typeface="Tahoma"/>
                <a:cs typeface="Tahoma"/>
              </a:rPr>
              <a:t>ٌىا</a:t>
            </a:r>
            <a:r>
              <a:rPr sz="1300" spc="-330" dirty="0">
                <a:latin typeface="Tahoma"/>
                <a:cs typeface="Tahoma"/>
              </a:rPr>
              <a:t>ج</a:t>
            </a:r>
            <a:r>
              <a:rPr sz="1300" spc="-385" dirty="0">
                <a:latin typeface="Tahoma"/>
                <a:cs typeface="Tahoma"/>
              </a:rPr>
              <a:t>ل</a:t>
            </a:r>
            <a:r>
              <a:rPr sz="1300" spc="-5" dirty="0">
                <a:latin typeface="Tahoma"/>
                <a:cs typeface="Tahoma"/>
              </a:rPr>
              <a:t>ا</a:t>
            </a:r>
            <a:r>
              <a:rPr sz="1300" spc="-95" dirty="0">
                <a:latin typeface="Tahoma"/>
                <a:cs typeface="Tahoma"/>
              </a:rPr>
              <a:t> </a:t>
            </a:r>
            <a:r>
              <a:rPr sz="1300" spc="135" dirty="0">
                <a:latin typeface="Tahoma"/>
                <a:cs typeface="Tahoma"/>
              </a:rPr>
              <a:t>ه</a:t>
            </a:r>
            <a:r>
              <a:rPr sz="1300" spc="-805" dirty="0">
                <a:latin typeface="Tahoma"/>
                <a:cs typeface="Tahoma"/>
              </a:rPr>
              <a:t>ش</a:t>
            </a:r>
            <a:r>
              <a:rPr sz="1300" spc="-590" dirty="0">
                <a:latin typeface="Tahoma"/>
                <a:cs typeface="Tahoma"/>
              </a:rPr>
              <a:t>ق</a:t>
            </a:r>
            <a:r>
              <a:rPr sz="1300" spc="-200" dirty="0">
                <a:latin typeface="Tahoma"/>
                <a:cs typeface="Tahoma"/>
              </a:rPr>
              <a:t>لا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27125" y="3244850"/>
            <a:ext cx="5311775" cy="323850"/>
          </a:xfrm>
          <a:prstGeom prst="rect">
            <a:avLst/>
          </a:prstGeom>
          <a:solidFill>
            <a:srgbClr val="DDD9C3"/>
          </a:solidFill>
        </p:spPr>
        <p:txBody>
          <a:bodyPr lIns="0" tIns="0" rIns="0" bIns="0">
            <a:spAutoFit/>
          </a:bodyPr>
          <a:lstStyle/>
          <a:p>
            <a:pPr marL="3048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-95" dirty="0">
                <a:latin typeface="Tahoma"/>
                <a:cs typeface="Tahoma"/>
              </a:rPr>
              <a:t>: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ٌ</a:t>
            </a:r>
            <a:r>
              <a:rPr sz="1200" spc="-80" dirty="0">
                <a:latin typeface="Tahoma"/>
                <a:cs typeface="Tahoma"/>
              </a:rPr>
              <a:t>ن</a:t>
            </a:r>
            <a:r>
              <a:rPr sz="1200" spc="-295" dirty="0">
                <a:latin typeface="Tahoma"/>
                <a:cs typeface="Tahoma"/>
              </a:rPr>
              <a:t>لع</a:t>
            </a:r>
            <a:r>
              <a:rPr sz="1200" spc="-315" dirty="0">
                <a:latin typeface="Tahoma"/>
                <a:cs typeface="Tahoma"/>
              </a:rPr>
              <a:t>ل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110" dirty="0">
                <a:latin typeface="Tahoma"/>
                <a:cs typeface="Tahoma"/>
              </a:rPr>
              <a:t>ه</a:t>
            </a:r>
            <a:r>
              <a:rPr sz="1200" spc="-655" dirty="0">
                <a:latin typeface="Tahoma"/>
                <a:cs typeface="Tahoma"/>
              </a:rPr>
              <a:t>ش</a:t>
            </a:r>
            <a:r>
              <a:rPr sz="1200" spc="-620" dirty="0">
                <a:latin typeface="Tahoma"/>
                <a:cs typeface="Tahoma"/>
              </a:rPr>
              <a:t>ق</a:t>
            </a:r>
            <a:r>
              <a:rPr sz="1200" spc="-365" dirty="0">
                <a:latin typeface="Tahoma"/>
                <a:cs typeface="Tahoma"/>
              </a:rPr>
              <a:t>ل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365" dirty="0">
                <a:latin typeface="Tahoma"/>
                <a:cs typeface="Tahoma"/>
              </a:rPr>
              <a:t>لبق</a:t>
            </a:r>
            <a:r>
              <a:rPr sz="1200" spc="-80" dirty="0">
                <a:latin typeface="Tahoma"/>
                <a:cs typeface="Tahoma"/>
              </a:rPr>
              <a:t> </a:t>
            </a:r>
            <a:r>
              <a:rPr sz="1200" spc="15" dirty="0">
                <a:latin typeface="Tahoma"/>
                <a:cs typeface="Tahoma"/>
              </a:rPr>
              <a:t>ًم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-215" dirty="0">
                <a:latin typeface="Tahoma"/>
                <a:cs typeface="Tahoma"/>
              </a:rPr>
              <a:t>دعت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225" dirty="0">
                <a:latin typeface="Tahoma"/>
                <a:cs typeface="Tahoma"/>
              </a:rPr>
              <a:t>تاى</a:t>
            </a:r>
            <a:r>
              <a:rPr sz="1200" spc="-70" dirty="0">
                <a:latin typeface="Tahoma"/>
                <a:cs typeface="Tahoma"/>
              </a:rPr>
              <a:t>ا</a:t>
            </a:r>
            <a:r>
              <a:rPr sz="1200" spc="5" dirty="0">
                <a:latin typeface="Tahoma"/>
                <a:cs typeface="Tahoma"/>
              </a:rPr>
              <a:t>ً</a:t>
            </a:r>
            <a:r>
              <a:rPr sz="1200" spc="-520" dirty="0">
                <a:latin typeface="Tahoma"/>
                <a:cs typeface="Tahoma"/>
              </a:rPr>
              <a:t>ب</a:t>
            </a:r>
            <a:r>
              <a:rPr sz="1200" spc="-95" dirty="0">
                <a:latin typeface="Tahoma"/>
                <a:cs typeface="Tahoma"/>
              </a:rPr>
              <a:t>: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130" dirty="0">
                <a:latin typeface="Tahoma"/>
                <a:cs typeface="Tahoma"/>
              </a:rPr>
              <a:t>او</a:t>
            </a:r>
            <a:r>
              <a:rPr sz="1200" spc="-15" dirty="0">
                <a:latin typeface="Tahoma"/>
                <a:cs typeface="Tahoma"/>
              </a:rPr>
              <a:t>أ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139" name="object 19"/>
          <p:cNvSpPr>
            <a:spLocks noChangeArrowheads="1"/>
          </p:cNvSpPr>
          <p:nvPr/>
        </p:nvSpPr>
        <p:spPr bwMode="auto">
          <a:xfrm>
            <a:off x="6335713" y="3694113"/>
            <a:ext cx="169862" cy="252412"/>
          </a:xfrm>
          <a:prstGeom prst="rect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0" name="object 20"/>
          <p:cNvSpPr>
            <a:spLocks noChangeArrowheads="1"/>
          </p:cNvSpPr>
          <p:nvPr/>
        </p:nvSpPr>
        <p:spPr bwMode="auto">
          <a:xfrm>
            <a:off x="6289675" y="3694113"/>
            <a:ext cx="90488" cy="252412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1" name="object 21"/>
          <p:cNvSpPr>
            <a:spLocks noChangeArrowheads="1"/>
          </p:cNvSpPr>
          <p:nvPr/>
        </p:nvSpPr>
        <p:spPr bwMode="auto">
          <a:xfrm>
            <a:off x="2438400" y="3694113"/>
            <a:ext cx="3800475" cy="252412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2" name="object 22"/>
          <p:cNvSpPr>
            <a:spLocks/>
          </p:cNvSpPr>
          <p:nvPr/>
        </p:nvSpPr>
        <p:spPr bwMode="auto">
          <a:xfrm>
            <a:off x="3462338" y="4202113"/>
            <a:ext cx="58737" cy="233362"/>
          </a:xfrm>
          <a:custGeom>
            <a:avLst/>
            <a:gdLst/>
            <a:ahLst/>
            <a:cxnLst>
              <a:cxn ang="0">
                <a:pos x="0" y="233171"/>
              </a:cxn>
              <a:cxn ang="0">
                <a:pos x="59435" y="233171"/>
              </a:cxn>
              <a:cxn ang="0">
                <a:pos x="59435" y="0"/>
              </a:cxn>
              <a:cxn ang="0">
                <a:pos x="0" y="0"/>
              </a:cxn>
              <a:cxn ang="0">
                <a:pos x="0" y="233171"/>
              </a:cxn>
            </a:cxnLst>
            <a:rect l="0" t="0" r="r" b="b"/>
            <a:pathLst>
              <a:path w="59689" h="233679">
                <a:moveTo>
                  <a:pt x="0" y="233171"/>
                </a:moveTo>
                <a:lnTo>
                  <a:pt x="59435" y="233171"/>
                </a:lnTo>
                <a:lnTo>
                  <a:pt x="59435" y="0"/>
                </a:lnTo>
                <a:lnTo>
                  <a:pt x="0" y="0"/>
                </a:lnTo>
                <a:lnTo>
                  <a:pt x="0" y="23317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3" name="object 23"/>
          <p:cNvSpPr>
            <a:spLocks/>
          </p:cNvSpPr>
          <p:nvPr/>
        </p:nvSpPr>
        <p:spPr bwMode="auto">
          <a:xfrm>
            <a:off x="6534150" y="4202113"/>
            <a:ext cx="60325" cy="233362"/>
          </a:xfrm>
          <a:custGeom>
            <a:avLst/>
            <a:gdLst/>
            <a:ahLst/>
            <a:cxnLst>
              <a:cxn ang="0">
                <a:pos x="0" y="233171"/>
              </a:cxn>
              <a:cxn ang="0">
                <a:pos x="59435" y="233171"/>
              </a:cxn>
              <a:cxn ang="0">
                <a:pos x="59435" y="0"/>
              </a:cxn>
              <a:cxn ang="0">
                <a:pos x="0" y="0"/>
              </a:cxn>
              <a:cxn ang="0">
                <a:pos x="0" y="233171"/>
              </a:cxn>
            </a:cxnLst>
            <a:rect l="0" t="0" r="r" b="b"/>
            <a:pathLst>
              <a:path w="59690" h="233679">
                <a:moveTo>
                  <a:pt x="0" y="233171"/>
                </a:moveTo>
                <a:lnTo>
                  <a:pt x="59435" y="233171"/>
                </a:lnTo>
                <a:lnTo>
                  <a:pt x="59435" y="0"/>
                </a:lnTo>
                <a:lnTo>
                  <a:pt x="0" y="0"/>
                </a:lnTo>
                <a:lnTo>
                  <a:pt x="0" y="23317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4" name="object 24"/>
          <p:cNvSpPr>
            <a:spLocks/>
          </p:cNvSpPr>
          <p:nvPr/>
        </p:nvSpPr>
        <p:spPr bwMode="auto">
          <a:xfrm>
            <a:off x="3521075" y="4202113"/>
            <a:ext cx="3013075" cy="233362"/>
          </a:xfrm>
          <a:custGeom>
            <a:avLst/>
            <a:gdLst/>
            <a:ahLst/>
            <a:cxnLst>
              <a:cxn ang="0">
                <a:pos x="0" y="233171"/>
              </a:cxn>
              <a:cxn ang="0">
                <a:pos x="3013591" y="233171"/>
              </a:cxn>
              <a:cxn ang="0">
                <a:pos x="3013591" y="0"/>
              </a:cxn>
              <a:cxn ang="0">
                <a:pos x="0" y="0"/>
              </a:cxn>
              <a:cxn ang="0">
                <a:pos x="0" y="233171"/>
              </a:cxn>
            </a:cxnLst>
            <a:rect l="0" t="0" r="r" b="b"/>
            <a:pathLst>
              <a:path w="3013709" h="233679">
                <a:moveTo>
                  <a:pt x="0" y="233171"/>
                </a:moveTo>
                <a:lnTo>
                  <a:pt x="3013591" y="233171"/>
                </a:lnTo>
                <a:lnTo>
                  <a:pt x="3013591" y="0"/>
                </a:lnTo>
                <a:lnTo>
                  <a:pt x="0" y="0"/>
                </a:lnTo>
                <a:lnTo>
                  <a:pt x="0" y="23317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5" name="object 25"/>
          <p:cNvSpPr>
            <a:spLocks noChangeArrowheads="1"/>
          </p:cNvSpPr>
          <p:nvPr/>
        </p:nvSpPr>
        <p:spPr bwMode="auto">
          <a:xfrm>
            <a:off x="5159375" y="4202113"/>
            <a:ext cx="701675" cy="233362"/>
          </a:xfrm>
          <a:prstGeom prst="rect">
            <a:avLst/>
          </a:prstGeom>
          <a:blipFill dpi="0" rotWithShape="1">
            <a:blip r:embed="rId1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6" name="object 26"/>
          <p:cNvSpPr>
            <a:spLocks noChangeArrowheads="1"/>
          </p:cNvSpPr>
          <p:nvPr/>
        </p:nvSpPr>
        <p:spPr bwMode="auto">
          <a:xfrm>
            <a:off x="4246563" y="4202113"/>
            <a:ext cx="960437" cy="233362"/>
          </a:xfrm>
          <a:prstGeom prst="rect">
            <a:avLst/>
          </a:prstGeom>
          <a:blipFill dpi="0" rotWithShape="1">
            <a:blip r:embed="rId2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7" name="object 27"/>
          <p:cNvSpPr>
            <a:spLocks/>
          </p:cNvSpPr>
          <p:nvPr/>
        </p:nvSpPr>
        <p:spPr bwMode="auto">
          <a:xfrm>
            <a:off x="495300" y="4202113"/>
            <a:ext cx="58738" cy="233362"/>
          </a:xfrm>
          <a:custGeom>
            <a:avLst/>
            <a:gdLst/>
            <a:ahLst/>
            <a:cxnLst>
              <a:cxn ang="0">
                <a:pos x="0" y="233171"/>
              </a:cxn>
              <a:cxn ang="0">
                <a:pos x="57911" y="233171"/>
              </a:cxn>
              <a:cxn ang="0">
                <a:pos x="57911" y="0"/>
              </a:cxn>
              <a:cxn ang="0">
                <a:pos x="0" y="0"/>
              </a:cxn>
              <a:cxn ang="0">
                <a:pos x="0" y="233171"/>
              </a:cxn>
            </a:cxnLst>
            <a:rect l="0" t="0" r="r" b="b"/>
            <a:pathLst>
              <a:path w="58420" h="233679">
                <a:moveTo>
                  <a:pt x="0" y="233171"/>
                </a:moveTo>
                <a:lnTo>
                  <a:pt x="57911" y="233171"/>
                </a:lnTo>
                <a:lnTo>
                  <a:pt x="57911" y="0"/>
                </a:lnTo>
                <a:lnTo>
                  <a:pt x="0" y="0"/>
                </a:lnTo>
                <a:lnTo>
                  <a:pt x="0" y="23317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8" name="object 28"/>
          <p:cNvSpPr>
            <a:spLocks/>
          </p:cNvSpPr>
          <p:nvPr/>
        </p:nvSpPr>
        <p:spPr bwMode="auto">
          <a:xfrm>
            <a:off x="3384550" y="4202113"/>
            <a:ext cx="57150" cy="233362"/>
          </a:xfrm>
          <a:custGeom>
            <a:avLst/>
            <a:gdLst/>
            <a:ahLst/>
            <a:cxnLst>
              <a:cxn ang="0">
                <a:pos x="0" y="233171"/>
              </a:cxn>
              <a:cxn ang="0">
                <a:pos x="57911" y="233171"/>
              </a:cxn>
              <a:cxn ang="0">
                <a:pos x="57911" y="0"/>
              </a:cxn>
              <a:cxn ang="0">
                <a:pos x="0" y="0"/>
              </a:cxn>
              <a:cxn ang="0">
                <a:pos x="0" y="233171"/>
              </a:cxn>
            </a:cxnLst>
            <a:rect l="0" t="0" r="r" b="b"/>
            <a:pathLst>
              <a:path w="58420" h="233679">
                <a:moveTo>
                  <a:pt x="0" y="233171"/>
                </a:moveTo>
                <a:lnTo>
                  <a:pt x="57911" y="233171"/>
                </a:lnTo>
                <a:lnTo>
                  <a:pt x="57911" y="0"/>
                </a:lnTo>
                <a:lnTo>
                  <a:pt x="0" y="0"/>
                </a:lnTo>
                <a:lnTo>
                  <a:pt x="0" y="23317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49" name="object 29"/>
          <p:cNvSpPr>
            <a:spLocks/>
          </p:cNvSpPr>
          <p:nvPr/>
        </p:nvSpPr>
        <p:spPr bwMode="auto">
          <a:xfrm>
            <a:off x="552450" y="4202113"/>
            <a:ext cx="2832100" cy="233362"/>
          </a:xfrm>
          <a:custGeom>
            <a:avLst/>
            <a:gdLst/>
            <a:ahLst/>
            <a:cxnLst>
              <a:cxn ang="0">
                <a:pos x="0" y="233171"/>
              </a:cxn>
              <a:cxn ang="0">
                <a:pos x="2830698" y="233171"/>
              </a:cxn>
              <a:cxn ang="0">
                <a:pos x="2830698" y="0"/>
              </a:cxn>
              <a:cxn ang="0">
                <a:pos x="0" y="0"/>
              </a:cxn>
              <a:cxn ang="0">
                <a:pos x="0" y="233171"/>
              </a:cxn>
            </a:cxnLst>
            <a:rect l="0" t="0" r="r" b="b"/>
            <a:pathLst>
              <a:path w="2830829" h="233679">
                <a:moveTo>
                  <a:pt x="0" y="233171"/>
                </a:moveTo>
                <a:lnTo>
                  <a:pt x="2830698" y="233171"/>
                </a:lnTo>
                <a:lnTo>
                  <a:pt x="2830698" y="0"/>
                </a:lnTo>
                <a:lnTo>
                  <a:pt x="0" y="0"/>
                </a:lnTo>
                <a:lnTo>
                  <a:pt x="0" y="23317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0" name="object 30"/>
          <p:cNvSpPr>
            <a:spLocks noChangeArrowheads="1"/>
          </p:cNvSpPr>
          <p:nvPr/>
        </p:nvSpPr>
        <p:spPr bwMode="auto">
          <a:xfrm>
            <a:off x="2044700" y="4202113"/>
            <a:ext cx="779463" cy="233362"/>
          </a:xfrm>
          <a:prstGeom prst="rect">
            <a:avLst/>
          </a:prstGeom>
          <a:blipFill dpi="0" rotWithShape="1">
            <a:blip r:embed="rId2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1" name="object 31"/>
          <p:cNvSpPr>
            <a:spLocks noChangeArrowheads="1"/>
          </p:cNvSpPr>
          <p:nvPr/>
        </p:nvSpPr>
        <p:spPr bwMode="auto">
          <a:xfrm>
            <a:off x="1676400" y="4202113"/>
            <a:ext cx="422275" cy="233362"/>
          </a:xfrm>
          <a:prstGeom prst="rect">
            <a:avLst/>
          </a:prstGeom>
          <a:blipFill dpi="0" rotWithShape="1">
            <a:blip r:embed="rId2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2" name="object 32"/>
          <p:cNvSpPr>
            <a:spLocks noChangeArrowheads="1"/>
          </p:cNvSpPr>
          <p:nvPr/>
        </p:nvSpPr>
        <p:spPr bwMode="auto">
          <a:xfrm>
            <a:off x="1211263" y="4202113"/>
            <a:ext cx="508000" cy="233362"/>
          </a:xfrm>
          <a:prstGeom prst="rect">
            <a:avLst/>
          </a:prstGeom>
          <a:blipFill dpi="0" rotWithShape="1">
            <a:blip r:embed="rId2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3" name="object 33"/>
          <p:cNvSpPr>
            <a:spLocks noChangeArrowheads="1"/>
          </p:cNvSpPr>
          <p:nvPr/>
        </p:nvSpPr>
        <p:spPr bwMode="auto">
          <a:xfrm>
            <a:off x="1169988" y="4202113"/>
            <a:ext cx="82550" cy="233362"/>
          </a:xfrm>
          <a:prstGeom prst="rect">
            <a:avLst/>
          </a:prstGeom>
          <a:blipFill dpi="0" rotWithShape="1">
            <a:blip r:embed="rId2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4" name="object 34"/>
          <p:cNvSpPr>
            <a:spLocks/>
          </p:cNvSpPr>
          <p:nvPr/>
        </p:nvSpPr>
        <p:spPr bwMode="auto">
          <a:xfrm>
            <a:off x="476250" y="4186238"/>
            <a:ext cx="61372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6904" y="0"/>
              </a:cxn>
            </a:cxnLst>
            <a:rect l="0" t="0" r="r" b="b"/>
            <a:pathLst>
              <a:path w="6137275">
                <a:moveTo>
                  <a:pt x="0" y="0"/>
                </a:moveTo>
                <a:lnTo>
                  <a:pt x="6136904" y="0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5" name="object 35"/>
          <p:cNvSpPr>
            <a:spLocks/>
          </p:cNvSpPr>
          <p:nvPr/>
        </p:nvSpPr>
        <p:spPr bwMode="auto">
          <a:xfrm>
            <a:off x="487363" y="4198938"/>
            <a:ext cx="6113462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12520" y="0"/>
              </a:cxn>
            </a:cxnLst>
            <a:rect l="0" t="0" r="r" b="b"/>
            <a:pathLst>
              <a:path w="6112509">
                <a:moveTo>
                  <a:pt x="0" y="0"/>
                </a:moveTo>
                <a:lnTo>
                  <a:pt x="6112520" y="0"/>
                </a:lnTo>
              </a:path>
            </a:pathLst>
          </a:custGeom>
          <a:noFill/>
          <a:ln w="8889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6" name="object 36"/>
          <p:cNvSpPr>
            <a:spLocks/>
          </p:cNvSpPr>
          <p:nvPr/>
        </p:nvSpPr>
        <p:spPr bwMode="auto">
          <a:xfrm>
            <a:off x="493713" y="4202113"/>
            <a:ext cx="6100762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00328" y="0"/>
              </a:cxn>
            </a:cxnLst>
            <a:rect l="0" t="0" r="r" b="b"/>
            <a:pathLst>
              <a:path w="6100445">
                <a:moveTo>
                  <a:pt x="0" y="0"/>
                </a:moveTo>
                <a:lnTo>
                  <a:pt x="6100328" y="0"/>
                </a:lnTo>
              </a:path>
            </a:pathLst>
          </a:custGeom>
          <a:noFill/>
          <a:ln w="3175">
            <a:solidFill>
              <a:srgbClr val="DDD9C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7" name="object 37"/>
          <p:cNvSpPr>
            <a:spLocks/>
          </p:cNvSpPr>
          <p:nvPr/>
        </p:nvSpPr>
        <p:spPr bwMode="auto">
          <a:xfrm>
            <a:off x="484188" y="4179888"/>
            <a:ext cx="0" cy="1773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72655"/>
              </a:cxn>
            </a:cxnLst>
            <a:rect l="0" t="0" r="r" b="b"/>
            <a:pathLst>
              <a:path h="1772920">
                <a:moveTo>
                  <a:pt x="0" y="0"/>
                </a:moveTo>
                <a:lnTo>
                  <a:pt x="0" y="1772655"/>
                </a:lnTo>
              </a:path>
            </a:pathLst>
          </a:custGeom>
          <a:noFill/>
          <a:ln w="18922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8" name="object 38"/>
          <p:cNvSpPr>
            <a:spLocks/>
          </p:cNvSpPr>
          <p:nvPr/>
        </p:nvSpPr>
        <p:spPr bwMode="auto">
          <a:xfrm>
            <a:off x="477838" y="4202113"/>
            <a:ext cx="0" cy="1771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71131"/>
              </a:cxn>
            </a:cxnLst>
            <a:rect l="0" t="0" r="r" b="b"/>
            <a:pathLst>
              <a:path h="1771650">
                <a:moveTo>
                  <a:pt x="0" y="0"/>
                </a:moveTo>
                <a:lnTo>
                  <a:pt x="0" y="1771131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59" name="object 39"/>
          <p:cNvSpPr>
            <a:spLocks/>
          </p:cNvSpPr>
          <p:nvPr/>
        </p:nvSpPr>
        <p:spPr bwMode="auto">
          <a:xfrm>
            <a:off x="3459163" y="4197350"/>
            <a:ext cx="0" cy="1754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54367"/>
              </a:cxn>
            </a:cxnLst>
            <a:rect l="0" t="0" r="r" b="b"/>
            <a:pathLst>
              <a:path h="1754504">
                <a:moveTo>
                  <a:pt x="0" y="0"/>
                </a:moveTo>
                <a:lnTo>
                  <a:pt x="0" y="1754367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0" name="object 40"/>
          <p:cNvSpPr>
            <a:spLocks/>
          </p:cNvSpPr>
          <p:nvPr/>
        </p:nvSpPr>
        <p:spPr bwMode="auto">
          <a:xfrm>
            <a:off x="3446463" y="4202113"/>
            <a:ext cx="0" cy="17510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49795"/>
              </a:cxn>
            </a:cxnLst>
            <a:rect l="0" t="0" r="r" b="b"/>
            <a:pathLst>
              <a:path h="1750060">
                <a:moveTo>
                  <a:pt x="0" y="0"/>
                </a:moveTo>
                <a:lnTo>
                  <a:pt x="0" y="1749795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1" name="object 41"/>
          <p:cNvSpPr>
            <a:spLocks/>
          </p:cNvSpPr>
          <p:nvPr/>
        </p:nvSpPr>
        <p:spPr bwMode="auto">
          <a:xfrm>
            <a:off x="6608763" y="4179888"/>
            <a:ext cx="0" cy="1773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72655"/>
              </a:cxn>
            </a:cxnLst>
            <a:rect l="0" t="0" r="r" b="b"/>
            <a:pathLst>
              <a:path h="1772920">
                <a:moveTo>
                  <a:pt x="0" y="0"/>
                </a:moveTo>
                <a:lnTo>
                  <a:pt x="0" y="1772655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2" name="object 42"/>
          <p:cNvSpPr>
            <a:spLocks/>
          </p:cNvSpPr>
          <p:nvPr/>
        </p:nvSpPr>
        <p:spPr bwMode="auto">
          <a:xfrm>
            <a:off x="6597650" y="4202113"/>
            <a:ext cx="0" cy="17510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49795"/>
              </a:cxn>
            </a:cxnLst>
            <a:rect l="0" t="0" r="r" b="b"/>
            <a:pathLst>
              <a:path h="1750060">
                <a:moveTo>
                  <a:pt x="0" y="0"/>
                </a:moveTo>
                <a:lnTo>
                  <a:pt x="0" y="1749795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3" name="object 43"/>
          <p:cNvSpPr>
            <a:spLocks/>
          </p:cNvSpPr>
          <p:nvPr/>
        </p:nvSpPr>
        <p:spPr bwMode="auto">
          <a:xfrm>
            <a:off x="5172075" y="4454525"/>
            <a:ext cx="58738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59435" y="234695"/>
              </a:cxn>
              <a:cxn ang="0">
                <a:pos x="59435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59689" h="234950">
                <a:moveTo>
                  <a:pt x="0" y="234695"/>
                </a:moveTo>
                <a:lnTo>
                  <a:pt x="59435" y="234695"/>
                </a:lnTo>
                <a:lnTo>
                  <a:pt x="59435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4" name="object 44"/>
          <p:cNvSpPr>
            <a:spLocks/>
          </p:cNvSpPr>
          <p:nvPr/>
        </p:nvSpPr>
        <p:spPr bwMode="auto">
          <a:xfrm>
            <a:off x="6534150" y="4454525"/>
            <a:ext cx="60325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59435" y="234695"/>
              </a:cxn>
              <a:cxn ang="0">
                <a:pos x="59435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59690" h="234950">
                <a:moveTo>
                  <a:pt x="0" y="234695"/>
                </a:moveTo>
                <a:lnTo>
                  <a:pt x="59435" y="234695"/>
                </a:lnTo>
                <a:lnTo>
                  <a:pt x="59435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5" name="object 45"/>
          <p:cNvSpPr>
            <a:spLocks/>
          </p:cNvSpPr>
          <p:nvPr/>
        </p:nvSpPr>
        <p:spPr bwMode="auto">
          <a:xfrm>
            <a:off x="5230813" y="4454525"/>
            <a:ext cx="1303337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1303269" y="234695"/>
              </a:cxn>
              <a:cxn ang="0">
                <a:pos x="1303269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1303654" h="234950">
                <a:moveTo>
                  <a:pt x="0" y="234695"/>
                </a:moveTo>
                <a:lnTo>
                  <a:pt x="1303269" y="234695"/>
                </a:lnTo>
                <a:lnTo>
                  <a:pt x="1303269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6" name="object 46"/>
          <p:cNvSpPr>
            <a:spLocks noChangeArrowheads="1"/>
          </p:cNvSpPr>
          <p:nvPr/>
        </p:nvSpPr>
        <p:spPr bwMode="auto">
          <a:xfrm>
            <a:off x="5341938" y="4454525"/>
            <a:ext cx="1139825" cy="231775"/>
          </a:xfrm>
          <a:prstGeom prst="rect">
            <a:avLst/>
          </a:prstGeom>
          <a:blipFill dpi="0" rotWithShape="1">
            <a:blip r:embed="rId2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7" name="object 47"/>
          <p:cNvSpPr>
            <a:spLocks/>
          </p:cNvSpPr>
          <p:nvPr/>
        </p:nvSpPr>
        <p:spPr bwMode="auto">
          <a:xfrm>
            <a:off x="4632325" y="4454525"/>
            <a:ext cx="58738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57911" y="234695"/>
              </a:cxn>
              <a:cxn ang="0">
                <a:pos x="57911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58420" h="234950">
                <a:moveTo>
                  <a:pt x="0" y="234695"/>
                </a:moveTo>
                <a:lnTo>
                  <a:pt x="57911" y="234695"/>
                </a:lnTo>
                <a:lnTo>
                  <a:pt x="57911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8" name="object 48"/>
          <p:cNvSpPr>
            <a:spLocks/>
          </p:cNvSpPr>
          <p:nvPr/>
        </p:nvSpPr>
        <p:spPr bwMode="auto">
          <a:xfrm>
            <a:off x="5094288" y="4454525"/>
            <a:ext cx="58737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59435" y="234695"/>
              </a:cxn>
              <a:cxn ang="0">
                <a:pos x="59435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59689" h="234950">
                <a:moveTo>
                  <a:pt x="0" y="234695"/>
                </a:moveTo>
                <a:lnTo>
                  <a:pt x="59435" y="234695"/>
                </a:lnTo>
                <a:lnTo>
                  <a:pt x="59435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69" name="object 49"/>
          <p:cNvSpPr>
            <a:spLocks/>
          </p:cNvSpPr>
          <p:nvPr/>
        </p:nvSpPr>
        <p:spPr bwMode="auto">
          <a:xfrm>
            <a:off x="4689475" y="4454525"/>
            <a:ext cx="404813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403859" y="234695"/>
              </a:cxn>
              <a:cxn ang="0">
                <a:pos x="403859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403860" h="234950">
                <a:moveTo>
                  <a:pt x="0" y="234695"/>
                </a:moveTo>
                <a:lnTo>
                  <a:pt x="403859" y="234695"/>
                </a:lnTo>
                <a:lnTo>
                  <a:pt x="403859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0" name="object 50"/>
          <p:cNvSpPr>
            <a:spLocks noChangeArrowheads="1"/>
          </p:cNvSpPr>
          <p:nvPr/>
        </p:nvSpPr>
        <p:spPr bwMode="auto">
          <a:xfrm>
            <a:off x="4784725" y="4454525"/>
            <a:ext cx="261938" cy="231775"/>
          </a:xfrm>
          <a:prstGeom prst="rect">
            <a:avLst/>
          </a:prstGeom>
          <a:blipFill dpi="0" rotWithShape="1">
            <a:blip r:embed="rId2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1" name="object 51"/>
          <p:cNvSpPr>
            <a:spLocks/>
          </p:cNvSpPr>
          <p:nvPr/>
        </p:nvSpPr>
        <p:spPr bwMode="auto">
          <a:xfrm>
            <a:off x="4000500" y="4454525"/>
            <a:ext cx="60325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59745" y="234695"/>
              </a:cxn>
              <a:cxn ang="0">
                <a:pos x="59745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60325" h="234950">
                <a:moveTo>
                  <a:pt x="0" y="234695"/>
                </a:moveTo>
                <a:lnTo>
                  <a:pt x="59745" y="234695"/>
                </a:lnTo>
                <a:lnTo>
                  <a:pt x="59745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2" name="object 52"/>
          <p:cNvSpPr>
            <a:spLocks/>
          </p:cNvSpPr>
          <p:nvPr/>
        </p:nvSpPr>
        <p:spPr bwMode="auto">
          <a:xfrm>
            <a:off x="4554538" y="4454525"/>
            <a:ext cx="58737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57911" y="234695"/>
              </a:cxn>
              <a:cxn ang="0">
                <a:pos x="57911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58420" h="234950">
                <a:moveTo>
                  <a:pt x="0" y="234695"/>
                </a:moveTo>
                <a:lnTo>
                  <a:pt x="57911" y="234695"/>
                </a:lnTo>
                <a:lnTo>
                  <a:pt x="57911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3" name="object 53"/>
          <p:cNvSpPr>
            <a:spLocks/>
          </p:cNvSpPr>
          <p:nvPr/>
        </p:nvSpPr>
        <p:spPr bwMode="auto">
          <a:xfrm>
            <a:off x="4060825" y="4454525"/>
            <a:ext cx="493713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493775" y="234695"/>
              </a:cxn>
              <a:cxn ang="0">
                <a:pos x="493775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494029" h="234950">
                <a:moveTo>
                  <a:pt x="0" y="234695"/>
                </a:moveTo>
                <a:lnTo>
                  <a:pt x="493775" y="234695"/>
                </a:lnTo>
                <a:lnTo>
                  <a:pt x="493775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4" name="object 54"/>
          <p:cNvSpPr>
            <a:spLocks noChangeArrowheads="1"/>
          </p:cNvSpPr>
          <p:nvPr/>
        </p:nvSpPr>
        <p:spPr bwMode="auto">
          <a:xfrm>
            <a:off x="4152900" y="4454525"/>
            <a:ext cx="377825" cy="231775"/>
          </a:xfrm>
          <a:prstGeom prst="rect">
            <a:avLst/>
          </a:prstGeom>
          <a:blipFill dpi="0" rotWithShape="1">
            <a:blip r:embed="rId2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5" name="object 55"/>
          <p:cNvSpPr>
            <a:spLocks/>
          </p:cNvSpPr>
          <p:nvPr/>
        </p:nvSpPr>
        <p:spPr bwMode="auto">
          <a:xfrm>
            <a:off x="3462338" y="4454525"/>
            <a:ext cx="58737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59435" y="234695"/>
              </a:cxn>
              <a:cxn ang="0">
                <a:pos x="59435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59689" h="234950">
                <a:moveTo>
                  <a:pt x="0" y="234695"/>
                </a:moveTo>
                <a:lnTo>
                  <a:pt x="59435" y="234695"/>
                </a:lnTo>
                <a:lnTo>
                  <a:pt x="59435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6" name="object 56"/>
          <p:cNvSpPr>
            <a:spLocks/>
          </p:cNvSpPr>
          <p:nvPr/>
        </p:nvSpPr>
        <p:spPr bwMode="auto">
          <a:xfrm>
            <a:off x="3922713" y="4454525"/>
            <a:ext cx="60325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59435" y="234695"/>
              </a:cxn>
              <a:cxn ang="0">
                <a:pos x="59435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59689" h="234950">
                <a:moveTo>
                  <a:pt x="0" y="234695"/>
                </a:moveTo>
                <a:lnTo>
                  <a:pt x="59435" y="234695"/>
                </a:lnTo>
                <a:lnTo>
                  <a:pt x="59435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7" name="object 57"/>
          <p:cNvSpPr>
            <a:spLocks/>
          </p:cNvSpPr>
          <p:nvPr/>
        </p:nvSpPr>
        <p:spPr bwMode="auto">
          <a:xfrm>
            <a:off x="3521075" y="4454525"/>
            <a:ext cx="403225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402335" y="234695"/>
              </a:cxn>
              <a:cxn ang="0">
                <a:pos x="402335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402589" h="234950">
                <a:moveTo>
                  <a:pt x="0" y="234695"/>
                </a:moveTo>
                <a:lnTo>
                  <a:pt x="402335" y="234695"/>
                </a:lnTo>
                <a:lnTo>
                  <a:pt x="402335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8" name="object 58"/>
          <p:cNvSpPr>
            <a:spLocks noChangeArrowheads="1"/>
          </p:cNvSpPr>
          <p:nvPr/>
        </p:nvSpPr>
        <p:spPr bwMode="auto">
          <a:xfrm>
            <a:off x="3597275" y="4454525"/>
            <a:ext cx="293688" cy="231775"/>
          </a:xfrm>
          <a:prstGeom prst="rect">
            <a:avLst/>
          </a:prstGeom>
          <a:blipFill dpi="0" rotWithShape="1">
            <a:blip r:embed="rId2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79" name="object 59"/>
          <p:cNvSpPr>
            <a:spLocks/>
          </p:cNvSpPr>
          <p:nvPr/>
        </p:nvSpPr>
        <p:spPr bwMode="auto">
          <a:xfrm>
            <a:off x="2095500" y="4454525"/>
            <a:ext cx="58738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57911" y="234695"/>
              </a:cxn>
              <a:cxn ang="0">
                <a:pos x="57911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58419" h="234950">
                <a:moveTo>
                  <a:pt x="0" y="234695"/>
                </a:moveTo>
                <a:lnTo>
                  <a:pt x="57911" y="234695"/>
                </a:lnTo>
                <a:lnTo>
                  <a:pt x="57911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80" name="object 60"/>
          <p:cNvSpPr>
            <a:spLocks/>
          </p:cNvSpPr>
          <p:nvPr/>
        </p:nvSpPr>
        <p:spPr bwMode="auto">
          <a:xfrm>
            <a:off x="3384550" y="4454525"/>
            <a:ext cx="57150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57911" y="234695"/>
              </a:cxn>
              <a:cxn ang="0">
                <a:pos x="57911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58420" h="234950">
                <a:moveTo>
                  <a:pt x="0" y="234695"/>
                </a:moveTo>
                <a:lnTo>
                  <a:pt x="57911" y="234695"/>
                </a:lnTo>
                <a:lnTo>
                  <a:pt x="57911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81" name="object 61"/>
          <p:cNvSpPr>
            <a:spLocks/>
          </p:cNvSpPr>
          <p:nvPr/>
        </p:nvSpPr>
        <p:spPr bwMode="auto">
          <a:xfrm>
            <a:off x="2154238" y="4454525"/>
            <a:ext cx="1230312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1230178" y="234695"/>
              </a:cxn>
              <a:cxn ang="0">
                <a:pos x="1230178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1230629" h="234950">
                <a:moveTo>
                  <a:pt x="0" y="234695"/>
                </a:moveTo>
                <a:lnTo>
                  <a:pt x="1230178" y="234695"/>
                </a:lnTo>
                <a:lnTo>
                  <a:pt x="1230178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82" name="object 62"/>
          <p:cNvSpPr>
            <a:spLocks noChangeArrowheads="1"/>
          </p:cNvSpPr>
          <p:nvPr/>
        </p:nvSpPr>
        <p:spPr bwMode="auto">
          <a:xfrm>
            <a:off x="2228850" y="4454525"/>
            <a:ext cx="1139825" cy="231775"/>
          </a:xfrm>
          <a:prstGeom prst="rect">
            <a:avLst/>
          </a:prstGeom>
          <a:blipFill dpi="0" rotWithShape="1">
            <a:blip r:embed="rId2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83" name="object 63"/>
          <p:cNvSpPr>
            <a:spLocks/>
          </p:cNvSpPr>
          <p:nvPr/>
        </p:nvSpPr>
        <p:spPr bwMode="auto">
          <a:xfrm>
            <a:off x="1581150" y="4454525"/>
            <a:ext cx="58738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59435" y="234695"/>
              </a:cxn>
              <a:cxn ang="0">
                <a:pos x="59435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59689" h="234950">
                <a:moveTo>
                  <a:pt x="0" y="234695"/>
                </a:moveTo>
                <a:lnTo>
                  <a:pt x="59435" y="234695"/>
                </a:lnTo>
                <a:lnTo>
                  <a:pt x="59435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84" name="object 64"/>
          <p:cNvSpPr>
            <a:spLocks/>
          </p:cNvSpPr>
          <p:nvPr/>
        </p:nvSpPr>
        <p:spPr bwMode="auto">
          <a:xfrm>
            <a:off x="2016125" y="4454525"/>
            <a:ext cx="60325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59435" y="234695"/>
              </a:cxn>
              <a:cxn ang="0">
                <a:pos x="59435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59689" h="234950">
                <a:moveTo>
                  <a:pt x="0" y="234695"/>
                </a:moveTo>
                <a:lnTo>
                  <a:pt x="59435" y="234695"/>
                </a:lnTo>
                <a:lnTo>
                  <a:pt x="59435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85" name="object 65"/>
          <p:cNvSpPr>
            <a:spLocks/>
          </p:cNvSpPr>
          <p:nvPr/>
        </p:nvSpPr>
        <p:spPr bwMode="auto">
          <a:xfrm>
            <a:off x="1639888" y="4454525"/>
            <a:ext cx="376237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376427" y="234695"/>
              </a:cxn>
              <a:cxn ang="0">
                <a:pos x="376427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376555" h="234950">
                <a:moveTo>
                  <a:pt x="0" y="234695"/>
                </a:moveTo>
                <a:lnTo>
                  <a:pt x="376427" y="234695"/>
                </a:lnTo>
                <a:lnTo>
                  <a:pt x="376427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86" name="object 66"/>
          <p:cNvSpPr>
            <a:spLocks noChangeArrowheads="1"/>
          </p:cNvSpPr>
          <p:nvPr/>
        </p:nvSpPr>
        <p:spPr bwMode="auto">
          <a:xfrm>
            <a:off x="1720850" y="4454525"/>
            <a:ext cx="261938" cy="231775"/>
          </a:xfrm>
          <a:prstGeom prst="rect">
            <a:avLst/>
          </a:prstGeom>
          <a:blipFill dpi="0" rotWithShape="1">
            <a:blip r:embed="rId2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87" name="object 67"/>
          <p:cNvSpPr>
            <a:spLocks/>
          </p:cNvSpPr>
          <p:nvPr/>
        </p:nvSpPr>
        <p:spPr bwMode="auto">
          <a:xfrm>
            <a:off x="1009650" y="4454525"/>
            <a:ext cx="58738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59435" y="234695"/>
              </a:cxn>
              <a:cxn ang="0">
                <a:pos x="59435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59690" h="234950">
                <a:moveTo>
                  <a:pt x="0" y="234695"/>
                </a:moveTo>
                <a:lnTo>
                  <a:pt x="59435" y="234695"/>
                </a:lnTo>
                <a:lnTo>
                  <a:pt x="59435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88" name="object 68"/>
          <p:cNvSpPr>
            <a:spLocks/>
          </p:cNvSpPr>
          <p:nvPr/>
        </p:nvSpPr>
        <p:spPr bwMode="auto">
          <a:xfrm>
            <a:off x="1503363" y="4454525"/>
            <a:ext cx="58737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59435" y="234695"/>
              </a:cxn>
              <a:cxn ang="0">
                <a:pos x="59435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59690" h="234950">
                <a:moveTo>
                  <a:pt x="0" y="234695"/>
                </a:moveTo>
                <a:lnTo>
                  <a:pt x="59435" y="234695"/>
                </a:lnTo>
                <a:lnTo>
                  <a:pt x="59435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89" name="object 69"/>
          <p:cNvSpPr>
            <a:spLocks/>
          </p:cNvSpPr>
          <p:nvPr/>
        </p:nvSpPr>
        <p:spPr bwMode="auto">
          <a:xfrm>
            <a:off x="1068388" y="4454525"/>
            <a:ext cx="434975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434339" y="234695"/>
              </a:cxn>
              <a:cxn ang="0">
                <a:pos x="434339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434340" h="234950">
                <a:moveTo>
                  <a:pt x="0" y="234695"/>
                </a:moveTo>
                <a:lnTo>
                  <a:pt x="434339" y="234695"/>
                </a:lnTo>
                <a:lnTo>
                  <a:pt x="434339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90" name="object 70"/>
          <p:cNvSpPr>
            <a:spLocks noChangeArrowheads="1"/>
          </p:cNvSpPr>
          <p:nvPr/>
        </p:nvSpPr>
        <p:spPr bwMode="auto">
          <a:xfrm>
            <a:off x="1130300" y="4454525"/>
            <a:ext cx="377825" cy="231775"/>
          </a:xfrm>
          <a:prstGeom prst="rect">
            <a:avLst/>
          </a:prstGeom>
          <a:blipFill dpi="0" rotWithShape="1">
            <a:blip r:embed="rId2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91" name="object 71"/>
          <p:cNvSpPr>
            <a:spLocks/>
          </p:cNvSpPr>
          <p:nvPr/>
        </p:nvSpPr>
        <p:spPr bwMode="auto">
          <a:xfrm>
            <a:off x="495300" y="4454525"/>
            <a:ext cx="58738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57911" y="234695"/>
              </a:cxn>
              <a:cxn ang="0">
                <a:pos x="57911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58420" h="234950">
                <a:moveTo>
                  <a:pt x="0" y="234695"/>
                </a:moveTo>
                <a:lnTo>
                  <a:pt x="57911" y="234695"/>
                </a:lnTo>
                <a:lnTo>
                  <a:pt x="57911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92" name="object 72"/>
          <p:cNvSpPr>
            <a:spLocks/>
          </p:cNvSpPr>
          <p:nvPr/>
        </p:nvSpPr>
        <p:spPr bwMode="auto">
          <a:xfrm>
            <a:off x="931863" y="4454525"/>
            <a:ext cx="58737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59435" y="234695"/>
              </a:cxn>
              <a:cxn ang="0">
                <a:pos x="59435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59690" h="234950">
                <a:moveTo>
                  <a:pt x="0" y="234695"/>
                </a:moveTo>
                <a:lnTo>
                  <a:pt x="59435" y="234695"/>
                </a:lnTo>
                <a:lnTo>
                  <a:pt x="59435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93" name="object 73"/>
          <p:cNvSpPr>
            <a:spLocks/>
          </p:cNvSpPr>
          <p:nvPr/>
        </p:nvSpPr>
        <p:spPr bwMode="auto">
          <a:xfrm>
            <a:off x="552450" y="4454525"/>
            <a:ext cx="379413" cy="234950"/>
          </a:xfrm>
          <a:custGeom>
            <a:avLst/>
            <a:gdLst/>
            <a:ahLst/>
            <a:cxnLst>
              <a:cxn ang="0">
                <a:pos x="0" y="234695"/>
              </a:cxn>
              <a:cxn ang="0">
                <a:pos x="378262" y="234695"/>
              </a:cxn>
              <a:cxn ang="0">
                <a:pos x="378262" y="0"/>
              </a:cxn>
              <a:cxn ang="0">
                <a:pos x="0" y="0"/>
              </a:cxn>
              <a:cxn ang="0">
                <a:pos x="0" y="234695"/>
              </a:cxn>
            </a:cxnLst>
            <a:rect l="0" t="0" r="r" b="b"/>
            <a:pathLst>
              <a:path w="378459" h="234950">
                <a:moveTo>
                  <a:pt x="0" y="234695"/>
                </a:moveTo>
                <a:lnTo>
                  <a:pt x="378262" y="234695"/>
                </a:lnTo>
                <a:lnTo>
                  <a:pt x="378262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94" name="object 74"/>
          <p:cNvSpPr>
            <a:spLocks noChangeArrowheads="1"/>
          </p:cNvSpPr>
          <p:nvPr/>
        </p:nvSpPr>
        <p:spPr bwMode="auto">
          <a:xfrm>
            <a:off x="619125" y="4454525"/>
            <a:ext cx="293688" cy="231775"/>
          </a:xfrm>
          <a:prstGeom prst="rect">
            <a:avLst/>
          </a:prstGeom>
          <a:blipFill dpi="0" rotWithShape="1">
            <a:blip r:embed="rId2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95" name="object 75"/>
          <p:cNvSpPr>
            <a:spLocks/>
          </p:cNvSpPr>
          <p:nvPr/>
        </p:nvSpPr>
        <p:spPr bwMode="auto">
          <a:xfrm>
            <a:off x="476250" y="4445000"/>
            <a:ext cx="514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5422" y="0"/>
              </a:cxn>
            </a:cxnLst>
            <a:rect l="0" t="0" r="r" b="b"/>
            <a:pathLst>
              <a:path w="515619">
                <a:moveTo>
                  <a:pt x="0" y="0"/>
                </a:moveTo>
                <a:lnTo>
                  <a:pt x="515422" y="0"/>
                </a:lnTo>
              </a:path>
            </a:pathLst>
          </a:custGeom>
          <a:noFill/>
          <a:ln w="21081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96" name="object 76"/>
          <p:cNvSpPr>
            <a:spLocks/>
          </p:cNvSpPr>
          <p:nvPr/>
        </p:nvSpPr>
        <p:spPr bwMode="auto">
          <a:xfrm>
            <a:off x="487363" y="4445000"/>
            <a:ext cx="503237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3230" y="0"/>
              </a:cxn>
            </a:cxnLst>
            <a:rect l="0" t="0" r="r" b="b"/>
            <a:pathLst>
              <a:path w="503555">
                <a:moveTo>
                  <a:pt x="0" y="0"/>
                </a:moveTo>
                <a:lnTo>
                  <a:pt x="503230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97" name="object 77"/>
          <p:cNvSpPr>
            <a:spLocks/>
          </p:cNvSpPr>
          <p:nvPr/>
        </p:nvSpPr>
        <p:spPr bwMode="auto">
          <a:xfrm>
            <a:off x="493713" y="4454525"/>
            <a:ext cx="6100762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00181" y="0"/>
              </a:cxn>
            </a:cxnLst>
            <a:rect l="0" t="0" r="r" b="b"/>
            <a:pathLst>
              <a:path w="6100445">
                <a:moveTo>
                  <a:pt x="0" y="0"/>
                </a:moveTo>
                <a:lnTo>
                  <a:pt x="6100181" y="0"/>
                </a:lnTo>
              </a:path>
            </a:pathLst>
          </a:custGeom>
          <a:noFill/>
          <a:ln w="3175">
            <a:solidFill>
              <a:srgbClr val="DDD9C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98" name="object 78"/>
          <p:cNvSpPr>
            <a:spLocks/>
          </p:cNvSpPr>
          <p:nvPr/>
        </p:nvSpPr>
        <p:spPr bwMode="auto">
          <a:xfrm>
            <a:off x="990600" y="4446588"/>
            <a:ext cx="5715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1499" y="0"/>
              </a:cxn>
            </a:cxnLst>
            <a:rect l="0" t="0" r="r" b="b"/>
            <a:pathLst>
              <a:path w="571500">
                <a:moveTo>
                  <a:pt x="0" y="0"/>
                </a:moveTo>
                <a:lnTo>
                  <a:pt x="571499" y="0"/>
                </a:lnTo>
              </a:path>
            </a:pathLst>
          </a:custGeom>
          <a:noFill/>
          <a:ln w="15874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99" name="object 79"/>
          <p:cNvSpPr>
            <a:spLocks/>
          </p:cNvSpPr>
          <p:nvPr/>
        </p:nvSpPr>
        <p:spPr bwMode="auto">
          <a:xfrm>
            <a:off x="990600" y="4445000"/>
            <a:ext cx="1085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85027" y="0"/>
              </a:cxn>
            </a:cxnLst>
            <a:rect l="0" t="0" r="r" b="b"/>
            <a:pathLst>
              <a:path w="1085214">
                <a:moveTo>
                  <a:pt x="0" y="0"/>
                </a:moveTo>
                <a:lnTo>
                  <a:pt x="1085027" y="0"/>
                </a:lnTo>
              </a:path>
            </a:pathLst>
          </a:custGeom>
          <a:noFill/>
          <a:ln w="21081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00" name="object 80"/>
          <p:cNvSpPr>
            <a:spLocks/>
          </p:cNvSpPr>
          <p:nvPr/>
        </p:nvSpPr>
        <p:spPr bwMode="auto">
          <a:xfrm>
            <a:off x="1562100" y="4445000"/>
            <a:ext cx="514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3587" y="0"/>
              </a:cxn>
            </a:cxnLst>
            <a:rect l="0" t="0" r="r" b="b"/>
            <a:pathLst>
              <a:path w="513714">
                <a:moveTo>
                  <a:pt x="0" y="0"/>
                </a:moveTo>
                <a:lnTo>
                  <a:pt x="51358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01" name="object 81"/>
          <p:cNvSpPr>
            <a:spLocks/>
          </p:cNvSpPr>
          <p:nvPr/>
        </p:nvSpPr>
        <p:spPr bwMode="auto">
          <a:xfrm>
            <a:off x="2076450" y="4443413"/>
            <a:ext cx="17463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87" y="0"/>
              </a:cxn>
            </a:cxnLst>
            <a:rect l="0" t="0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02" name="object 82"/>
          <p:cNvSpPr>
            <a:spLocks/>
          </p:cNvSpPr>
          <p:nvPr/>
        </p:nvSpPr>
        <p:spPr bwMode="auto">
          <a:xfrm>
            <a:off x="2087563" y="4443413"/>
            <a:ext cx="135572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55098" y="0"/>
              </a:cxn>
            </a:cxnLst>
            <a:rect l="0" t="0" r="r" b="b"/>
            <a:pathLst>
              <a:path w="1355089">
                <a:moveTo>
                  <a:pt x="0" y="0"/>
                </a:moveTo>
                <a:lnTo>
                  <a:pt x="1355098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03" name="object 83"/>
          <p:cNvSpPr>
            <a:spLocks/>
          </p:cNvSpPr>
          <p:nvPr/>
        </p:nvSpPr>
        <p:spPr bwMode="auto">
          <a:xfrm>
            <a:off x="3443288" y="444341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04" name="object 84"/>
          <p:cNvSpPr>
            <a:spLocks/>
          </p:cNvSpPr>
          <p:nvPr/>
        </p:nvSpPr>
        <p:spPr bwMode="auto">
          <a:xfrm>
            <a:off x="3455988" y="444341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05" name="object 85"/>
          <p:cNvSpPr>
            <a:spLocks/>
          </p:cNvSpPr>
          <p:nvPr/>
        </p:nvSpPr>
        <p:spPr bwMode="auto">
          <a:xfrm>
            <a:off x="3462338" y="4445000"/>
            <a:ext cx="5207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1207" y="0"/>
              </a:cxn>
            </a:cxnLst>
            <a:rect l="0" t="0" r="r" b="b"/>
            <a:pathLst>
              <a:path w="521335">
                <a:moveTo>
                  <a:pt x="0" y="0"/>
                </a:moveTo>
                <a:lnTo>
                  <a:pt x="52120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06" name="object 86"/>
          <p:cNvSpPr>
            <a:spLocks/>
          </p:cNvSpPr>
          <p:nvPr/>
        </p:nvSpPr>
        <p:spPr bwMode="auto">
          <a:xfrm>
            <a:off x="3983038" y="4443413"/>
            <a:ext cx="17462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87" y="0"/>
              </a:cxn>
            </a:cxnLst>
            <a:rect l="0" t="0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07" name="object 87"/>
          <p:cNvSpPr>
            <a:spLocks/>
          </p:cNvSpPr>
          <p:nvPr/>
        </p:nvSpPr>
        <p:spPr bwMode="auto">
          <a:xfrm>
            <a:off x="3995738" y="4443413"/>
            <a:ext cx="61912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9054" y="0"/>
              </a:cxn>
            </a:cxnLst>
            <a:rect l="0" t="0" r="r" b="b"/>
            <a:pathLst>
              <a:path w="619125">
                <a:moveTo>
                  <a:pt x="0" y="0"/>
                </a:moveTo>
                <a:lnTo>
                  <a:pt x="619054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08" name="object 88"/>
          <p:cNvSpPr>
            <a:spLocks/>
          </p:cNvSpPr>
          <p:nvPr/>
        </p:nvSpPr>
        <p:spPr bwMode="auto">
          <a:xfrm>
            <a:off x="4613275" y="4443413"/>
            <a:ext cx="190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87" y="0"/>
              </a:cxn>
            </a:cxnLst>
            <a:rect l="0" t="0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09" name="object 89"/>
          <p:cNvSpPr>
            <a:spLocks/>
          </p:cNvSpPr>
          <p:nvPr/>
        </p:nvSpPr>
        <p:spPr bwMode="auto">
          <a:xfrm>
            <a:off x="4625975" y="4443413"/>
            <a:ext cx="528638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7303" y="0"/>
              </a:cxn>
            </a:cxnLst>
            <a:rect l="0" t="0" r="r" b="b"/>
            <a:pathLst>
              <a:path w="527685">
                <a:moveTo>
                  <a:pt x="0" y="0"/>
                </a:moveTo>
                <a:lnTo>
                  <a:pt x="527303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10" name="object 90"/>
          <p:cNvSpPr>
            <a:spLocks/>
          </p:cNvSpPr>
          <p:nvPr/>
        </p:nvSpPr>
        <p:spPr bwMode="auto">
          <a:xfrm>
            <a:off x="5153025" y="4443413"/>
            <a:ext cx="190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87" y="0"/>
              </a:cxn>
            </a:cxnLst>
            <a:rect l="0" t="0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11" name="object 91"/>
          <p:cNvSpPr>
            <a:spLocks/>
          </p:cNvSpPr>
          <p:nvPr/>
        </p:nvSpPr>
        <p:spPr bwMode="auto">
          <a:xfrm>
            <a:off x="5165725" y="4443413"/>
            <a:ext cx="14287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28237" y="0"/>
              </a:cxn>
            </a:cxnLst>
            <a:rect l="0" t="0" r="r" b="b"/>
            <a:pathLst>
              <a:path w="1428750">
                <a:moveTo>
                  <a:pt x="0" y="0"/>
                </a:moveTo>
                <a:lnTo>
                  <a:pt x="1428237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12" name="object 92"/>
          <p:cNvSpPr>
            <a:spLocks/>
          </p:cNvSpPr>
          <p:nvPr/>
        </p:nvSpPr>
        <p:spPr bwMode="auto">
          <a:xfrm>
            <a:off x="6594475" y="444341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13" name="object 93"/>
          <p:cNvSpPr>
            <a:spLocks/>
          </p:cNvSpPr>
          <p:nvPr/>
        </p:nvSpPr>
        <p:spPr bwMode="auto">
          <a:xfrm>
            <a:off x="1006475" y="4454525"/>
            <a:ext cx="0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96811"/>
              </a:cxn>
            </a:cxnLst>
            <a:rect l="0" t="0" r="r" b="b"/>
            <a:pathLst>
              <a:path h="1497329">
                <a:moveTo>
                  <a:pt x="0" y="0"/>
                </a:moveTo>
                <a:lnTo>
                  <a:pt x="0" y="1496811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14" name="object 94"/>
          <p:cNvSpPr>
            <a:spLocks/>
          </p:cNvSpPr>
          <p:nvPr/>
        </p:nvSpPr>
        <p:spPr bwMode="auto">
          <a:xfrm>
            <a:off x="993775" y="4454525"/>
            <a:ext cx="0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96811"/>
              </a:cxn>
            </a:cxnLst>
            <a:rect l="0" t="0" r="r" b="b"/>
            <a:pathLst>
              <a:path h="1497329">
                <a:moveTo>
                  <a:pt x="0" y="0"/>
                </a:moveTo>
                <a:lnTo>
                  <a:pt x="0" y="1496811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15" name="object 95"/>
          <p:cNvSpPr>
            <a:spLocks/>
          </p:cNvSpPr>
          <p:nvPr/>
        </p:nvSpPr>
        <p:spPr bwMode="auto">
          <a:xfrm>
            <a:off x="1577975" y="4451350"/>
            <a:ext cx="0" cy="1501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01383"/>
              </a:cxn>
            </a:cxnLst>
            <a:rect l="0" t="0" r="r" b="b"/>
            <a:pathLst>
              <a:path h="1501775">
                <a:moveTo>
                  <a:pt x="0" y="0"/>
                </a:moveTo>
                <a:lnTo>
                  <a:pt x="0" y="1501383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16" name="object 96"/>
          <p:cNvSpPr>
            <a:spLocks/>
          </p:cNvSpPr>
          <p:nvPr/>
        </p:nvSpPr>
        <p:spPr bwMode="auto">
          <a:xfrm>
            <a:off x="1565275" y="4454525"/>
            <a:ext cx="0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96811"/>
              </a:cxn>
            </a:cxnLst>
            <a:rect l="0" t="0" r="r" b="b"/>
            <a:pathLst>
              <a:path h="1497329">
                <a:moveTo>
                  <a:pt x="0" y="0"/>
                </a:moveTo>
                <a:lnTo>
                  <a:pt x="0" y="1496811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17" name="object 97"/>
          <p:cNvSpPr>
            <a:spLocks/>
          </p:cNvSpPr>
          <p:nvPr/>
        </p:nvSpPr>
        <p:spPr bwMode="auto">
          <a:xfrm>
            <a:off x="2090738" y="4454525"/>
            <a:ext cx="0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96811"/>
              </a:cxn>
            </a:cxnLst>
            <a:rect l="0" t="0" r="r" b="b"/>
            <a:pathLst>
              <a:path h="1497329">
                <a:moveTo>
                  <a:pt x="0" y="0"/>
                </a:moveTo>
                <a:lnTo>
                  <a:pt x="0" y="1496811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18" name="object 98"/>
          <p:cNvSpPr>
            <a:spLocks/>
          </p:cNvSpPr>
          <p:nvPr/>
        </p:nvSpPr>
        <p:spPr bwMode="auto">
          <a:xfrm>
            <a:off x="2079625" y="4454525"/>
            <a:ext cx="0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96811"/>
              </a:cxn>
            </a:cxnLst>
            <a:rect l="0" t="0" r="r" b="b"/>
            <a:pathLst>
              <a:path h="1497329">
                <a:moveTo>
                  <a:pt x="0" y="0"/>
                </a:moveTo>
                <a:lnTo>
                  <a:pt x="0" y="1496811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19" name="object 99"/>
          <p:cNvSpPr>
            <a:spLocks/>
          </p:cNvSpPr>
          <p:nvPr/>
        </p:nvSpPr>
        <p:spPr bwMode="auto">
          <a:xfrm>
            <a:off x="3997325" y="4454525"/>
            <a:ext cx="0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96811"/>
              </a:cxn>
            </a:cxnLst>
            <a:rect l="0" t="0" r="r" b="b"/>
            <a:pathLst>
              <a:path h="1497329">
                <a:moveTo>
                  <a:pt x="0" y="0"/>
                </a:moveTo>
                <a:lnTo>
                  <a:pt x="0" y="1496811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0" name="object 100"/>
          <p:cNvSpPr>
            <a:spLocks/>
          </p:cNvSpPr>
          <p:nvPr/>
        </p:nvSpPr>
        <p:spPr bwMode="auto">
          <a:xfrm>
            <a:off x="3986213" y="4454525"/>
            <a:ext cx="0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96811"/>
              </a:cxn>
            </a:cxnLst>
            <a:rect l="0" t="0" r="r" b="b"/>
            <a:pathLst>
              <a:path h="1497329">
                <a:moveTo>
                  <a:pt x="0" y="0"/>
                </a:moveTo>
                <a:lnTo>
                  <a:pt x="0" y="1496811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1" name="object 101"/>
          <p:cNvSpPr>
            <a:spLocks/>
          </p:cNvSpPr>
          <p:nvPr/>
        </p:nvSpPr>
        <p:spPr bwMode="auto">
          <a:xfrm>
            <a:off x="4629150" y="4454525"/>
            <a:ext cx="0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96811"/>
              </a:cxn>
            </a:cxnLst>
            <a:rect l="0" t="0" r="r" b="b"/>
            <a:pathLst>
              <a:path h="1497329">
                <a:moveTo>
                  <a:pt x="0" y="0"/>
                </a:moveTo>
                <a:lnTo>
                  <a:pt x="0" y="1496811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2" name="object 102"/>
          <p:cNvSpPr>
            <a:spLocks/>
          </p:cNvSpPr>
          <p:nvPr/>
        </p:nvSpPr>
        <p:spPr bwMode="auto">
          <a:xfrm>
            <a:off x="4616450" y="4454525"/>
            <a:ext cx="0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96811"/>
              </a:cxn>
            </a:cxnLst>
            <a:rect l="0" t="0" r="r" b="b"/>
            <a:pathLst>
              <a:path h="1497329">
                <a:moveTo>
                  <a:pt x="0" y="0"/>
                </a:moveTo>
                <a:lnTo>
                  <a:pt x="0" y="1496811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" name="object 103"/>
          <p:cNvSpPr>
            <a:spLocks/>
          </p:cNvSpPr>
          <p:nvPr/>
        </p:nvSpPr>
        <p:spPr bwMode="auto">
          <a:xfrm>
            <a:off x="5168900" y="4454525"/>
            <a:ext cx="0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96811"/>
              </a:cxn>
            </a:cxnLst>
            <a:rect l="0" t="0" r="r" b="b"/>
            <a:pathLst>
              <a:path h="1497329">
                <a:moveTo>
                  <a:pt x="0" y="0"/>
                </a:moveTo>
                <a:lnTo>
                  <a:pt x="0" y="1496811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" name="object 104"/>
          <p:cNvSpPr>
            <a:spLocks/>
          </p:cNvSpPr>
          <p:nvPr/>
        </p:nvSpPr>
        <p:spPr bwMode="auto">
          <a:xfrm>
            <a:off x="5156200" y="4454525"/>
            <a:ext cx="0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96811"/>
              </a:cxn>
            </a:cxnLst>
            <a:rect l="0" t="0" r="r" b="b"/>
            <a:pathLst>
              <a:path h="1497329">
                <a:moveTo>
                  <a:pt x="0" y="0"/>
                </a:moveTo>
                <a:lnTo>
                  <a:pt x="0" y="1496811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5" name="object 105"/>
          <p:cNvSpPr>
            <a:spLocks noChangeArrowheads="1"/>
          </p:cNvSpPr>
          <p:nvPr/>
        </p:nvSpPr>
        <p:spPr bwMode="auto">
          <a:xfrm>
            <a:off x="6318250" y="4706938"/>
            <a:ext cx="261938" cy="233362"/>
          </a:xfrm>
          <a:prstGeom prst="rect">
            <a:avLst/>
          </a:prstGeom>
          <a:blipFill dpi="0" rotWithShape="1">
            <a:blip r:embed="rId2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6" name="object 106"/>
          <p:cNvSpPr>
            <a:spLocks noChangeArrowheads="1"/>
          </p:cNvSpPr>
          <p:nvPr/>
        </p:nvSpPr>
        <p:spPr bwMode="auto">
          <a:xfrm>
            <a:off x="3167063" y="4706938"/>
            <a:ext cx="261937" cy="233362"/>
          </a:xfrm>
          <a:prstGeom prst="rect">
            <a:avLst/>
          </a:prstGeom>
          <a:blipFill dpi="0" rotWithShape="1">
            <a:blip r:embed="rId2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7" name="object 107"/>
          <p:cNvSpPr>
            <a:spLocks/>
          </p:cNvSpPr>
          <p:nvPr/>
        </p:nvSpPr>
        <p:spPr bwMode="auto">
          <a:xfrm>
            <a:off x="476250" y="4699000"/>
            <a:ext cx="514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5422" y="0"/>
              </a:cxn>
            </a:cxnLst>
            <a:rect l="0" t="0" r="r" b="b"/>
            <a:pathLst>
              <a:path w="515619">
                <a:moveTo>
                  <a:pt x="0" y="0"/>
                </a:moveTo>
                <a:lnTo>
                  <a:pt x="515422" y="0"/>
                </a:lnTo>
              </a:path>
            </a:pathLst>
          </a:custGeom>
          <a:noFill/>
          <a:ln w="21081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8" name="object 108"/>
          <p:cNvSpPr>
            <a:spLocks/>
          </p:cNvSpPr>
          <p:nvPr/>
        </p:nvSpPr>
        <p:spPr bwMode="auto">
          <a:xfrm>
            <a:off x="487363" y="4697413"/>
            <a:ext cx="503237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3230" y="0"/>
              </a:cxn>
            </a:cxnLst>
            <a:rect l="0" t="0" r="r" b="b"/>
            <a:pathLst>
              <a:path w="503555">
                <a:moveTo>
                  <a:pt x="0" y="0"/>
                </a:moveTo>
                <a:lnTo>
                  <a:pt x="503230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9" name="object 109"/>
          <p:cNvSpPr>
            <a:spLocks/>
          </p:cNvSpPr>
          <p:nvPr/>
        </p:nvSpPr>
        <p:spPr bwMode="auto">
          <a:xfrm>
            <a:off x="990600" y="4699000"/>
            <a:ext cx="1085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85027" y="0"/>
              </a:cxn>
            </a:cxnLst>
            <a:rect l="0" t="0" r="r" b="b"/>
            <a:pathLst>
              <a:path w="1085214">
                <a:moveTo>
                  <a:pt x="0" y="0"/>
                </a:moveTo>
                <a:lnTo>
                  <a:pt x="1085027" y="0"/>
                </a:lnTo>
              </a:path>
            </a:pathLst>
          </a:custGeom>
          <a:noFill/>
          <a:ln w="21081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30" name="object 110"/>
          <p:cNvSpPr>
            <a:spLocks/>
          </p:cNvSpPr>
          <p:nvPr/>
        </p:nvSpPr>
        <p:spPr bwMode="auto">
          <a:xfrm>
            <a:off x="990600" y="469741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31" name="object 111"/>
          <p:cNvSpPr>
            <a:spLocks/>
          </p:cNvSpPr>
          <p:nvPr/>
        </p:nvSpPr>
        <p:spPr bwMode="auto">
          <a:xfrm>
            <a:off x="1003300" y="469741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32" name="object 112"/>
          <p:cNvSpPr>
            <a:spLocks/>
          </p:cNvSpPr>
          <p:nvPr/>
        </p:nvSpPr>
        <p:spPr bwMode="auto">
          <a:xfrm>
            <a:off x="1009650" y="4697413"/>
            <a:ext cx="10668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66739" y="0"/>
              </a:cxn>
            </a:cxnLst>
            <a:rect l="0" t="0" r="r" b="b"/>
            <a:pathLst>
              <a:path w="1066800">
                <a:moveTo>
                  <a:pt x="0" y="0"/>
                </a:moveTo>
                <a:lnTo>
                  <a:pt x="1066739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33" name="object 113"/>
          <p:cNvSpPr>
            <a:spLocks/>
          </p:cNvSpPr>
          <p:nvPr/>
        </p:nvSpPr>
        <p:spPr bwMode="auto">
          <a:xfrm>
            <a:off x="2076450" y="4695825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34" name="object 114"/>
          <p:cNvSpPr>
            <a:spLocks/>
          </p:cNvSpPr>
          <p:nvPr/>
        </p:nvSpPr>
        <p:spPr bwMode="auto">
          <a:xfrm>
            <a:off x="2087563" y="4695825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35" name="object 115"/>
          <p:cNvSpPr>
            <a:spLocks/>
          </p:cNvSpPr>
          <p:nvPr/>
        </p:nvSpPr>
        <p:spPr bwMode="auto">
          <a:xfrm>
            <a:off x="2093913" y="4697413"/>
            <a:ext cx="13493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9002" y="0"/>
              </a:cxn>
            </a:cxnLst>
            <a:rect l="0" t="0" r="r" b="b"/>
            <a:pathLst>
              <a:path w="1349375">
                <a:moveTo>
                  <a:pt x="0" y="0"/>
                </a:moveTo>
                <a:lnTo>
                  <a:pt x="1349002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36" name="object 116"/>
          <p:cNvSpPr>
            <a:spLocks/>
          </p:cNvSpPr>
          <p:nvPr/>
        </p:nvSpPr>
        <p:spPr bwMode="auto">
          <a:xfrm>
            <a:off x="3443288" y="4695825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37" name="object 117"/>
          <p:cNvSpPr>
            <a:spLocks/>
          </p:cNvSpPr>
          <p:nvPr/>
        </p:nvSpPr>
        <p:spPr bwMode="auto">
          <a:xfrm>
            <a:off x="3455988" y="4695825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38" name="object 118"/>
          <p:cNvSpPr>
            <a:spLocks/>
          </p:cNvSpPr>
          <p:nvPr/>
        </p:nvSpPr>
        <p:spPr bwMode="auto">
          <a:xfrm>
            <a:off x="3462338" y="4697413"/>
            <a:ext cx="5207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1207" y="0"/>
              </a:cxn>
            </a:cxnLst>
            <a:rect l="0" t="0" r="r" b="b"/>
            <a:pathLst>
              <a:path w="521335">
                <a:moveTo>
                  <a:pt x="0" y="0"/>
                </a:moveTo>
                <a:lnTo>
                  <a:pt x="52120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39" name="object 119"/>
          <p:cNvSpPr>
            <a:spLocks/>
          </p:cNvSpPr>
          <p:nvPr/>
        </p:nvSpPr>
        <p:spPr bwMode="auto">
          <a:xfrm>
            <a:off x="3983038" y="4695825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40" name="object 120"/>
          <p:cNvSpPr>
            <a:spLocks/>
          </p:cNvSpPr>
          <p:nvPr/>
        </p:nvSpPr>
        <p:spPr bwMode="auto">
          <a:xfrm>
            <a:off x="3995738" y="4695825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41" name="object 121"/>
          <p:cNvSpPr>
            <a:spLocks/>
          </p:cNvSpPr>
          <p:nvPr/>
        </p:nvSpPr>
        <p:spPr bwMode="auto">
          <a:xfrm>
            <a:off x="4000500" y="4697413"/>
            <a:ext cx="614363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2958" y="0"/>
              </a:cxn>
            </a:cxnLst>
            <a:rect l="0" t="0" r="r" b="b"/>
            <a:pathLst>
              <a:path w="613410">
                <a:moveTo>
                  <a:pt x="0" y="0"/>
                </a:moveTo>
                <a:lnTo>
                  <a:pt x="612958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42" name="object 122"/>
          <p:cNvSpPr>
            <a:spLocks/>
          </p:cNvSpPr>
          <p:nvPr/>
        </p:nvSpPr>
        <p:spPr bwMode="auto">
          <a:xfrm>
            <a:off x="4613275" y="4695825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43" name="object 123"/>
          <p:cNvSpPr>
            <a:spLocks/>
          </p:cNvSpPr>
          <p:nvPr/>
        </p:nvSpPr>
        <p:spPr bwMode="auto">
          <a:xfrm>
            <a:off x="4625975" y="4695825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44" name="object 124"/>
          <p:cNvSpPr>
            <a:spLocks/>
          </p:cNvSpPr>
          <p:nvPr/>
        </p:nvSpPr>
        <p:spPr bwMode="auto">
          <a:xfrm>
            <a:off x="4632325" y="4697413"/>
            <a:ext cx="5207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1207" y="0"/>
              </a:cxn>
            </a:cxnLst>
            <a:rect l="0" t="0" r="r" b="b"/>
            <a:pathLst>
              <a:path w="521335">
                <a:moveTo>
                  <a:pt x="0" y="0"/>
                </a:moveTo>
                <a:lnTo>
                  <a:pt x="52120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45" name="object 125"/>
          <p:cNvSpPr>
            <a:spLocks/>
          </p:cNvSpPr>
          <p:nvPr/>
        </p:nvSpPr>
        <p:spPr bwMode="auto">
          <a:xfrm>
            <a:off x="5153025" y="4695825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46" name="object 126"/>
          <p:cNvSpPr>
            <a:spLocks/>
          </p:cNvSpPr>
          <p:nvPr/>
        </p:nvSpPr>
        <p:spPr bwMode="auto">
          <a:xfrm>
            <a:off x="5165725" y="4695825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47" name="object 127"/>
          <p:cNvSpPr>
            <a:spLocks/>
          </p:cNvSpPr>
          <p:nvPr/>
        </p:nvSpPr>
        <p:spPr bwMode="auto">
          <a:xfrm>
            <a:off x="5172075" y="4697413"/>
            <a:ext cx="14224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22141" y="0"/>
              </a:cxn>
            </a:cxnLst>
            <a:rect l="0" t="0" r="r" b="b"/>
            <a:pathLst>
              <a:path w="1422400">
                <a:moveTo>
                  <a:pt x="0" y="0"/>
                </a:moveTo>
                <a:lnTo>
                  <a:pt x="1422141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48" name="object 128"/>
          <p:cNvSpPr>
            <a:spLocks/>
          </p:cNvSpPr>
          <p:nvPr/>
        </p:nvSpPr>
        <p:spPr bwMode="auto">
          <a:xfrm>
            <a:off x="6594475" y="4695825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49" name="object 129"/>
          <p:cNvSpPr>
            <a:spLocks noChangeArrowheads="1"/>
          </p:cNvSpPr>
          <p:nvPr/>
        </p:nvSpPr>
        <p:spPr bwMode="auto">
          <a:xfrm>
            <a:off x="5992813" y="4959350"/>
            <a:ext cx="592137" cy="233363"/>
          </a:xfrm>
          <a:prstGeom prst="rect">
            <a:avLst/>
          </a:prstGeom>
          <a:blipFill dpi="0" rotWithShape="1">
            <a:blip r:embed="rId3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50" name="object 130"/>
          <p:cNvSpPr>
            <a:spLocks noChangeArrowheads="1"/>
          </p:cNvSpPr>
          <p:nvPr/>
        </p:nvSpPr>
        <p:spPr bwMode="auto">
          <a:xfrm>
            <a:off x="2841625" y="4959350"/>
            <a:ext cx="593725" cy="233363"/>
          </a:xfrm>
          <a:prstGeom prst="rect">
            <a:avLst/>
          </a:prstGeom>
          <a:blipFill dpi="0" rotWithShape="1">
            <a:blip r:embed="rId3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51" name="object 131"/>
          <p:cNvSpPr>
            <a:spLocks/>
          </p:cNvSpPr>
          <p:nvPr/>
        </p:nvSpPr>
        <p:spPr bwMode="auto">
          <a:xfrm>
            <a:off x="476250" y="4949825"/>
            <a:ext cx="514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5422" y="0"/>
              </a:cxn>
            </a:cxnLst>
            <a:rect l="0" t="0" r="r" b="b"/>
            <a:pathLst>
              <a:path w="515619">
                <a:moveTo>
                  <a:pt x="0" y="0"/>
                </a:moveTo>
                <a:lnTo>
                  <a:pt x="515422" y="0"/>
                </a:lnTo>
              </a:path>
            </a:pathLst>
          </a:custGeom>
          <a:noFill/>
          <a:ln w="21081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52" name="object 132"/>
          <p:cNvSpPr>
            <a:spLocks/>
          </p:cNvSpPr>
          <p:nvPr/>
        </p:nvSpPr>
        <p:spPr bwMode="auto">
          <a:xfrm>
            <a:off x="487363" y="4949825"/>
            <a:ext cx="503237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3230" y="0"/>
              </a:cxn>
            </a:cxnLst>
            <a:rect l="0" t="0" r="r" b="b"/>
            <a:pathLst>
              <a:path w="503555">
                <a:moveTo>
                  <a:pt x="0" y="0"/>
                </a:moveTo>
                <a:lnTo>
                  <a:pt x="503230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53" name="object 133"/>
          <p:cNvSpPr>
            <a:spLocks/>
          </p:cNvSpPr>
          <p:nvPr/>
        </p:nvSpPr>
        <p:spPr bwMode="auto">
          <a:xfrm>
            <a:off x="990600" y="4949825"/>
            <a:ext cx="1085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85027" y="0"/>
              </a:cxn>
            </a:cxnLst>
            <a:rect l="0" t="0" r="r" b="b"/>
            <a:pathLst>
              <a:path w="1085214">
                <a:moveTo>
                  <a:pt x="0" y="0"/>
                </a:moveTo>
                <a:lnTo>
                  <a:pt x="1085027" y="0"/>
                </a:lnTo>
              </a:path>
            </a:pathLst>
          </a:custGeom>
          <a:noFill/>
          <a:ln w="21081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54" name="object 134"/>
          <p:cNvSpPr>
            <a:spLocks/>
          </p:cNvSpPr>
          <p:nvPr/>
        </p:nvSpPr>
        <p:spPr bwMode="auto">
          <a:xfrm>
            <a:off x="990600" y="4949825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55" name="object 135"/>
          <p:cNvSpPr>
            <a:spLocks/>
          </p:cNvSpPr>
          <p:nvPr/>
        </p:nvSpPr>
        <p:spPr bwMode="auto">
          <a:xfrm>
            <a:off x="1003300" y="4949825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56" name="object 136"/>
          <p:cNvSpPr>
            <a:spLocks/>
          </p:cNvSpPr>
          <p:nvPr/>
        </p:nvSpPr>
        <p:spPr bwMode="auto">
          <a:xfrm>
            <a:off x="1009650" y="4949825"/>
            <a:ext cx="10668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66739" y="0"/>
              </a:cxn>
            </a:cxnLst>
            <a:rect l="0" t="0" r="r" b="b"/>
            <a:pathLst>
              <a:path w="1066800">
                <a:moveTo>
                  <a:pt x="0" y="0"/>
                </a:moveTo>
                <a:lnTo>
                  <a:pt x="1066739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57" name="object 137"/>
          <p:cNvSpPr>
            <a:spLocks/>
          </p:cNvSpPr>
          <p:nvPr/>
        </p:nvSpPr>
        <p:spPr bwMode="auto">
          <a:xfrm>
            <a:off x="2076450" y="4948238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58" name="object 138"/>
          <p:cNvSpPr>
            <a:spLocks/>
          </p:cNvSpPr>
          <p:nvPr/>
        </p:nvSpPr>
        <p:spPr bwMode="auto">
          <a:xfrm>
            <a:off x="2087563" y="4948238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59" name="object 139"/>
          <p:cNvSpPr>
            <a:spLocks/>
          </p:cNvSpPr>
          <p:nvPr/>
        </p:nvSpPr>
        <p:spPr bwMode="auto">
          <a:xfrm>
            <a:off x="2093913" y="4949825"/>
            <a:ext cx="13493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9002" y="0"/>
              </a:cxn>
            </a:cxnLst>
            <a:rect l="0" t="0" r="r" b="b"/>
            <a:pathLst>
              <a:path w="1349375">
                <a:moveTo>
                  <a:pt x="0" y="0"/>
                </a:moveTo>
                <a:lnTo>
                  <a:pt x="1349002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60" name="object 140"/>
          <p:cNvSpPr>
            <a:spLocks/>
          </p:cNvSpPr>
          <p:nvPr/>
        </p:nvSpPr>
        <p:spPr bwMode="auto">
          <a:xfrm>
            <a:off x="3443288" y="4948238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61" name="object 141"/>
          <p:cNvSpPr>
            <a:spLocks/>
          </p:cNvSpPr>
          <p:nvPr/>
        </p:nvSpPr>
        <p:spPr bwMode="auto">
          <a:xfrm>
            <a:off x="3455988" y="4948238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62" name="object 142"/>
          <p:cNvSpPr>
            <a:spLocks/>
          </p:cNvSpPr>
          <p:nvPr/>
        </p:nvSpPr>
        <p:spPr bwMode="auto">
          <a:xfrm>
            <a:off x="3462338" y="4949825"/>
            <a:ext cx="5207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1207" y="0"/>
              </a:cxn>
            </a:cxnLst>
            <a:rect l="0" t="0" r="r" b="b"/>
            <a:pathLst>
              <a:path w="521335">
                <a:moveTo>
                  <a:pt x="0" y="0"/>
                </a:moveTo>
                <a:lnTo>
                  <a:pt x="52120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63" name="object 143"/>
          <p:cNvSpPr>
            <a:spLocks/>
          </p:cNvSpPr>
          <p:nvPr/>
        </p:nvSpPr>
        <p:spPr bwMode="auto">
          <a:xfrm>
            <a:off x="3983038" y="4948238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64" name="object 144"/>
          <p:cNvSpPr>
            <a:spLocks/>
          </p:cNvSpPr>
          <p:nvPr/>
        </p:nvSpPr>
        <p:spPr bwMode="auto">
          <a:xfrm>
            <a:off x="3995738" y="4948238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65" name="object 145"/>
          <p:cNvSpPr>
            <a:spLocks/>
          </p:cNvSpPr>
          <p:nvPr/>
        </p:nvSpPr>
        <p:spPr bwMode="auto">
          <a:xfrm>
            <a:off x="4000500" y="4949825"/>
            <a:ext cx="614363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2958" y="0"/>
              </a:cxn>
            </a:cxnLst>
            <a:rect l="0" t="0" r="r" b="b"/>
            <a:pathLst>
              <a:path w="613410">
                <a:moveTo>
                  <a:pt x="0" y="0"/>
                </a:moveTo>
                <a:lnTo>
                  <a:pt x="612958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66" name="object 146"/>
          <p:cNvSpPr>
            <a:spLocks/>
          </p:cNvSpPr>
          <p:nvPr/>
        </p:nvSpPr>
        <p:spPr bwMode="auto">
          <a:xfrm>
            <a:off x="4613275" y="4948238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67" name="object 147"/>
          <p:cNvSpPr>
            <a:spLocks/>
          </p:cNvSpPr>
          <p:nvPr/>
        </p:nvSpPr>
        <p:spPr bwMode="auto">
          <a:xfrm>
            <a:off x="4625975" y="4948238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68" name="object 148"/>
          <p:cNvSpPr>
            <a:spLocks/>
          </p:cNvSpPr>
          <p:nvPr/>
        </p:nvSpPr>
        <p:spPr bwMode="auto">
          <a:xfrm>
            <a:off x="4632325" y="4949825"/>
            <a:ext cx="5207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1207" y="0"/>
              </a:cxn>
            </a:cxnLst>
            <a:rect l="0" t="0" r="r" b="b"/>
            <a:pathLst>
              <a:path w="521335">
                <a:moveTo>
                  <a:pt x="0" y="0"/>
                </a:moveTo>
                <a:lnTo>
                  <a:pt x="52120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69" name="object 149"/>
          <p:cNvSpPr>
            <a:spLocks/>
          </p:cNvSpPr>
          <p:nvPr/>
        </p:nvSpPr>
        <p:spPr bwMode="auto">
          <a:xfrm>
            <a:off x="5153025" y="4948238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70" name="object 150"/>
          <p:cNvSpPr>
            <a:spLocks/>
          </p:cNvSpPr>
          <p:nvPr/>
        </p:nvSpPr>
        <p:spPr bwMode="auto">
          <a:xfrm>
            <a:off x="5165725" y="4948238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71" name="object 151"/>
          <p:cNvSpPr>
            <a:spLocks/>
          </p:cNvSpPr>
          <p:nvPr/>
        </p:nvSpPr>
        <p:spPr bwMode="auto">
          <a:xfrm>
            <a:off x="5172075" y="4949825"/>
            <a:ext cx="14224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22141" y="0"/>
              </a:cxn>
            </a:cxnLst>
            <a:rect l="0" t="0" r="r" b="b"/>
            <a:pathLst>
              <a:path w="1422400">
                <a:moveTo>
                  <a:pt x="0" y="0"/>
                </a:moveTo>
                <a:lnTo>
                  <a:pt x="1422141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72" name="object 152"/>
          <p:cNvSpPr>
            <a:spLocks/>
          </p:cNvSpPr>
          <p:nvPr/>
        </p:nvSpPr>
        <p:spPr bwMode="auto">
          <a:xfrm>
            <a:off x="6594475" y="4948238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73" name="object 153"/>
          <p:cNvSpPr>
            <a:spLocks noChangeArrowheads="1"/>
          </p:cNvSpPr>
          <p:nvPr/>
        </p:nvSpPr>
        <p:spPr bwMode="auto">
          <a:xfrm>
            <a:off x="5961063" y="5213350"/>
            <a:ext cx="622300" cy="233363"/>
          </a:xfrm>
          <a:prstGeom prst="rect">
            <a:avLst/>
          </a:prstGeom>
          <a:blipFill dpi="0" rotWithShape="1">
            <a:blip r:embed="rId3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74" name="object 154"/>
          <p:cNvSpPr>
            <a:spLocks noChangeArrowheads="1"/>
          </p:cNvSpPr>
          <p:nvPr/>
        </p:nvSpPr>
        <p:spPr bwMode="auto">
          <a:xfrm>
            <a:off x="2811463" y="5213350"/>
            <a:ext cx="622300" cy="233363"/>
          </a:xfrm>
          <a:prstGeom prst="rect">
            <a:avLst/>
          </a:prstGeom>
          <a:blipFill dpi="0" rotWithShape="1">
            <a:blip r:embed="rId3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75" name="object 155"/>
          <p:cNvSpPr>
            <a:spLocks/>
          </p:cNvSpPr>
          <p:nvPr/>
        </p:nvSpPr>
        <p:spPr bwMode="auto">
          <a:xfrm>
            <a:off x="476250" y="5203825"/>
            <a:ext cx="514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5422" y="0"/>
              </a:cxn>
            </a:cxnLst>
            <a:rect l="0" t="0" r="r" b="b"/>
            <a:pathLst>
              <a:path w="515619">
                <a:moveTo>
                  <a:pt x="0" y="0"/>
                </a:moveTo>
                <a:lnTo>
                  <a:pt x="515422" y="0"/>
                </a:lnTo>
              </a:path>
            </a:pathLst>
          </a:custGeom>
          <a:noFill/>
          <a:ln w="21081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76" name="object 156"/>
          <p:cNvSpPr>
            <a:spLocks/>
          </p:cNvSpPr>
          <p:nvPr/>
        </p:nvSpPr>
        <p:spPr bwMode="auto">
          <a:xfrm>
            <a:off x="487363" y="5202238"/>
            <a:ext cx="503237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3230" y="0"/>
              </a:cxn>
            </a:cxnLst>
            <a:rect l="0" t="0" r="r" b="b"/>
            <a:pathLst>
              <a:path w="503555">
                <a:moveTo>
                  <a:pt x="0" y="0"/>
                </a:moveTo>
                <a:lnTo>
                  <a:pt x="503230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77" name="object 157"/>
          <p:cNvSpPr>
            <a:spLocks/>
          </p:cNvSpPr>
          <p:nvPr/>
        </p:nvSpPr>
        <p:spPr bwMode="auto">
          <a:xfrm>
            <a:off x="990600" y="5203825"/>
            <a:ext cx="1085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85027" y="0"/>
              </a:cxn>
            </a:cxnLst>
            <a:rect l="0" t="0" r="r" b="b"/>
            <a:pathLst>
              <a:path w="1085214">
                <a:moveTo>
                  <a:pt x="0" y="0"/>
                </a:moveTo>
                <a:lnTo>
                  <a:pt x="1085027" y="0"/>
                </a:lnTo>
              </a:path>
            </a:pathLst>
          </a:custGeom>
          <a:noFill/>
          <a:ln w="21081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78" name="object 158"/>
          <p:cNvSpPr>
            <a:spLocks/>
          </p:cNvSpPr>
          <p:nvPr/>
        </p:nvSpPr>
        <p:spPr bwMode="auto">
          <a:xfrm>
            <a:off x="990600" y="5202238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79" name="object 159"/>
          <p:cNvSpPr>
            <a:spLocks/>
          </p:cNvSpPr>
          <p:nvPr/>
        </p:nvSpPr>
        <p:spPr bwMode="auto">
          <a:xfrm>
            <a:off x="1003300" y="5202238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80" name="object 160"/>
          <p:cNvSpPr>
            <a:spLocks/>
          </p:cNvSpPr>
          <p:nvPr/>
        </p:nvSpPr>
        <p:spPr bwMode="auto">
          <a:xfrm>
            <a:off x="1009650" y="5202238"/>
            <a:ext cx="10668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66739" y="0"/>
              </a:cxn>
            </a:cxnLst>
            <a:rect l="0" t="0" r="r" b="b"/>
            <a:pathLst>
              <a:path w="1066800">
                <a:moveTo>
                  <a:pt x="0" y="0"/>
                </a:moveTo>
                <a:lnTo>
                  <a:pt x="1066739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81" name="object 161"/>
          <p:cNvSpPr>
            <a:spLocks/>
          </p:cNvSpPr>
          <p:nvPr/>
        </p:nvSpPr>
        <p:spPr bwMode="auto">
          <a:xfrm>
            <a:off x="2076450" y="5200650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82" name="object 162"/>
          <p:cNvSpPr>
            <a:spLocks/>
          </p:cNvSpPr>
          <p:nvPr/>
        </p:nvSpPr>
        <p:spPr bwMode="auto">
          <a:xfrm>
            <a:off x="2087563" y="5200650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83" name="object 163"/>
          <p:cNvSpPr>
            <a:spLocks/>
          </p:cNvSpPr>
          <p:nvPr/>
        </p:nvSpPr>
        <p:spPr bwMode="auto">
          <a:xfrm>
            <a:off x="2093913" y="5202238"/>
            <a:ext cx="13493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9002" y="0"/>
              </a:cxn>
            </a:cxnLst>
            <a:rect l="0" t="0" r="r" b="b"/>
            <a:pathLst>
              <a:path w="1349375">
                <a:moveTo>
                  <a:pt x="0" y="0"/>
                </a:moveTo>
                <a:lnTo>
                  <a:pt x="1349002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84" name="object 164"/>
          <p:cNvSpPr>
            <a:spLocks/>
          </p:cNvSpPr>
          <p:nvPr/>
        </p:nvSpPr>
        <p:spPr bwMode="auto">
          <a:xfrm>
            <a:off x="3443288" y="5200650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85" name="object 165"/>
          <p:cNvSpPr>
            <a:spLocks/>
          </p:cNvSpPr>
          <p:nvPr/>
        </p:nvSpPr>
        <p:spPr bwMode="auto">
          <a:xfrm>
            <a:off x="3455988" y="5200650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86" name="object 166"/>
          <p:cNvSpPr>
            <a:spLocks/>
          </p:cNvSpPr>
          <p:nvPr/>
        </p:nvSpPr>
        <p:spPr bwMode="auto">
          <a:xfrm>
            <a:off x="3462338" y="5202238"/>
            <a:ext cx="5207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1207" y="0"/>
              </a:cxn>
            </a:cxnLst>
            <a:rect l="0" t="0" r="r" b="b"/>
            <a:pathLst>
              <a:path w="521335">
                <a:moveTo>
                  <a:pt x="0" y="0"/>
                </a:moveTo>
                <a:lnTo>
                  <a:pt x="52120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87" name="object 167"/>
          <p:cNvSpPr>
            <a:spLocks/>
          </p:cNvSpPr>
          <p:nvPr/>
        </p:nvSpPr>
        <p:spPr bwMode="auto">
          <a:xfrm>
            <a:off x="3983038" y="5200650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88" name="object 168"/>
          <p:cNvSpPr>
            <a:spLocks/>
          </p:cNvSpPr>
          <p:nvPr/>
        </p:nvSpPr>
        <p:spPr bwMode="auto">
          <a:xfrm>
            <a:off x="3995738" y="5200650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89" name="object 169"/>
          <p:cNvSpPr>
            <a:spLocks/>
          </p:cNvSpPr>
          <p:nvPr/>
        </p:nvSpPr>
        <p:spPr bwMode="auto">
          <a:xfrm>
            <a:off x="4000500" y="5202238"/>
            <a:ext cx="614363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2958" y="0"/>
              </a:cxn>
            </a:cxnLst>
            <a:rect l="0" t="0" r="r" b="b"/>
            <a:pathLst>
              <a:path w="613410">
                <a:moveTo>
                  <a:pt x="0" y="0"/>
                </a:moveTo>
                <a:lnTo>
                  <a:pt x="612958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90" name="object 170"/>
          <p:cNvSpPr>
            <a:spLocks/>
          </p:cNvSpPr>
          <p:nvPr/>
        </p:nvSpPr>
        <p:spPr bwMode="auto">
          <a:xfrm>
            <a:off x="4613275" y="5200650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91" name="object 171"/>
          <p:cNvSpPr>
            <a:spLocks/>
          </p:cNvSpPr>
          <p:nvPr/>
        </p:nvSpPr>
        <p:spPr bwMode="auto">
          <a:xfrm>
            <a:off x="4625975" y="5200650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92" name="object 172"/>
          <p:cNvSpPr>
            <a:spLocks/>
          </p:cNvSpPr>
          <p:nvPr/>
        </p:nvSpPr>
        <p:spPr bwMode="auto">
          <a:xfrm>
            <a:off x="4632325" y="5202238"/>
            <a:ext cx="5207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1207" y="0"/>
              </a:cxn>
            </a:cxnLst>
            <a:rect l="0" t="0" r="r" b="b"/>
            <a:pathLst>
              <a:path w="521335">
                <a:moveTo>
                  <a:pt x="0" y="0"/>
                </a:moveTo>
                <a:lnTo>
                  <a:pt x="52120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93" name="object 173"/>
          <p:cNvSpPr>
            <a:spLocks/>
          </p:cNvSpPr>
          <p:nvPr/>
        </p:nvSpPr>
        <p:spPr bwMode="auto">
          <a:xfrm>
            <a:off x="5153025" y="5200650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94" name="object 174"/>
          <p:cNvSpPr>
            <a:spLocks/>
          </p:cNvSpPr>
          <p:nvPr/>
        </p:nvSpPr>
        <p:spPr bwMode="auto">
          <a:xfrm>
            <a:off x="5165725" y="5200650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95" name="object 175"/>
          <p:cNvSpPr>
            <a:spLocks/>
          </p:cNvSpPr>
          <p:nvPr/>
        </p:nvSpPr>
        <p:spPr bwMode="auto">
          <a:xfrm>
            <a:off x="5172075" y="5202238"/>
            <a:ext cx="14224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22141" y="0"/>
              </a:cxn>
            </a:cxnLst>
            <a:rect l="0" t="0" r="r" b="b"/>
            <a:pathLst>
              <a:path w="1422400">
                <a:moveTo>
                  <a:pt x="0" y="0"/>
                </a:moveTo>
                <a:lnTo>
                  <a:pt x="1422141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96" name="object 176"/>
          <p:cNvSpPr>
            <a:spLocks/>
          </p:cNvSpPr>
          <p:nvPr/>
        </p:nvSpPr>
        <p:spPr bwMode="auto">
          <a:xfrm>
            <a:off x="6594475" y="5200650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97" name="object 177"/>
          <p:cNvSpPr>
            <a:spLocks noChangeArrowheads="1"/>
          </p:cNvSpPr>
          <p:nvPr/>
        </p:nvSpPr>
        <p:spPr bwMode="auto">
          <a:xfrm>
            <a:off x="6249988" y="5464175"/>
            <a:ext cx="342900" cy="233363"/>
          </a:xfrm>
          <a:prstGeom prst="rect">
            <a:avLst/>
          </a:prstGeom>
          <a:blipFill dpi="0" rotWithShape="1">
            <a:blip r:embed="rId3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98" name="object 178"/>
          <p:cNvSpPr>
            <a:spLocks noChangeArrowheads="1"/>
          </p:cNvSpPr>
          <p:nvPr/>
        </p:nvSpPr>
        <p:spPr bwMode="auto">
          <a:xfrm>
            <a:off x="3098800" y="5464175"/>
            <a:ext cx="342900" cy="233363"/>
          </a:xfrm>
          <a:prstGeom prst="rect">
            <a:avLst/>
          </a:prstGeom>
          <a:blipFill dpi="0" rotWithShape="1">
            <a:blip r:embed="rId3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99" name="object 179"/>
          <p:cNvSpPr>
            <a:spLocks/>
          </p:cNvSpPr>
          <p:nvPr/>
        </p:nvSpPr>
        <p:spPr bwMode="auto">
          <a:xfrm>
            <a:off x="476250" y="5456238"/>
            <a:ext cx="514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5422" y="0"/>
              </a:cxn>
            </a:cxnLst>
            <a:rect l="0" t="0" r="r" b="b"/>
            <a:pathLst>
              <a:path w="515619">
                <a:moveTo>
                  <a:pt x="0" y="0"/>
                </a:moveTo>
                <a:lnTo>
                  <a:pt x="515422" y="0"/>
                </a:lnTo>
              </a:path>
            </a:pathLst>
          </a:custGeom>
          <a:noFill/>
          <a:ln w="21081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00" name="object 180"/>
          <p:cNvSpPr>
            <a:spLocks/>
          </p:cNvSpPr>
          <p:nvPr/>
        </p:nvSpPr>
        <p:spPr bwMode="auto">
          <a:xfrm>
            <a:off x="487363" y="5454650"/>
            <a:ext cx="503237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3230" y="0"/>
              </a:cxn>
            </a:cxnLst>
            <a:rect l="0" t="0" r="r" b="b"/>
            <a:pathLst>
              <a:path w="503555">
                <a:moveTo>
                  <a:pt x="0" y="0"/>
                </a:moveTo>
                <a:lnTo>
                  <a:pt x="503230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01" name="object 181"/>
          <p:cNvSpPr>
            <a:spLocks/>
          </p:cNvSpPr>
          <p:nvPr/>
        </p:nvSpPr>
        <p:spPr bwMode="auto">
          <a:xfrm>
            <a:off x="990600" y="5456238"/>
            <a:ext cx="1085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85027" y="0"/>
              </a:cxn>
            </a:cxnLst>
            <a:rect l="0" t="0" r="r" b="b"/>
            <a:pathLst>
              <a:path w="1085214">
                <a:moveTo>
                  <a:pt x="0" y="0"/>
                </a:moveTo>
                <a:lnTo>
                  <a:pt x="1085027" y="0"/>
                </a:lnTo>
              </a:path>
            </a:pathLst>
          </a:custGeom>
          <a:noFill/>
          <a:ln w="21081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02" name="object 182"/>
          <p:cNvSpPr>
            <a:spLocks/>
          </p:cNvSpPr>
          <p:nvPr/>
        </p:nvSpPr>
        <p:spPr bwMode="auto">
          <a:xfrm>
            <a:off x="990600" y="5454650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03" name="object 183"/>
          <p:cNvSpPr>
            <a:spLocks/>
          </p:cNvSpPr>
          <p:nvPr/>
        </p:nvSpPr>
        <p:spPr bwMode="auto">
          <a:xfrm>
            <a:off x="1003300" y="5454650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04" name="object 184"/>
          <p:cNvSpPr>
            <a:spLocks/>
          </p:cNvSpPr>
          <p:nvPr/>
        </p:nvSpPr>
        <p:spPr bwMode="auto">
          <a:xfrm>
            <a:off x="1009650" y="5454650"/>
            <a:ext cx="10668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66739" y="0"/>
              </a:cxn>
            </a:cxnLst>
            <a:rect l="0" t="0" r="r" b="b"/>
            <a:pathLst>
              <a:path w="1066800">
                <a:moveTo>
                  <a:pt x="0" y="0"/>
                </a:moveTo>
                <a:lnTo>
                  <a:pt x="1066739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05" name="object 185"/>
          <p:cNvSpPr>
            <a:spLocks/>
          </p:cNvSpPr>
          <p:nvPr/>
        </p:nvSpPr>
        <p:spPr bwMode="auto">
          <a:xfrm>
            <a:off x="2076450" y="5453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06" name="object 186"/>
          <p:cNvSpPr>
            <a:spLocks/>
          </p:cNvSpPr>
          <p:nvPr/>
        </p:nvSpPr>
        <p:spPr bwMode="auto">
          <a:xfrm>
            <a:off x="2087563" y="5453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07" name="object 187"/>
          <p:cNvSpPr>
            <a:spLocks/>
          </p:cNvSpPr>
          <p:nvPr/>
        </p:nvSpPr>
        <p:spPr bwMode="auto">
          <a:xfrm>
            <a:off x="2093913" y="5454650"/>
            <a:ext cx="13493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9002" y="0"/>
              </a:cxn>
            </a:cxnLst>
            <a:rect l="0" t="0" r="r" b="b"/>
            <a:pathLst>
              <a:path w="1349375">
                <a:moveTo>
                  <a:pt x="0" y="0"/>
                </a:moveTo>
                <a:lnTo>
                  <a:pt x="1349002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08" name="object 188"/>
          <p:cNvSpPr>
            <a:spLocks/>
          </p:cNvSpPr>
          <p:nvPr/>
        </p:nvSpPr>
        <p:spPr bwMode="auto">
          <a:xfrm>
            <a:off x="3443288" y="5453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09" name="object 189"/>
          <p:cNvSpPr>
            <a:spLocks/>
          </p:cNvSpPr>
          <p:nvPr/>
        </p:nvSpPr>
        <p:spPr bwMode="auto">
          <a:xfrm>
            <a:off x="3455988" y="5453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10" name="object 190"/>
          <p:cNvSpPr>
            <a:spLocks/>
          </p:cNvSpPr>
          <p:nvPr/>
        </p:nvSpPr>
        <p:spPr bwMode="auto">
          <a:xfrm>
            <a:off x="3462338" y="5454650"/>
            <a:ext cx="5207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1207" y="0"/>
              </a:cxn>
            </a:cxnLst>
            <a:rect l="0" t="0" r="r" b="b"/>
            <a:pathLst>
              <a:path w="521335">
                <a:moveTo>
                  <a:pt x="0" y="0"/>
                </a:moveTo>
                <a:lnTo>
                  <a:pt x="52120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11" name="object 191"/>
          <p:cNvSpPr>
            <a:spLocks/>
          </p:cNvSpPr>
          <p:nvPr/>
        </p:nvSpPr>
        <p:spPr bwMode="auto">
          <a:xfrm>
            <a:off x="3983038" y="5453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12" name="object 192"/>
          <p:cNvSpPr>
            <a:spLocks/>
          </p:cNvSpPr>
          <p:nvPr/>
        </p:nvSpPr>
        <p:spPr bwMode="auto">
          <a:xfrm>
            <a:off x="3995738" y="5453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13" name="object 193"/>
          <p:cNvSpPr>
            <a:spLocks/>
          </p:cNvSpPr>
          <p:nvPr/>
        </p:nvSpPr>
        <p:spPr bwMode="auto">
          <a:xfrm>
            <a:off x="4000500" y="5454650"/>
            <a:ext cx="614363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2958" y="0"/>
              </a:cxn>
            </a:cxnLst>
            <a:rect l="0" t="0" r="r" b="b"/>
            <a:pathLst>
              <a:path w="613410">
                <a:moveTo>
                  <a:pt x="0" y="0"/>
                </a:moveTo>
                <a:lnTo>
                  <a:pt x="612958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14" name="object 194"/>
          <p:cNvSpPr>
            <a:spLocks/>
          </p:cNvSpPr>
          <p:nvPr/>
        </p:nvSpPr>
        <p:spPr bwMode="auto">
          <a:xfrm>
            <a:off x="4613275" y="5453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15" name="object 195"/>
          <p:cNvSpPr>
            <a:spLocks/>
          </p:cNvSpPr>
          <p:nvPr/>
        </p:nvSpPr>
        <p:spPr bwMode="auto">
          <a:xfrm>
            <a:off x="4625975" y="5453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16" name="object 196"/>
          <p:cNvSpPr>
            <a:spLocks/>
          </p:cNvSpPr>
          <p:nvPr/>
        </p:nvSpPr>
        <p:spPr bwMode="auto">
          <a:xfrm>
            <a:off x="4632325" y="5454650"/>
            <a:ext cx="5207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1207" y="0"/>
              </a:cxn>
            </a:cxnLst>
            <a:rect l="0" t="0" r="r" b="b"/>
            <a:pathLst>
              <a:path w="521335">
                <a:moveTo>
                  <a:pt x="0" y="0"/>
                </a:moveTo>
                <a:lnTo>
                  <a:pt x="52120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17" name="object 197"/>
          <p:cNvSpPr>
            <a:spLocks/>
          </p:cNvSpPr>
          <p:nvPr/>
        </p:nvSpPr>
        <p:spPr bwMode="auto">
          <a:xfrm>
            <a:off x="5153025" y="5453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18" name="object 198"/>
          <p:cNvSpPr>
            <a:spLocks/>
          </p:cNvSpPr>
          <p:nvPr/>
        </p:nvSpPr>
        <p:spPr bwMode="auto">
          <a:xfrm>
            <a:off x="5165725" y="5453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19" name="object 199"/>
          <p:cNvSpPr>
            <a:spLocks/>
          </p:cNvSpPr>
          <p:nvPr/>
        </p:nvSpPr>
        <p:spPr bwMode="auto">
          <a:xfrm>
            <a:off x="5172075" y="5454650"/>
            <a:ext cx="14224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22141" y="0"/>
              </a:cxn>
            </a:cxnLst>
            <a:rect l="0" t="0" r="r" b="b"/>
            <a:pathLst>
              <a:path w="1422400">
                <a:moveTo>
                  <a:pt x="0" y="0"/>
                </a:moveTo>
                <a:lnTo>
                  <a:pt x="1422141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0" name="object 200"/>
          <p:cNvSpPr>
            <a:spLocks/>
          </p:cNvSpPr>
          <p:nvPr/>
        </p:nvSpPr>
        <p:spPr bwMode="auto">
          <a:xfrm>
            <a:off x="6594475" y="5453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1" name="object 201"/>
          <p:cNvSpPr>
            <a:spLocks noChangeArrowheads="1"/>
          </p:cNvSpPr>
          <p:nvPr/>
        </p:nvSpPr>
        <p:spPr bwMode="auto">
          <a:xfrm>
            <a:off x="6315075" y="5718175"/>
            <a:ext cx="265113" cy="231775"/>
          </a:xfrm>
          <a:prstGeom prst="rect">
            <a:avLst/>
          </a:prstGeom>
          <a:blipFill dpi="0" rotWithShape="1">
            <a:blip r:embed="rId3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2" name="object 202"/>
          <p:cNvSpPr>
            <a:spLocks noChangeArrowheads="1"/>
          </p:cNvSpPr>
          <p:nvPr/>
        </p:nvSpPr>
        <p:spPr bwMode="auto">
          <a:xfrm>
            <a:off x="3163888" y="5718175"/>
            <a:ext cx="265112" cy="231775"/>
          </a:xfrm>
          <a:prstGeom prst="rect">
            <a:avLst/>
          </a:prstGeom>
          <a:blipFill dpi="0" rotWithShape="1">
            <a:blip r:embed="rId3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3" name="object 203"/>
          <p:cNvSpPr>
            <a:spLocks/>
          </p:cNvSpPr>
          <p:nvPr/>
        </p:nvSpPr>
        <p:spPr bwMode="auto">
          <a:xfrm>
            <a:off x="476250" y="5708650"/>
            <a:ext cx="514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5422" y="0"/>
              </a:cxn>
            </a:cxnLst>
            <a:rect l="0" t="0" r="r" b="b"/>
            <a:pathLst>
              <a:path w="515619">
                <a:moveTo>
                  <a:pt x="0" y="0"/>
                </a:moveTo>
                <a:lnTo>
                  <a:pt x="515422" y="0"/>
                </a:lnTo>
              </a:path>
            </a:pathLst>
          </a:custGeom>
          <a:noFill/>
          <a:ln w="21081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4" name="object 204"/>
          <p:cNvSpPr>
            <a:spLocks/>
          </p:cNvSpPr>
          <p:nvPr/>
        </p:nvSpPr>
        <p:spPr bwMode="auto">
          <a:xfrm>
            <a:off x="487363" y="5708650"/>
            <a:ext cx="503237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3230" y="0"/>
              </a:cxn>
            </a:cxnLst>
            <a:rect l="0" t="0" r="r" b="b"/>
            <a:pathLst>
              <a:path w="503555">
                <a:moveTo>
                  <a:pt x="0" y="0"/>
                </a:moveTo>
                <a:lnTo>
                  <a:pt x="503230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" name="object 205"/>
          <p:cNvSpPr>
            <a:spLocks/>
          </p:cNvSpPr>
          <p:nvPr/>
        </p:nvSpPr>
        <p:spPr bwMode="auto">
          <a:xfrm>
            <a:off x="990600" y="5708650"/>
            <a:ext cx="1085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85027" y="0"/>
              </a:cxn>
            </a:cxnLst>
            <a:rect l="0" t="0" r="r" b="b"/>
            <a:pathLst>
              <a:path w="1085214">
                <a:moveTo>
                  <a:pt x="0" y="0"/>
                </a:moveTo>
                <a:lnTo>
                  <a:pt x="1085027" y="0"/>
                </a:lnTo>
              </a:path>
            </a:pathLst>
          </a:custGeom>
          <a:noFill/>
          <a:ln w="21081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" name="object 206"/>
          <p:cNvSpPr>
            <a:spLocks/>
          </p:cNvSpPr>
          <p:nvPr/>
        </p:nvSpPr>
        <p:spPr bwMode="auto">
          <a:xfrm>
            <a:off x="990600" y="5708650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" name="object 207"/>
          <p:cNvSpPr>
            <a:spLocks/>
          </p:cNvSpPr>
          <p:nvPr/>
        </p:nvSpPr>
        <p:spPr bwMode="auto">
          <a:xfrm>
            <a:off x="1003300" y="5708650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8" name="object 208"/>
          <p:cNvSpPr>
            <a:spLocks/>
          </p:cNvSpPr>
          <p:nvPr/>
        </p:nvSpPr>
        <p:spPr bwMode="auto">
          <a:xfrm>
            <a:off x="1009650" y="5708650"/>
            <a:ext cx="10668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66739" y="0"/>
              </a:cxn>
            </a:cxnLst>
            <a:rect l="0" t="0" r="r" b="b"/>
            <a:pathLst>
              <a:path w="1066800">
                <a:moveTo>
                  <a:pt x="0" y="0"/>
                </a:moveTo>
                <a:lnTo>
                  <a:pt x="1066739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9" name="object 209"/>
          <p:cNvSpPr>
            <a:spLocks/>
          </p:cNvSpPr>
          <p:nvPr/>
        </p:nvSpPr>
        <p:spPr bwMode="auto">
          <a:xfrm>
            <a:off x="2076450" y="5707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30" name="object 210"/>
          <p:cNvSpPr>
            <a:spLocks/>
          </p:cNvSpPr>
          <p:nvPr/>
        </p:nvSpPr>
        <p:spPr bwMode="auto">
          <a:xfrm>
            <a:off x="2087563" y="5707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31" name="object 211"/>
          <p:cNvSpPr>
            <a:spLocks/>
          </p:cNvSpPr>
          <p:nvPr/>
        </p:nvSpPr>
        <p:spPr bwMode="auto">
          <a:xfrm>
            <a:off x="2093913" y="5708650"/>
            <a:ext cx="13493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9002" y="0"/>
              </a:cxn>
            </a:cxnLst>
            <a:rect l="0" t="0" r="r" b="b"/>
            <a:pathLst>
              <a:path w="1349375">
                <a:moveTo>
                  <a:pt x="0" y="0"/>
                </a:moveTo>
                <a:lnTo>
                  <a:pt x="1349002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32" name="object 212"/>
          <p:cNvSpPr>
            <a:spLocks/>
          </p:cNvSpPr>
          <p:nvPr/>
        </p:nvSpPr>
        <p:spPr bwMode="auto">
          <a:xfrm>
            <a:off x="3443288" y="5707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33" name="object 213"/>
          <p:cNvSpPr>
            <a:spLocks/>
          </p:cNvSpPr>
          <p:nvPr/>
        </p:nvSpPr>
        <p:spPr bwMode="auto">
          <a:xfrm>
            <a:off x="3455988" y="5707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34" name="object 214"/>
          <p:cNvSpPr>
            <a:spLocks/>
          </p:cNvSpPr>
          <p:nvPr/>
        </p:nvSpPr>
        <p:spPr bwMode="auto">
          <a:xfrm>
            <a:off x="3462338" y="5708650"/>
            <a:ext cx="5207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1207" y="0"/>
              </a:cxn>
            </a:cxnLst>
            <a:rect l="0" t="0" r="r" b="b"/>
            <a:pathLst>
              <a:path w="521335">
                <a:moveTo>
                  <a:pt x="0" y="0"/>
                </a:moveTo>
                <a:lnTo>
                  <a:pt x="52120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35" name="object 215"/>
          <p:cNvSpPr>
            <a:spLocks/>
          </p:cNvSpPr>
          <p:nvPr/>
        </p:nvSpPr>
        <p:spPr bwMode="auto">
          <a:xfrm>
            <a:off x="3983038" y="5707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36" name="object 216"/>
          <p:cNvSpPr>
            <a:spLocks/>
          </p:cNvSpPr>
          <p:nvPr/>
        </p:nvSpPr>
        <p:spPr bwMode="auto">
          <a:xfrm>
            <a:off x="3995738" y="5707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37" name="object 217"/>
          <p:cNvSpPr>
            <a:spLocks/>
          </p:cNvSpPr>
          <p:nvPr/>
        </p:nvSpPr>
        <p:spPr bwMode="auto">
          <a:xfrm>
            <a:off x="4000500" y="5708650"/>
            <a:ext cx="614363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2958" y="0"/>
              </a:cxn>
            </a:cxnLst>
            <a:rect l="0" t="0" r="r" b="b"/>
            <a:pathLst>
              <a:path w="613410">
                <a:moveTo>
                  <a:pt x="0" y="0"/>
                </a:moveTo>
                <a:lnTo>
                  <a:pt x="612958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38" name="object 218"/>
          <p:cNvSpPr>
            <a:spLocks/>
          </p:cNvSpPr>
          <p:nvPr/>
        </p:nvSpPr>
        <p:spPr bwMode="auto">
          <a:xfrm>
            <a:off x="4613275" y="5707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39" name="object 219"/>
          <p:cNvSpPr>
            <a:spLocks/>
          </p:cNvSpPr>
          <p:nvPr/>
        </p:nvSpPr>
        <p:spPr bwMode="auto">
          <a:xfrm>
            <a:off x="4625975" y="5707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40" name="object 220"/>
          <p:cNvSpPr>
            <a:spLocks/>
          </p:cNvSpPr>
          <p:nvPr/>
        </p:nvSpPr>
        <p:spPr bwMode="auto">
          <a:xfrm>
            <a:off x="4632325" y="5708650"/>
            <a:ext cx="5207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1207" y="0"/>
              </a:cxn>
            </a:cxnLst>
            <a:rect l="0" t="0" r="r" b="b"/>
            <a:pathLst>
              <a:path w="521335">
                <a:moveTo>
                  <a:pt x="0" y="0"/>
                </a:moveTo>
                <a:lnTo>
                  <a:pt x="52120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41" name="object 221"/>
          <p:cNvSpPr>
            <a:spLocks/>
          </p:cNvSpPr>
          <p:nvPr/>
        </p:nvSpPr>
        <p:spPr bwMode="auto">
          <a:xfrm>
            <a:off x="5153025" y="5707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42" name="object 222"/>
          <p:cNvSpPr>
            <a:spLocks/>
          </p:cNvSpPr>
          <p:nvPr/>
        </p:nvSpPr>
        <p:spPr bwMode="auto">
          <a:xfrm>
            <a:off x="5165725" y="5707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43" name="object 223"/>
          <p:cNvSpPr>
            <a:spLocks/>
          </p:cNvSpPr>
          <p:nvPr/>
        </p:nvSpPr>
        <p:spPr bwMode="auto">
          <a:xfrm>
            <a:off x="5172075" y="5708650"/>
            <a:ext cx="14224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22141" y="0"/>
              </a:cxn>
            </a:cxnLst>
            <a:rect l="0" t="0" r="r" b="b"/>
            <a:pathLst>
              <a:path w="1422400">
                <a:moveTo>
                  <a:pt x="0" y="0"/>
                </a:moveTo>
                <a:lnTo>
                  <a:pt x="1422141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44" name="object 224"/>
          <p:cNvSpPr>
            <a:spLocks/>
          </p:cNvSpPr>
          <p:nvPr/>
        </p:nvSpPr>
        <p:spPr bwMode="auto">
          <a:xfrm>
            <a:off x="6594475" y="570706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16636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45" name="object 225"/>
          <p:cNvSpPr>
            <a:spLocks/>
          </p:cNvSpPr>
          <p:nvPr/>
        </p:nvSpPr>
        <p:spPr bwMode="auto">
          <a:xfrm>
            <a:off x="476250" y="5961063"/>
            <a:ext cx="5207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1518" y="0"/>
              </a:cxn>
            </a:cxnLst>
            <a:rect l="0" t="0" r="r" b="b"/>
            <a:pathLst>
              <a:path w="521969">
                <a:moveTo>
                  <a:pt x="0" y="0"/>
                </a:moveTo>
                <a:lnTo>
                  <a:pt x="521518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46" name="object 226"/>
          <p:cNvSpPr>
            <a:spLocks/>
          </p:cNvSpPr>
          <p:nvPr/>
        </p:nvSpPr>
        <p:spPr bwMode="auto">
          <a:xfrm>
            <a:off x="487363" y="5961063"/>
            <a:ext cx="1074737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74730" y="0"/>
              </a:cxn>
            </a:cxnLst>
            <a:rect l="0" t="0" r="r" b="b"/>
            <a:pathLst>
              <a:path w="1075055">
                <a:moveTo>
                  <a:pt x="0" y="0"/>
                </a:moveTo>
                <a:lnTo>
                  <a:pt x="1074730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47" name="object 227"/>
          <p:cNvSpPr>
            <a:spLocks/>
          </p:cNvSpPr>
          <p:nvPr/>
        </p:nvSpPr>
        <p:spPr bwMode="auto">
          <a:xfrm>
            <a:off x="990600" y="5961063"/>
            <a:ext cx="5715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1499" y="0"/>
              </a:cxn>
            </a:cxnLst>
            <a:rect l="0" t="0" r="r" b="b"/>
            <a:pathLst>
              <a:path w="571500">
                <a:moveTo>
                  <a:pt x="0" y="0"/>
                </a:moveTo>
                <a:lnTo>
                  <a:pt x="571499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48" name="object 228"/>
          <p:cNvSpPr>
            <a:spLocks/>
          </p:cNvSpPr>
          <p:nvPr/>
        </p:nvSpPr>
        <p:spPr bwMode="auto">
          <a:xfrm>
            <a:off x="1562100" y="5961063"/>
            <a:ext cx="190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87" y="0"/>
              </a:cxn>
            </a:cxnLst>
            <a:rect l="0" t="0" r="r" b="b"/>
            <a:pathLst>
              <a:path w="18415">
                <a:moveTo>
                  <a:pt x="0" y="0"/>
                </a:moveTo>
                <a:lnTo>
                  <a:pt x="1828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49" name="object 229"/>
          <p:cNvSpPr>
            <a:spLocks/>
          </p:cNvSpPr>
          <p:nvPr/>
        </p:nvSpPr>
        <p:spPr bwMode="auto">
          <a:xfrm>
            <a:off x="1581150" y="5961063"/>
            <a:ext cx="4953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5299" y="0"/>
              </a:cxn>
            </a:cxnLst>
            <a:rect l="0" t="0" r="r" b="b"/>
            <a:pathLst>
              <a:path w="495300">
                <a:moveTo>
                  <a:pt x="0" y="0"/>
                </a:moveTo>
                <a:lnTo>
                  <a:pt x="495299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50" name="object 230"/>
          <p:cNvSpPr>
            <a:spLocks/>
          </p:cNvSpPr>
          <p:nvPr/>
        </p:nvSpPr>
        <p:spPr bwMode="auto">
          <a:xfrm>
            <a:off x="2076450" y="5961063"/>
            <a:ext cx="17463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87" y="0"/>
              </a:cxn>
            </a:cxnLst>
            <a:rect l="0" t="0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51" name="object 231"/>
          <p:cNvSpPr>
            <a:spLocks/>
          </p:cNvSpPr>
          <p:nvPr/>
        </p:nvSpPr>
        <p:spPr bwMode="auto">
          <a:xfrm>
            <a:off x="2093913" y="5961063"/>
            <a:ext cx="13493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9002" y="0"/>
              </a:cxn>
            </a:cxnLst>
            <a:rect l="0" t="0" r="r" b="b"/>
            <a:pathLst>
              <a:path w="1349375">
                <a:moveTo>
                  <a:pt x="0" y="0"/>
                </a:moveTo>
                <a:lnTo>
                  <a:pt x="1349002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52" name="object 232"/>
          <p:cNvSpPr>
            <a:spLocks/>
          </p:cNvSpPr>
          <p:nvPr/>
        </p:nvSpPr>
        <p:spPr bwMode="auto">
          <a:xfrm>
            <a:off x="3443288" y="5961063"/>
            <a:ext cx="190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87" y="0"/>
              </a:cxn>
            </a:cxnLst>
            <a:rect l="0" t="0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53" name="object 233"/>
          <p:cNvSpPr>
            <a:spLocks/>
          </p:cNvSpPr>
          <p:nvPr/>
        </p:nvSpPr>
        <p:spPr bwMode="auto">
          <a:xfrm>
            <a:off x="3462338" y="5961063"/>
            <a:ext cx="5207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1207" y="0"/>
              </a:cxn>
            </a:cxnLst>
            <a:rect l="0" t="0" r="r" b="b"/>
            <a:pathLst>
              <a:path w="521335">
                <a:moveTo>
                  <a:pt x="0" y="0"/>
                </a:moveTo>
                <a:lnTo>
                  <a:pt x="52120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54" name="object 234"/>
          <p:cNvSpPr>
            <a:spLocks/>
          </p:cNvSpPr>
          <p:nvPr/>
        </p:nvSpPr>
        <p:spPr bwMode="auto">
          <a:xfrm>
            <a:off x="3983038" y="5961063"/>
            <a:ext cx="17462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87" y="0"/>
              </a:cxn>
            </a:cxnLst>
            <a:rect l="0" t="0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55" name="object 235"/>
          <p:cNvSpPr>
            <a:spLocks/>
          </p:cNvSpPr>
          <p:nvPr/>
        </p:nvSpPr>
        <p:spPr bwMode="auto">
          <a:xfrm>
            <a:off x="4000500" y="5961063"/>
            <a:ext cx="614363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2958" y="0"/>
              </a:cxn>
            </a:cxnLst>
            <a:rect l="0" t="0" r="r" b="b"/>
            <a:pathLst>
              <a:path w="613410">
                <a:moveTo>
                  <a:pt x="0" y="0"/>
                </a:moveTo>
                <a:lnTo>
                  <a:pt x="612958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56" name="object 236"/>
          <p:cNvSpPr>
            <a:spLocks/>
          </p:cNvSpPr>
          <p:nvPr/>
        </p:nvSpPr>
        <p:spPr bwMode="auto">
          <a:xfrm>
            <a:off x="4613275" y="5961063"/>
            <a:ext cx="190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87" y="0"/>
              </a:cxn>
            </a:cxnLst>
            <a:rect l="0" t="0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57" name="object 237"/>
          <p:cNvSpPr>
            <a:spLocks/>
          </p:cNvSpPr>
          <p:nvPr/>
        </p:nvSpPr>
        <p:spPr bwMode="auto">
          <a:xfrm>
            <a:off x="4632325" y="5961063"/>
            <a:ext cx="5207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1207" y="0"/>
              </a:cxn>
            </a:cxnLst>
            <a:rect l="0" t="0" r="r" b="b"/>
            <a:pathLst>
              <a:path w="521335">
                <a:moveTo>
                  <a:pt x="0" y="0"/>
                </a:moveTo>
                <a:lnTo>
                  <a:pt x="52120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58" name="object 238"/>
          <p:cNvSpPr>
            <a:spLocks/>
          </p:cNvSpPr>
          <p:nvPr/>
        </p:nvSpPr>
        <p:spPr bwMode="auto">
          <a:xfrm>
            <a:off x="5153025" y="5961063"/>
            <a:ext cx="190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87" y="0"/>
              </a:cxn>
            </a:cxnLst>
            <a:rect l="0" t="0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59" name="object 239"/>
          <p:cNvSpPr>
            <a:spLocks/>
          </p:cNvSpPr>
          <p:nvPr/>
        </p:nvSpPr>
        <p:spPr bwMode="auto">
          <a:xfrm>
            <a:off x="5172075" y="5961063"/>
            <a:ext cx="1439863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0576" y="0"/>
              </a:cxn>
            </a:cxnLst>
            <a:rect l="0" t="0" r="r" b="b"/>
            <a:pathLst>
              <a:path w="1440815">
                <a:moveTo>
                  <a:pt x="0" y="0"/>
                </a:moveTo>
                <a:lnTo>
                  <a:pt x="1440576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60" name="object 240"/>
          <p:cNvSpPr>
            <a:spLocks/>
          </p:cNvSpPr>
          <p:nvPr/>
        </p:nvSpPr>
        <p:spPr bwMode="auto">
          <a:xfrm>
            <a:off x="6594475" y="5964238"/>
            <a:ext cx="17463" cy="6350"/>
          </a:xfrm>
          <a:custGeom>
            <a:avLst/>
            <a:gdLst/>
            <a:ahLst/>
            <a:cxnLst>
              <a:cxn ang="0">
                <a:pos x="0" y="3047"/>
              </a:cxn>
              <a:cxn ang="0">
                <a:pos x="18287" y="3047"/>
              </a:cxn>
            </a:cxnLst>
            <a:rect l="0" t="0" r="r" b="b"/>
            <a:pathLst>
              <a:path w="18415" h="6350">
                <a:moveTo>
                  <a:pt x="0" y="3047"/>
                </a:moveTo>
                <a:lnTo>
                  <a:pt x="18287" y="3047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61" name="object 241"/>
          <p:cNvSpPr>
            <a:spLocks/>
          </p:cNvSpPr>
          <p:nvPr/>
        </p:nvSpPr>
        <p:spPr bwMode="auto">
          <a:xfrm>
            <a:off x="6594475" y="5954713"/>
            <a:ext cx="6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95" y="0"/>
              </a:cxn>
            </a:cxnLst>
            <a:rect l="0" t="0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62" name="object 242"/>
          <p:cNvSpPr>
            <a:spLocks noChangeArrowheads="1"/>
          </p:cNvSpPr>
          <p:nvPr/>
        </p:nvSpPr>
        <p:spPr bwMode="auto">
          <a:xfrm>
            <a:off x="6335713" y="6219825"/>
            <a:ext cx="169862" cy="252413"/>
          </a:xfrm>
          <a:prstGeom prst="rect">
            <a:avLst/>
          </a:prstGeom>
          <a:blipFill dpi="0" rotWithShape="1">
            <a:blip r:embed="rId3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63" name="object 243"/>
          <p:cNvSpPr>
            <a:spLocks noChangeArrowheads="1"/>
          </p:cNvSpPr>
          <p:nvPr/>
        </p:nvSpPr>
        <p:spPr bwMode="auto">
          <a:xfrm>
            <a:off x="6289675" y="6219825"/>
            <a:ext cx="90488" cy="252413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64" name="object 244"/>
          <p:cNvSpPr>
            <a:spLocks noChangeArrowheads="1"/>
          </p:cNvSpPr>
          <p:nvPr/>
        </p:nvSpPr>
        <p:spPr bwMode="auto">
          <a:xfrm>
            <a:off x="2298700" y="6219825"/>
            <a:ext cx="3957638" cy="252413"/>
          </a:xfrm>
          <a:prstGeom prst="rect">
            <a:avLst/>
          </a:prstGeom>
          <a:blipFill dpi="0" rotWithShape="1">
            <a:blip r:embed="rId3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65" name="object 245"/>
          <p:cNvSpPr>
            <a:spLocks noChangeArrowheads="1"/>
          </p:cNvSpPr>
          <p:nvPr/>
        </p:nvSpPr>
        <p:spPr bwMode="auto">
          <a:xfrm>
            <a:off x="6335713" y="6511925"/>
            <a:ext cx="169862" cy="250825"/>
          </a:xfrm>
          <a:prstGeom prst="rect">
            <a:avLst/>
          </a:prstGeom>
          <a:blipFill dpi="0" rotWithShape="1">
            <a:blip r:embed="rId3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66" name="object 246"/>
          <p:cNvSpPr>
            <a:spLocks noChangeArrowheads="1"/>
          </p:cNvSpPr>
          <p:nvPr/>
        </p:nvSpPr>
        <p:spPr bwMode="auto">
          <a:xfrm>
            <a:off x="6289675" y="6511925"/>
            <a:ext cx="90488" cy="250825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67" name="object 247"/>
          <p:cNvSpPr>
            <a:spLocks noChangeArrowheads="1"/>
          </p:cNvSpPr>
          <p:nvPr/>
        </p:nvSpPr>
        <p:spPr bwMode="auto">
          <a:xfrm>
            <a:off x="4408488" y="6511925"/>
            <a:ext cx="1847850" cy="250825"/>
          </a:xfrm>
          <a:prstGeom prst="rect">
            <a:avLst/>
          </a:prstGeom>
          <a:blipFill dpi="0" rotWithShape="1">
            <a:blip r:embed="rId3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68" name="object 248"/>
          <p:cNvSpPr>
            <a:spLocks noChangeArrowheads="1"/>
          </p:cNvSpPr>
          <p:nvPr/>
        </p:nvSpPr>
        <p:spPr bwMode="auto">
          <a:xfrm>
            <a:off x="4278313" y="6511925"/>
            <a:ext cx="180975" cy="250825"/>
          </a:xfrm>
          <a:prstGeom prst="rect">
            <a:avLst/>
          </a:prstGeom>
          <a:blipFill dpi="0" rotWithShape="1">
            <a:blip r:embed="rId3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69" name="object 249"/>
          <p:cNvSpPr>
            <a:spLocks noChangeArrowheads="1"/>
          </p:cNvSpPr>
          <p:nvPr/>
        </p:nvSpPr>
        <p:spPr bwMode="auto">
          <a:xfrm>
            <a:off x="2438400" y="6511925"/>
            <a:ext cx="1906588" cy="250825"/>
          </a:xfrm>
          <a:prstGeom prst="rect">
            <a:avLst/>
          </a:prstGeom>
          <a:blipFill dpi="0" rotWithShape="1">
            <a:blip r:embed="rId3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70" name="object 250"/>
          <p:cNvSpPr>
            <a:spLocks noChangeArrowheads="1"/>
          </p:cNvSpPr>
          <p:nvPr/>
        </p:nvSpPr>
        <p:spPr bwMode="auto">
          <a:xfrm>
            <a:off x="6335713" y="6802438"/>
            <a:ext cx="169862" cy="250825"/>
          </a:xfrm>
          <a:prstGeom prst="rect">
            <a:avLst/>
          </a:prstGeom>
          <a:blipFill dpi="0" rotWithShape="1">
            <a:blip r:embed="rId4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71" name="object 251"/>
          <p:cNvSpPr>
            <a:spLocks noChangeArrowheads="1"/>
          </p:cNvSpPr>
          <p:nvPr/>
        </p:nvSpPr>
        <p:spPr bwMode="auto">
          <a:xfrm>
            <a:off x="6289675" y="6802438"/>
            <a:ext cx="90488" cy="250825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72" name="object 252"/>
          <p:cNvSpPr>
            <a:spLocks noChangeArrowheads="1"/>
          </p:cNvSpPr>
          <p:nvPr/>
        </p:nvSpPr>
        <p:spPr bwMode="auto">
          <a:xfrm>
            <a:off x="4014788" y="6802438"/>
            <a:ext cx="2239962" cy="250825"/>
          </a:xfrm>
          <a:prstGeom prst="rect">
            <a:avLst/>
          </a:prstGeom>
          <a:blipFill dpi="0" rotWithShape="1">
            <a:blip r:embed="rId4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73" name="object 253"/>
          <p:cNvSpPr>
            <a:spLocks noChangeArrowheads="1"/>
          </p:cNvSpPr>
          <p:nvPr/>
        </p:nvSpPr>
        <p:spPr bwMode="auto">
          <a:xfrm>
            <a:off x="3927475" y="6802438"/>
            <a:ext cx="130175" cy="250825"/>
          </a:xfrm>
          <a:prstGeom prst="rect">
            <a:avLst/>
          </a:prstGeom>
          <a:blipFill dpi="0" rotWithShape="1">
            <a:blip r:embed="rId4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74" name="object 254"/>
          <p:cNvSpPr>
            <a:spLocks noChangeArrowheads="1"/>
          </p:cNvSpPr>
          <p:nvPr/>
        </p:nvSpPr>
        <p:spPr bwMode="auto">
          <a:xfrm>
            <a:off x="3806825" y="6802438"/>
            <a:ext cx="161925" cy="250825"/>
          </a:xfrm>
          <a:prstGeom prst="rect">
            <a:avLst/>
          </a:prstGeom>
          <a:blipFill dpi="0" rotWithShape="1">
            <a:blip r:embed="rId4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75" name="object 255"/>
          <p:cNvSpPr>
            <a:spLocks noChangeArrowheads="1"/>
          </p:cNvSpPr>
          <p:nvPr/>
        </p:nvSpPr>
        <p:spPr bwMode="auto">
          <a:xfrm>
            <a:off x="3721100" y="6802438"/>
            <a:ext cx="130175" cy="250825"/>
          </a:xfrm>
          <a:prstGeom prst="rect">
            <a:avLst/>
          </a:prstGeom>
          <a:blipFill dpi="0" rotWithShape="1">
            <a:blip r:embed="rId4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76" name="object 256"/>
          <p:cNvSpPr>
            <a:spLocks noChangeArrowheads="1"/>
          </p:cNvSpPr>
          <p:nvPr/>
        </p:nvSpPr>
        <p:spPr bwMode="auto">
          <a:xfrm>
            <a:off x="3632200" y="6802438"/>
            <a:ext cx="176213" cy="250825"/>
          </a:xfrm>
          <a:prstGeom prst="rect">
            <a:avLst/>
          </a:prstGeom>
          <a:blipFill dpi="0" rotWithShape="1">
            <a:blip r:embed="rId3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77" name="object 257"/>
          <p:cNvSpPr>
            <a:spLocks noChangeArrowheads="1"/>
          </p:cNvSpPr>
          <p:nvPr/>
        </p:nvSpPr>
        <p:spPr bwMode="auto">
          <a:xfrm>
            <a:off x="2690813" y="6802438"/>
            <a:ext cx="1006475" cy="250825"/>
          </a:xfrm>
          <a:prstGeom prst="rect">
            <a:avLst/>
          </a:prstGeom>
          <a:blipFill dpi="0" rotWithShape="1">
            <a:blip r:embed="rId4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78" name="object 258"/>
          <p:cNvSpPr>
            <a:spLocks noChangeArrowheads="1"/>
          </p:cNvSpPr>
          <p:nvPr/>
        </p:nvSpPr>
        <p:spPr bwMode="auto">
          <a:xfrm>
            <a:off x="2609850" y="6802438"/>
            <a:ext cx="120650" cy="250825"/>
          </a:xfrm>
          <a:prstGeom prst="rect">
            <a:avLst/>
          </a:prstGeom>
          <a:blipFill dpi="0" rotWithShape="1">
            <a:blip r:embed="rId4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79" name="object 259"/>
          <p:cNvSpPr>
            <a:spLocks noChangeArrowheads="1"/>
          </p:cNvSpPr>
          <p:nvPr/>
        </p:nvSpPr>
        <p:spPr bwMode="auto">
          <a:xfrm>
            <a:off x="2524125" y="6802438"/>
            <a:ext cx="128588" cy="250825"/>
          </a:xfrm>
          <a:prstGeom prst="rect">
            <a:avLst/>
          </a:prstGeom>
          <a:blipFill dpi="0" rotWithShape="1">
            <a:blip r:embed="rId4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80" name="object 260"/>
          <p:cNvSpPr>
            <a:spLocks noChangeArrowheads="1"/>
          </p:cNvSpPr>
          <p:nvPr/>
        </p:nvSpPr>
        <p:spPr bwMode="auto">
          <a:xfrm>
            <a:off x="1539875" y="6802438"/>
            <a:ext cx="1074738" cy="250825"/>
          </a:xfrm>
          <a:prstGeom prst="rect">
            <a:avLst/>
          </a:prstGeom>
          <a:blipFill dpi="0" rotWithShape="1">
            <a:blip r:embed="rId4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81" name="object 261"/>
          <p:cNvSpPr>
            <a:spLocks noChangeArrowheads="1"/>
          </p:cNvSpPr>
          <p:nvPr/>
        </p:nvSpPr>
        <p:spPr bwMode="auto">
          <a:xfrm>
            <a:off x="6335713" y="7092950"/>
            <a:ext cx="169862" cy="252413"/>
          </a:xfrm>
          <a:prstGeom prst="rect">
            <a:avLst/>
          </a:prstGeom>
          <a:blipFill dpi="0" rotWithShape="1">
            <a:blip r:embed="rId4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82" name="object 262"/>
          <p:cNvSpPr>
            <a:spLocks noChangeArrowheads="1"/>
          </p:cNvSpPr>
          <p:nvPr/>
        </p:nvSpPr>
        <p:spPr bwMode="auto">
          <a:xfrm>
            <a:off x="6289675" y="7092950"/>
            <a:ext cx="90488" cy="252413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83" name="object 263"/>
          <p:cNvSpPr>
            <a:spLocks noChangeArrowheads="1"/>
          </p:cNvSpPr>
          <p:nvPr/>
        </p:nvSpPr>
        <p:spPr bwMode="auto">
          <a:xfrm>
            <a:off x="4521200" y="7092950"/>
            <a:ext cx="1725613" cy="252413"/>
          </a:xfrm>
          <a:prstGeom prst="rect">
            <a:avLst/>
          </a:prstGeom>
          <a:blipFill dpi="0" rotWithShape="1">
            <a:blip r:embed="rId5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84" name="object 264"/>
          <p:cNvSpPr>
            <a:spLocks noChangeArrowheads="1"/>
          </p:cNvSpPr>
          <p:nvPr/>
        </p:nvSpPr>
        <p:spPr bwMode="auto">
          <a:xfrm>
            <a:off x="3159125" y="7092950"/>
            <a:ext cx="1404938" cy="252413"/>
          </a:xfrm>
          <a:prstGeom prst="rect">
            <a:avLst/>
          </a:prstGeom>
          <a:blipFill dpi="0" rotWithShape="1">
            <a:blip r:embed="rId5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85" name="object 265"/>
          <p:cNvSpPr>
            <a:spLocks noChangeArrowheads="1"/>
          </p:cNvSpPr>
          <p:nvPr/>
        </p:nvSpPr>
        <p:spPr bwMode="auto">
          <a:xfrm>
            <a:off x="6335713" y="7386638"/>
            <a:ext cx="169862" cy="250825"/>
          </a:xfrm>
          <a:prstGeom prst="rect">
            <a:avLst/>
          </a:prstGeom>
          <a:blipFill dpi="0" rotWithShape="1">
            <a:blip r:embed="rId5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86" name="object 266"/>
          <p:cNvSpPr>
            <a:spLocks noChangeArrowheads="1"/>
          </p:cNvSpPr>
          <p:nvPr/>
        </p:nvSpPr>
        <p:spPr bwMode="auto">
          <a:xfrm>
            <a:off x="6289675" y="7386638"/>
            <a:ext cx="90488" cy="250825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87" name="object 267"/>
          <p:cNvSpPr>
            <a:spLocks noChangeArrowheads="1"/>
          </p:cNvSpPr>
          <p:nvPr/>
        </p:nvSpPr>
        <p:spPr bwMode="auto">
          <a:xfrm>
            <a:off x="6143625" y="7386638"/>
            <a:ext cx="96838" cy="250825"/>
          </a:xfrm>
          <a:prstGeom prst="rect">
            <a:avLst/>
          </a:prstGeom>
          <a:blipFill dpi="0" rotWithShape="1">
            <a:blip r:embed="rId5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88" name="object 268"/>
          <p:cNvSpPr>
            <a:spLocks noChangeArrowheads="1"/>
          </p:cNvSpPr>
          <p:nvPr/>
        </p:nvSpPr>
        <p:spPr bwMode="auto">
          <a:xfrm>
            <a:off x="3829050" y="7386638"/>
            <a:ext cx="2384425" cy="250825"/>
          </a:xfrm>
          <a:prstGeom prst="rect">
            <a:avLst/>
          </a:prstGeom>
          <a:blipFill dpi="0" rotWithShape="1">
            <a:blip r:embed="rId5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9" name="object 269"/>
          <p:cNvSpPr txBox="1"/>
          <p:nvPr/>
        </p:nvSpPr>
        <p:spPr>
          <a:xfrm>
            <a:off x="1398588" y="7805738"/>
            <a:ext cx="5030787" cy="7889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fontAlgn="auto">
              <a:spcBef>
                <a:spcPts val="35"/>
              </a:spcBef>
              <a:spcAft>
                <a:spcPts val="0"/>
              </a:spcAft>
              <a:defRPr/>
            </a:pPr>
            <a:endParaRPr sz="950">
              <a:latin typeface="Times New Roman"/>
              <a:cs typeface="Times New Roman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fontAlgn="auto">
              <a:spcBef>
                <a:spcPts val="47"/>
              </a:spcBef>
              <a:spcAft>
                <a:spcPts val="0"/>
              </a:spcAft>
              <a:defRPr/>
            </a:pPr>
            <a:endParaRPr sz="950">
              <a:latin typeface="Times New Roman"/>
              <a:cs typeface="Times New Roman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spc="5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390" name="object 270"/>
          <p:cNvSpPr>
            <a:spLocks noChangeArrowheads="1"/>
          </p:cNvSpPr>
          <p:nvPr/>
        </p:nvSpPr>
        <p:spPr bwMode="auto">
          <a:xfrm>
            <a:off x="6365875" y="9061450"/>
            <a:ext cx="109538" cy="250825"/>
          </a:xfrm>
          <a:prstGeom prst="rect">
            <a:avLst/>
          </a:prstGeom>
          <a:blipFill dpi="0" rotWithShape="1">
            <a:blip r:embed="rId5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91" name="object 271"/>
          <p:cNvSpPr>
            <a:spLocks noChangeArrowheads="1"/>
          </p:cNvSpPr>
          <p:nvPr/>
        </p:nvSpPr>
        <p:spPr bwMode="auto">
          <a:xfrm>
            <a:off x="4710113" y="9061450"/>
            <a:ext cx="1698625" cy="250825"/>
          </a:xfrm>
          <a:prstGeom prst="rect">
            <a:avLst/>
          </a:prstGeom>
          <a:blipFill dpi="0" rotWithShape="1">
            <a:blip r:embed="rId5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92" name="object 272"/>
          <p:cNvSpPr>
            <a:spLocks noChangeArrowheads="1"/>
          </p:cNvSpPr>
          <p:nvPr/>
        </p:nvSpPr>
        <p:spPr bwMode="auto">
          <a:xfrm>
            <a:off x="1609725" y="9061450"/>
            <a:ext cx="3143250" cy="250825"/>
          </a:xfrm>
          <a:prstGeom prst="rect">
            <a:avLst/>
          </a:prstGeom>
          <a:blipFill dpi="0" rotWithShape="1">
            <a:blip r:embed="rId5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93" name="object 273"/>
          <p:cNvSpPr>
            <a:spLocks noChangeArrowheads="1"/>
          </p:cNvSpPr>
          <p:nvPr/>
        </p:nvSpPr>
        <p:spPr bwMode="auto">
          <a:xfrm>
            <a:off x="5381625" y="9353550"/>
            <a:ext cx="1096963" cy="250825"/>
          </a:xfrm>
          <a:prstGeom prst="rect">
            <a:avLst/>
          </a:prstGeom>
          <a:blipFill dpi="0" rotWithShape="1">
            <a:blip r:embed="rId5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7125" y="2586038"/>
            <a:ext cx="5311775" cy="323850"/>
          </a:xfrm>
          <a:prstGeom prst="rect">
            <a:avLst/>
          </a:prstGeom>
          <a:solidFill>
            <a:srgbClr val="DDD9C3"/>
          </a:solidFill>
        </p:spPr>
        <p:txBody>
          <a:bodyPr lIns="0" tIns="0" rIns="0" bIns="0">
            <a:spAutoFit/>
          </a:bodyPr>
          <a:lstStyle/>
          <a:p>
            <a:pPr marL="29794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120" dirty="0">
                <a:latin typeface="Tahoma"/>
                <a:cs typeface="Tahoma"/>
              </a:rPr>
              <a:t>ه</a:t>
            </a:r>
            <a:r>
              <a:rPr sz="1200" spc="-655" dirty="0">
                <a:latin typeface="Tahoma"/>
                <a:cs typeface="Tahoma"/>
              </a:rPr>
              <a:t>ش</a:t>
            </a:r>
            <a:r>
              <a:rPr sz="1200" spc="-630" dirty="0">
                <a:latin typeface="Tahoma"/>
                <a:cs typeface="Tahoma"/>
              </a:rPr>
              <a:t>ق</a:t>
            </a:r>
            <a:r>
              <a:rPr sz="1200" spc="-365" dirty="0">
                <a:latin typeface="Tahoma"/>
                <a:cs typeface="Tahoma"/>
              </a:rPr>
              <a:t>ل</a:t>
            </a:r>
            <a:r>
              <a:rPr sz="1200" spc="-290" dirty="0">
                <a:latin typeface="Tahoma"/>
                <a:cs typeface="Tahoma"/>
              </a:rPr>
              <a:t>اب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ًُ</a:t>
            </a:r>
            <a:r>
              <a:rPr sz="1200" spc="-80" dirty="0">
                <a:latin typeface="Tahoma"/>
                <a:cs typeface="Tahoma"/>
              </a:rPr>
              <a:t>ن</a:t>
            </a:r>
            <a:r>
              <a:rPr sz="1200" spc="-300" dirty="0">
                <a:latin typeface="Tahoma"/>
                <a:cs typeface="Tahoma"/>
              </a:rPr>
              <a:t>لعل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</a:t>
            </a:r>
            <a:r>
              <a:rPr sz="1200" spc="-525" dirty="0">
                <a:latin typeface="Tahoma"/>
                <a:cs typeface="Tahoma"/>
              </a:rPr>
              <a:t>ي</a:t>
            </a:r>
            <a:r>
              <a:rPr sz="1200" spc="-260" dirty="0">
                <a:latin typeface="Tahoma"/>
                <a:cs typeface="Tahoma"/>
              </a:rPr>
              <a:t>ج</a:t>
            </a:r>
            <a:r>
              <a:rPr sz="1200" spc="-280" dirty="0">
                <a:latin typeface="Tahoma"/>
                <a:cs typeface="Tahoma"/>
              </a:rPr>
              <a:t>ل</a:t>
            </a:r>
            <a:r>
              <a:rPr sz="1200" spc="-365" dirty="0">
                <a:latin typeface="Tahoma"/>
                <a:cs typeface="Tahoma"/>
              </a:rPr>
              <a:t>ل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</a:t>
            </a:r>
            <a:r>
              <a:rPr sz="1200" spc="-415" dirty="0">
                <a:latin typeface="Tahoma"/>
                <a:cs typeface="Tahoma"/>
              </a:rPr>
              <a:t>ل</a:t>
            </a:r>
            <a:r>
              <a:rPr sz="1200" spc="-525" dirty="0">
                <a:latin typeface="Tahoma"/>
                <a:cs typeface="Tahoma"/>
              </a:rPr>
              <a:t>ب</a:t>
            </a:r>
            <a:r>
              <a:rPr sz="1200" spc="-215" dirty="0">
                <a:latin typeface="Tahoma"/>
                <a:cs typeface="Tahoma"/>
              </a:rPr>
              <a:t>اقم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</a:t>
            </a:r>
            <a:r>
              <a:rPr sz="1200" spc="-120" dirty="0">
                <a:latin typeface="Tahoma"/>
                <a:cs typeface="Tahoma"/>
              </a:rPr>
              <a:t>جً</a:t>
            </a:r>
            <a:r>
              <a:rPr sz="1200" spc="-320" dirty="0">
                <a:latin typeface="Tahoma"/>
                <a:cs typeface="Tahoma"/>
              </a:rPr>
              <a:t>ت</a:t>
            </a:r>
            <a:r>
              <a:rPr sz="1200" spc="-580" dirty="0">
                <a:latin typeface="Tahoma"/>
                <a:cs typeface="Tahoma"/>
              </a:rPr>
              <a:t>ى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-80" dirty="0">
                <a:latin typeface="Tahoma"/>
                <a:cs typeface="Tahoma"/>
              </a:rPr>
              <a:t>:ا</a:t>
            </a:r>
            <a:r>
              <a:rPr sz="1200" dirty="0">
                <a:latin typeface="Tahoma"/>
                <a:cs typeface="Tahoma"/>
              </a:rPr>
              <a:t>ً</a:t>
            </a:r>
            <a:r>
              <a:rPr sz="1200" spc="-580" dirty="0">
                <a:latin typeface="Tahoma"/>
                <a:cs typeface="Tahoma"/>
              </a:rPr>
              <a:t>ى</a:t>
            </a:r>
            <a:r>
              <a:rPr sz="1200" spc="-290" dirty="0">
                <a:latin typeface="Tahoma"/>
                <a:cs typeface="Tahoma"/>
              </a:rPr>
              <a:t>اث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5100" y="5095875"/>
            <a:ext cx="812800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b="1" spc="-310" dirty="0">
                <a:latin typeface="Arial"/>
                <a:cs typeface="Arial"/>
              </a:rPr>
              <a:t>Å</a:t>
            </a:r>
            <a:r>
              <a:rPr sz="1000" b="1" spc="-385" dirty="0">
                <a:latin typeface="Arial"/>
                <a:cs typeface="Arial"/>
              </a:rPr>
              <a:t>đ</a:t>
            </a:r>
            <a:r>
              <a:rPr sz="1000" b="1" spc="-450" dirty="0">
                <a:latin typeface="Arial"/>
                <a:cs typeface="Arial"/>
              </a:rPr>
              <a:t>Â</a:t>
            </a:r>
            <a:r>
              <a:rPr sz="1000" b="1" spc="-385" dirty="0">
                <a:latin typeface="Arial"/>
                <a:cs typeface="Arial"/>
              </a:rPr>
              <a:t>¿</a:t>
            </a:r>
            <a:r>
              <a:rPr sz="1000" b="1" spc="-225" dirty="0">
                <a:latin typeface="Arial"/>
                <a:cs typeface="Arial"/>
              </a:rPr>
              <a:t>ĉ</a:t>
            </a:r>
            <a:r>
              <a:rPr sz="1000" b="1" spc="-150" dirty="0">
                <a:latin typeface="Arial"/>
                <a:cs typeface="Arial"/>
              </a:rPr>
              <a:t>ĕ</a:t>
            </a:r>
            <a:r>
              <a:rPr sz="1000" b="1" spc="-500" dirty="0">
                <a:latin typeface="Arial"/>
                <a:cs typeface="Arial"/>
              </a:rPr>
              <a:t>Đ</a:t>
            </a:r>
            <a:r>
              <a:rPr sz="1000" b="1" spc="-630" dirty="0">
                <a:latin typeface="Arial"/>
                <a:cs typeface="Arial"/>
              </a:rPr>
              <a:t>¾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325" dirty="0">
                <a:latin typeface="Arial"/>
                <a:cs typeface="Arial"/>
              </a:rPr>
              <a:t>Å</a:t>
            </a:r>
            <a:r>
              <a:rPr sz="1000" b="1" spc="-285" dirty="0">
                <a:latin typeface="Arial"/>
                <a:cs typeface="Arial"/>
              </a:rPr>
              <a:t>ę</a:t>
            </a:r>
            <a:r>
              <a:rPr sz="1000" b="1" spc="-210" dirty="0">
                <a:latin typeface="Arial"/>
                <a:cs typeface="Arial"/>
              </a:rPr>
              <a:t>Ñ</a:t>
            </a:r>
            <a:r>
              <a:rPr sz="1000" b="1" spc="-495" dirty="0">
                <a:latin typeface="Arial"/>
                <a:cs typeface="Arial"/>
              </a:rPr>
              <a:t>Đ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335" dirty="0">
                <a:latin typeface="Arial"/>
                <a:cs typeface="Arial"/>
              </a:rPr>
              <a:t>ã</a:t>
            </a:r>
            <a:r>
              <a:rPr sz="1000" b="1" spc="-340" dirty="0">
                <a:latin typeface="Arial"/>
                <a:cs typeface="Arial"/>
              </a:rPr>
              <a:t>ĥ</a:t>
            </a:r>
            <a:r>
              <a:rPr sz="1000" b="1" spc="-565" dirty="0">
                <a:latin typeface="Arial"/>
                <a:cs typeface="Arial"/>
              </a:rPr>
              <a:t>¼</a:t>
            </a:r>
            <a:r>
              <a:rPr sz="1000" b="1" spc="-245" dirty="0">
                <a:latin typeface="Arial"/>
                <a:cs typeface="Arial"/>
              </a:rPr>
              <a:t>Þ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59375" y="5391150"/>
            <a:ext cx="984250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b="1" spc="-5" dirty="0">
                <a:latin typeface="Arial"/>
                <a:cs typeface="Arial"/>
              </a:rPr>
              <a:t>)</a:t>
            </a:r>
            <a:r>
              <a:rPr sz="1000" b="1" spc="40" dirty="0">
                <a:latin typeface="Arial"/>
                <a:cs typeface="Arial"/>
              </a:rPr>
              <a:t>ë</a:t>
            </a:r>
            <a:r>
              <a:rPr sz="1000" b="1" spc="60" dirty="0">
                <a:latin typeface="Arial"/>
                <a:cs typeface="Arial"/>
              </a:rPr>
              <a:t>É</a:t>
            </a:r>
            <a:r>
              <a:rPr sz="1000" b="1" spc="-210" dirty="0">
                <a:latin typeface="Arial"/>
                <a:cs typeface="Arial"/>
              </a:rPr>
              <a:t>Ù</a:t>
            </a:r>
            <a:r>
              <a:rPr sz="1000" b="1" spc="-150" dirty="0">
                <a:latin typeface="Arial"/>
                <a:cs typeface="Arial"/>
              </a:rPr>
              <a:t>ĕ</a:t>
            </a:r>
            <a:r>
              <a:rPr sz="1000" b="1" spc="-500" dirty="0">
                <a:latin typeface="Arial"/>
                <a:cs typeface="Arial"/>
              </a:rPr>
              <a:t>Đ</a:t>
            </a:r>
            <a:r>
              <a:rPr sz="1000" b="1" spc="-630" dirty="0">
                <a:latin typeface="Arial"/>
                <a:cs typeface="Arial"/>
              </a:rPr>
              <a:t>¾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80" dirty="0">
                <a:latin typeface="Arial"/>
                <a:cs typeface="Arial"/>
              </a:rPr>
              <a:t>ē</a:t>
            </a:r>
            <a:r>
              <a:rPr sz="1000" b="1" spc="-75" dirty="0">
                <a:latin typeface="Arial"/>
                <a:cs typeface="Arial"/>
              </a:rPr>
              <a:t>å</a:t>
            </a:r>
            <a:r>
              <a:rPr sz="1000" b="1" spc="-320" dirty="0">
                <a:latin typeface="Arial"/>
                <a:cs typeface="Arial"/>
              </a:rPr>
              <a:t>ĉ</a:t>
            </a:r>
            <a:r>
              <a:rPr sz="1000" b="1" spc="-420" dirty="0">
                <a:latin typeface="Arial"/>
                <a:cs typeface="Arial"/>
              </a:rPr>
              <a:t>Đ</a:t>
            </a:r>
            <a:r>
              <a:rPr sz="1000" b="1" spc="-630" dirty="0">
                <a:latin typeface="Arial"/>
                <a:cs typeface="Arial"/>
              </a:rPr>
              <a:t>¾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335" dirty="0">
                <a:latin typeface="Arial"/>
                <a:cs typeface="Arial"/>
              </a:rPr>
              <a:t>ã</a:t>
            </a:r>
            <a:r>
              <a:rPr sz="1000" b="1" spc="-340" dirty="0">
                <a:latin typeface="Arial"/>
                <a:cs typeface="Arial"/>
              </a:rPr>
              <a:t>ĥ</a:t>
            </a:r>
            <a:r>
              <a:rPr sz="1000" b="1" spc="-565" dirty="0">
                <a:latin typeface="Arial"/>
                <a:cs typeface="Arial"/>
              </a:rPr>
              <a:t>¼</a:t>
            </a:r>
            <a:r>
              <a:rPr sz="1000" b="1" spc="-120" dirty="0">
                <a:latin typeface="Arial"/>
                <a:cs typeface="Arial"/>
              </a:rPr>
              <a:t>Þ(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6938" y="5243513"/>
            <a:ext cx="800100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b="1" spc="-310" dirty="0">
                <a:latin typeface="Arial"/>
                <a:cs typeface="Arial"/>
              </a:rPr>
              <a:t>Å</a:t>
            </a:r>
            <a:r>
              <a:rPr sz="1000" b="1" spc="-385" dirty="0">
                <a:latin typeface="Arial"/>
                <a:cs typeface="Arial"/>
              </a:rPr>
              <a:t>đ</a:t>
            </a:r>
            <a:r>
              <a:rPr sz="1000" b="1" spc="-440" dirty="0">
                <a:latin typeface="Arial"/>
                <a:cs typeface="Arial"/>
              </a:rPr>
              <a:t>Â</a:t>
            </a:r>
            <a:r>
              <a:rPr sz="1000" b="1" spc="-385" dirty="0">
                <a:latin typeface="Arial"/>
                <a:cs typeface="Arial"/>
              </a:rPr>
              <a:t>¿</a:t>
            </a:r>
            <a:r>
              <a:rPr sz="1000" b="1" spc="-190" dirty="0">
                <a:latin typeface="Arial"/>
                <a:cs typeface="Arial"/>
              </a:rPr>
              <a:t>ĉ</a:t>
            </a:r>
            <a:r>
              <a:rPr sz="1000" b="1" spc="-195" dirty="0">
                <a:latin typeface="Arial"/>
                <a:cs typeface="Arial"/>
              </a:rPr>
              <a:t>ĕ</a:t>
            </a:r>
            <a:r>
              <a:rPr sz="1000" b="1" spc="-490" dirty="0">
                <a:latin typeface="Arial"/>
                <a:cs typeface="Arial"/>
              </a:rPr>
              <a:t>Đ</a:t>
            </a:r>
            <a:r>
              <a:rPr sz="1000" b="1" spc="-630" dirty="0">
                <a:latin typeface="Arial"/>
                <a:cs typeface="Arial"/>
              </a:rPr>
              <a:t>¾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325" dirty="0">
                <a:latin typeface="Arial"/>
                <a:cs typeface="Arial"/>
              </a:rPr>
              <a:t>Å</a:t>
            </a:r>
            <a:r>
              <a:rPr sz="1000" b="1" spc="-275" dirty="0">
                <a:latin typeface="Arial"/>
                <a:cs typeface="Arial"/>
              </a:rPr>
              <a:t>ę</a:t>
            </a:r>
            <a:r>
              <a:rPr sz="1000" b="1" spc="-210" dirty="0">
                <a:latin typeface="Arial"/>
                <a:cs typeface="Arial"/>
              </a:rPr>
              <a:t>Ñ</a:t>
            </a:r>
            <a:r>
              <a:rPr sz="1000" b="1" spc="-495" dirty="0">
                <a:latin typeface="Arial"/>
                <a:cs typeface="Arial"/>
              </a:rPr>
              <a:t>Đ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70" dirty="0">
                <a:latin typeface="Arial"/>
                <a:cs typeface="Arial"/>
              </a:rPr>
              <a:t>ğ</a:t>
            </a:r>
            <a:r>
              <a:rPr sz="1000" b="1" spc="35" dirty="0">
                <a:latin typeface="Arial"/>
                <a:cs typeface="Arial"/>
              </a:rPr>
              <a:t>ñü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8450" y="5243513"/>
            <a:ext cx="800100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b="1" spc="-310" dirty="0">
                <a:latin typeface="Arial"/>
                <a:cs typeface="Arial"/>
              </a:rPr>
              <a:t>Å</a:t>
            </a:r>
            <a:r>
              <a:rPr sz="1000" b="1" spc="-385" dirty="0">
                <a:latin typeface="Arial"/>
                <a:cs typeface="Arial"/>
              </a:rPr>
              <a:t>đ</a:t>
            </a:r>
            <a:r>
              <a:rPr sz="1000" b="1" spc="-440" dirty="0">
                <a:latin typeface="Arial"/>
                <a:cs typeface="Arial"/>
              </a:rPr>
              <a:t>Â</a:t>
            </a:r>
            <a:r>
              <a:rPr sz="1000" b="1" spc="-385" dirty="0">
                <a:latin typeface="Arial"/>
                <a:cs typeface="Arial"/>
              </a:rPr>
              <a:t>¿</a:t>
            </a:r>
            <a:r>
              <a:rPr sz="1000" b="1" spc="-190" dirty="0">
                <a:latin typeface="Arial"/>
                <a:cs typeface="Arial"/>
              </a:rPr>
              <a:t>ĉ</a:t>
            </a:r>
            <a:r>
              <a:rPr sz="1000" b="1" spc="-195" dirty="0">
                <a:latin typeface="Arial"/>
                <a:cs typeface="Arial"/>
              </a:rPr>
              <a:t>ĕ</a:t>
            </a:r>
            <a:r>
              <a:rPr sz="1000" b="1" spc="-490" dirty="0">
                <a:latin typeface="Arial"/>
                <a:cs typeface="Arial"/>
              </a:rPr>
              <a:t>Đ</a:t>
            </a:r>
            <a:r>
              <a:rPr sz="1000" b="1" spc="-630" dirty="0">
                <a:latin typeface="Arial"/>
                <a:cs typeface="Arial"/>
              </a:rPr>
              <a:t>¾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325" dirty="0">
                <a:latin typeface="Arial"/>
                <a:cs typeface="Arial"/>
              </a:rPr>
              <a:t>Å</a:t>
            </a:r>
            <a:r>
              <a:rPr sz="1000" b="1" spc="-275" dirty="0">
                <a:latin typeface="Arial"/>
                <a:cs typeface="Arial"/>
              </a:rPr>
              <a:t>ę</a:t>
            </a:r>
            <a:r>
              <a:rPr sz="1000" b="1" spc="-210" dirty="0">
                <a:latin typeface="Arial"/>
                <a:cs typeface="Arial"/>
              </a:rPr>
              <a:t>Ñ</a:t>
            </a:r>
            <a:r>
              <a:rPr sz="1000" b="1" spc="-495" dirty="0">
                <a:latin typeface="Arial"/>
                <a:cs typeface="Arial"/>
              </a:rPr>
              <a:t>Đ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70" dirty="0">
                <a:latin typeface="Arial"/>
                <a:cs typeface="Arial"/>
              </a:rPr>
              <a:t>ğ</a:t>
            </a:r>
            <a:r>
              <a:rPr sz="1000" b="1" spc="35" dirty="0">
                <a:latin typeface="Arial"/>
                <a:cs typeface="Arial"/>
              </a:rPr>
              <a:t>ñü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24425" y="5732463"/>
            <a:ext cx="1508125" cy="2238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900" b="1">
                <a:latin typeface="Arial" charset="0"/>
              </a:rPr>
              <a:t>: ēـــäĬ¾</a:t>
            </a:r>
            <a:endParaRPr lang="en-US" sz="900">
              <a:latin typeface="Arial" charset="0"/>
            </a:endParaRPr>
          </a:p>
          <a:p>
            <a:pPr algn="r">
              <a:spcBef>
                <a:spcPts val="175"/>
              </a:spcBef>
            </a:pPr>
            <a:r>
              <a:rPr lang="en-US" sz="400" b="1">
                <a:latin typeface="Arial" charset="0"/>
              </a:rPr>
              <a:t>1111111111111111111111111111111111111111111111111111</a:t>
            </a:r>
            <a:endParaRPr lang="en-US" sz="400">
              <a:latin typeface="Arial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90875" y="5732463"/>
            <a:ext cx="1566863" cy="2238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900" b="1">
                <a:latin typeface="Arial" charset="0"/>
              </a:rPr>
              <a:t>: ēـــäĬ¾</a:t>
            </a:r>
            <a:endParaRPr lang="en-US" sz="900">
              <a:latin typeface="Arial" charset="0"/>
            </a:endParaRPr>
          </a:p>
          <a:p>
            <a:pPr algn="r">
              <a:spcBef>
                <a:spcPts val="175"/>
              </a:spcBef>
            </a:pPr>
            <a:r>
              <a:rPr lang="en-US" sz="400" b="1">
                <a:latin typeface="Arial" charset="0"/>
              </a:rPr>
              <a:t>111111111111111111111111111111111111111111111111111111</a:t>
            </a:r>
            <a:endParaRPr lang="en-US" sz="400">
              <a:latin typeface="Arial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4113" y="5732463"/>
            <a:ext cx="1651000" cy="2238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900" b="1">
                <a:latin typeface="Arial" charset="0"/>
              </a:rPr>
              <a:t>: ēـــäĬ¾</a:t>
            </a:r>
            <a:endParaRPr lang="en-US" sz="900">
              <a:latin typeface="Arial" charset="0"/>
            </a:endParaRPr>
          </a:p>
          <a:p>
            <a:pPr algn="r">
              <a:spcBef>
                <a:spcPts val="175"/>
              </a:spcBef>
            </a:pPr>
            <a:r>
              <a:rPr lang="en-US" sz="400" b="1">
                <a:latin typeface="Arial" charset="0"/>
              </a:rPr>
              <a:t>111111111111111111111111111111111111111111111111111111111</a:t>
            </a:r>
            <a:endParaRPr lang="en-US" sz="400">
              <a:latin typeface="Arial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95850" y="6053138"/>
            <a:ext cx="1538288" cy="2238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900" b="1">
                <a:latin typeface="Arial" charset="0"/>
              </a:rPr>
              <a:t>: ûĥĈğÉĐ¾</a:t>
            </a:r>
            <a:endParaRPr lang="en-US" sz="900">
              <a:latin typeface="Arial" charset="0"/>
            </a:endParaRPr>
          </a:p>
          <a:p>
            <a:pPr algn="r">
              <a:spcBef>
                <a:spcPts val="175"/>
              </a:spcBef>
            </a:pPr>
            <a:r>
              <a:rPr lang="en-US" sz="400" b="1">
                <a:latin typeface="Arial" charset="0"/>
              </a:rPr>
              <a:t>11111111111111111111111111111111111111111111111111111</a:t>
            </a:r>
            <a:endParaRPr lang="en-US" sz="400">
              <a:latin typeface="Arial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35288" y="6053138"/>
            <a:ext cx="1822450" cy="2238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900" b="1">
                <a:latin typeface="Arial" charset="0"/>
              </a:rPr>
              <a:t>: ûĥĈğÉĐ¾</a:t>
            </a:r>
            <a:endParaRPr lang="en-US" sz="900">
              <a:latin typeface="Arial" charset="0"/>
            </a:endParaRPr>
          </a:p>
          <a:p>
            <a:pPr algn="r">
              <a:spcBef>
                <a:spcPts val="175"/>
              </a:spcBef>
            </a:pPr>
            <a:r>
              <a:rPr lang="en-US" sz="400" b="1">
                <a:latin typeface="Arial" charset="0"/>
              </a:rPr>
              <a:t>111111111111111111111111111111111111111111111111111111111111111</a:t>
            </a:r>
            <a:endParaRPr lang="en-US" sz="400">
              <a:latin typeface="Arial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54113" y="6053138"/>
            <a:ext cx="1652587" cy="2238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900" b="1">
                <a:latin typeface="Arial" charset="0"/>
              </a:rPr>
              <a:t>: ûĥĈğÉĐ¾</a:t>
            </a:r>
            <a:endParaRPr lang="en-US" sz="900">
              <a:latin typeface="Arial" charset="0"/>
            </a:endParaRPr>
          </a:p>
          <a:p>
            <a:pPr algn="r">
              <a:spcBef>
                <a:spcPts val="175"/>
              </a:spcBef>
            </a:pPr>
            <a:r>
              <a:rPr lang="en-US" sz="400" b="1">
                <a:latin typeface="Arial" charset="0"/>
              </a:rPr>
              <a:t>111111111111111111111111111111111111111111111111111111111</a:t>
            </a:r>
            <a:endParaRPr lang="en-US" sz="400">
              <a:latin typeface="Arial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78538" y="6583363"/>
            <a:ext cx="354012" cy="1285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800" b="1" spc="-5" dirty="0">
                <a:latin typeface="Arial"/>
                <a:cs typeface="Arial"/>
              </a:rPr>
              <a:t>:</a:t>
            </a:r>
            <a:r>
              <a:rPr sz="800" b="1" spc="-275" dirty="0">
                <a:latin typeface="Arial"/>
                <a:cs typeface="Arial"/>
              </a:rPr>
              <a:t>Æ</a:t>
            </a:r>
            <a:r>
              <a:rPr sz="800" b="1" spc="-315" dirty="0">
                <a:latin typeface="Arial"/>
                <a:cs typeface="Arial"/>
              </a:rPr>
              <a:t>¿</a:t>
            </a:r>
            <a:r>
              <a:rPr sz="800" b="1" spc="-225" dirty="0">
                <a:latin typeface="Arial"/>
                <a:cs typeface="Arial"/>
              </a:rPr>
              <a:t>Ô</a:t>
            </a:r>
            <a:r>
              <a:rPr sz="800" b="1" spc="-305" dirty="0">
                <a:latin typeface="Arial"/>
                <a:cs typeface="Arial"/>
              </a:rPr>
              <a:t>¿</a:t>
            </a:r>
            <a:r>
              <a:rPr sz="800" b="1" spc="125" dirty="0">
                <a:latin typeface="Arial"/>
                <a:cs typeface="Arial"/>
              </a:rPr>
              <a:t>ñ</a:t>
            </a:r>
            <a:r>
              <a:rPr sz="800" b="1" spc="-229" dirty="0">
                <a:latin typeface="Arial"/>
                <a:cs typeface="Arial"/>
              </a:rPr>
              <a:t>Ĥ¸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60800" y="6900863"/>
            <a:ext cx="2762250" cy="4540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87313" algn="ctr">
              <a:lnSpc>
                <a:spcPts val="938"/>
              </a:lnSpc>
            </a:pPr>
            <a:r>
              <a:rPr lang="en-US" sz="800">
                <a:latin typeface="Arial" charset="0"/>
              </a:rPr>
              <a:t>،ģąìĬ ò¿éĘ ،ú¾ßÉØ¾ Äء¾ßÂ ،Äá¼¿Ð( ġđü ďíÔ ėĕĐ áĥĕÉĐ¾ Þ¿ĥýĔ ÅÐÞÚ ÁåÕُÈ  </a:t>
            </a:r>
            <a:r>
              <a:rPr lang="en-US" sz="600">
                <a:latin typeface="Symbol" pitchFamily="18" charset="2"/>
                <a:ea typeface="Symbol" pitchFamily="18" charset="2"/>
                <a:cs typeface="Symbol" pitchFamily="18" charset="2"/>
              </a:rPr>
              <a:t></a:t>
            </a:r>
          </a:p>
          <a:p>
            <a:pPr marL="87313" algn="r">
              <a:lnSpc>
                <a:spcPts val="925"/>
              </a:lnSpc>
            </a:pPr>
            <a:r>
              <a:rPr lang="en-US" sz="800">
                <a:latin typeface="Arial" charset="0"/>
              </a:rPr>
              <a:t>.)ûĕÉÑĔ ÅĔÛØ</a:t>
            </a:r>
          </a:p>
          <a:p>
            <a:pPr marL="87313" algn="ctr">
              <a:lnSpc>
                <a:spcPts val="925"/>
              </a:lnSpc>
            </a:pPr>
            <a:r>
              <a:rPr lang="en-US" sz="800">
                <a:latin typeface="Arial" charset="0"/>
              </a:rPr>
              <a:t>Ď¾ğÔĨ¾ ėĔ ģĕäÞ Ė¿ĥÂ ÁÐğĕÂ )ďĕýĤ Ĭ( ėĕĐ ģąĥøğĐ¾ ûðğĐ¾ Þ¿ĥýĔ ÅÐÞÚ ÁåÕُÈ  </a:t>
            </a:r>
            <a:r>
              <a:rPr lang="en-US" sz="600">
                <a:latin typeface="Symbol" pitchFamily="18" charset="2"/>
                <a:ea typeface="Symbol" pitchFamily="18" charset="2"/>
                <a:cs typeface="Symbol" pitchFamily="18" charset="2"/>
              </a:rPr>
              <a:t></a:t>
            </a:r>
          </a:p>
          <a:p>
            <a:pPr marL="87313" algn="r">
              <a:lnSpc>
                <a:spcPts val="925"/>
              </a:lnSpc>
            </a:pPr>
            <a:r>
              <a:rPr lang="en-US" sz="800">
                <a:latin typeface="Arial" charset="0"/>
              </a:rPr>
              <a:t>.ÅĥĘÛĕĐ¾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962025" y="6956425"/>
            <a:ext cx="2462213" cy="4603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indent="1111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800" spc="-10" dirty="0">
                <a:latin typeface="Arial"/>
                <a:cs typeface="Arial"/>
              </a:rPr>
              <a:t>.</a:t>
            </a:r>
            <a:r>
              <a:rPr sz="800" spc="-270" dirty="0">
                <a:latin typeface="Arial"/>
                <a:cs typeface="Arial"/>
              </a:rPr>
              <a:t>Å</a:t>
            </a:r>
            <a:r>
              <a:rPr sz="800" spc="-235" dirty="0">
                <a:latin typeface="Arial"/>
                <a:cs typeface="Arial"/>
              </a:rPr>
              <a:t>ę</a:t>
            </a:r>
            <a:r>
              <a:rPr sz="800" spc="-160" dirty="0">
                <a:latin typeface="Arial"/>
                <a:cs typeface="Arial"/>
              </a:rPr>
              <a:t>Ñ</a:t>
            </a:r>
            <a:r>
              <a:rPr sz="800" spc="-300" dirty="0">
                <a:latin typeface="Arial"/>
                <a:cs typeface="Arial"/>
              </a:rPr>
              <a:t>đ</a:t>
            </a:r>
            <a:r>
              <a:rPr sz="800" spc="-465" dirty="0">
                <a:latin typeface="Arial"/>
                <a:cs typeface="Arial"/>
              </a:rPr>
              <a:t>Đ¾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110" dirty="0">
                <a:latin typeface="Arial"/>
                <a:cs typeface="Arial"/>
              </a:rPr>
              <a:t>ß</a:t>
            </a:r>
            <a:r>
              <a:rPr sz="800" spc="-395" dirty="0">
                <a:latin typeface="Arial"/>
                <a:cs typeface="Arial"/>
              </a:rPr>
              <a:t>Ĥ</a:t>
            </a:r>
            <a:r>
              <a:rPr sz="800" spc="-315" dirty="0">
                <a:latin typeface="Arial"/>
                <a:cs typeface="Arial"/>
              </a:rPr>
              <a:t>Û</a:t>
            </a:r>
            <a:r>
              <a:rPr sz="800" spc="-195" dirty="0">
                <a:latin typeface="Arial"/>
                <a:cs typeface="Arial"/>
              </a:rPr>
              <a:t>ĉ</a:t>
            </a:r>
            <a:r>
              <a:rPr sz="800" spc="-345" dirty="0">
                <a:latin typeface="Arial"/>
                <a:cs typeface="Arial"/>
              </a:rPr>
              <a:t>È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25" dirty="0">
                <a:latin typeface="Arial"/>
                <a:cs typeface="Arial"/>
              </a:rPr>
              <a:t>Á</a:t>
            </a:r>
            <a:r>
              <a:rPr sz="800" spc="-25" dirty="0">
                <a:latin typeface="Arial"/>
                <a:cs typeface="Arial"/>
              </a:rPr>
              <a:t>å</a:t>
            </a:r>
            <a:r>
              <a:rPr sz="800" spc="-200" dirty="0">
                <a:latin typeface="Arial"/>
                <a:cs typeface="Arial"/>
              </a:rPr>
              <a:t>Ô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)</a:t>
            </a:r>
            <a:r>
              <a:rPr sz="800" dirty="0">
                <a:latin typeface="Arial"/>
                <a:cs typeface="Arial"/>
              </a:rPr>
              <a:t>×(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95" dirty="0">
                <a:latin typeface="Arial"/>
                <a:cs typeface="Arial"/>
              </a:rPr>
              <a:t>Ğ´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)</a:t>
            </a:r>
            <a:r>
              <a:rPr sz="800" spc="-5" dirty="0">
                <a:latin typeface="Wingdings 2"/>
                <a:cs typeface="Wingdings 2"/>
              </a:rPr>
              <a:t></a:t>
            </a:r>
            <a:r>
              <a:rPr sz="800" dirty="0">
                <a:latin typeface="Arial"/>
                <a:cs typeface="Arial"/>
              </a:rPr>
              <a:t>( </a:t>
            </a:r>
            <a:r>
              <a:rPr sz="800" spc="-250" dirty="0">
                <a:latin typeface="Arial"/>
                <a:cs typeface="Arial"/>
              </a:rPr>
              <a:t>Å</a:t>
            </a:r>
            <a:r>
              <a:rPr sz="800" spc="-225" dirty="0">
                <a:latin typeface="Arial"/>
                <a:cs typeface="Arial"/>
              </a:rPr>
              <a:t>Ĕ</a:t>
            </a:r>
            <a:r>
              <a:rPr sz="800" spc="254" dirty="0">
                <a:latin typeface="Arial"/>
                <a:cs typeface="Arial"/>
              </a:rPr>
              <a:t>ĭ</a:t>
            </a:r>
            <a:r>
              <a:rPr sz="800" spc="-25" dirty="0">
                <a:latin typeface="Arial"/>
                <a:cs typeface="Arial"/>
              </a:rPr>
              <a:t>ü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15" dirty="0">
                <a:latin typeface="Arial"/>
                <a:cs typeface="Arial"/>
              </a:rPr>
              <a:t>ûð</a:t>
            </a:r>
            <a:r>
              <a:rPr sz="800" spc="5" dirty="0">
                <a:latin typeface="Arial"/>
                <a:cs typeface="Arial"/>
              </a:rPr>
              <a:t>ğ</a:t>
            </a:r>
            <a:r>
              <a:rPr sz="800" spc="-345" dirty="0">
                <a:latin typeface="Arial"/>
                <a:cs typeface="Arial"/>
              </a:rPr>
              <a:t>È</a:t>
            </a:r>
            <a:r>
              <a:rPr sz="800" dirty="0">
                <a:latin typeface="Arial"/>
                <a:cs typeface="Arial"/>
              </a:rPr>
              <a:t> :</a:t>
            </a:r>
            <a:r>
              <a:rPr sz="800" spc="-300" dirty="0">
                <a:latin typeface="Arial"/>
                <a:cs typeface="Arial"/>
              </a:rPr>
              <a:t>Å</a:t>
            </a:r>
            <a:r>
              <a:rPr sz="800" spc="-335" dirty="0">
                <a:latin typeface="Arial"/>
                <a:cs typeface="Arial"/>
              </a:rPr>
              <a:t>Ĥ</a:t>
            </a:r>
            <a:r>
              <a:rPr sz="800" spc="-315" dirty="0">
                <a:latin typeface="Arial"/>
                <a:cs typeface="Arial"/>
              </a:rPr>
              <a:t>Û</a:t>
            </a:r>
            <a:r>
              <a:rPr sz="800" spc="-35" dirty="0">
                <a:latin typeface="Arial"/>
                <a:cs typeface="Arial"/>
              </a:rPr>
              <a:t>å</a:t>
            </a:r>
            <a:r>
              <a:rPr sz="800" spc="-160" dirty="0">
                <a:latin typeface="Arial"/>
                <a:cs typeface="Arial"/>
              </a:rPr>
              <a:t>Ñ</a:t>
            </a:r>
            <a:r>
              <a:rPr sz="800" spc="-434" dirty="0">
                <a:latin typeface="Arial"/>
                <a:cs typeface="Arial"/>
              </a:rPr>
              <a:t>Đ</a:t>
            </a:r>
            <a:r>
              <a:rPr sz="800" spc="-509" dirty="0">
                <a:latin typeface="Arial"/>
                <a:cs typeface="Arial"/>
              </a:rPr>
              <a:t>¾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250" dirty="0">
                <a:latin typeface="Arial"/>
                <a:cs typeface="Arial"/>
              </a:rPr>
              <a:t>Å</a:t>
            </a:r>
            <a:r>
              <a:rPr sz="800" spc="-225" dirty="0">
                <a:latin typeface="Arial"/>
                <a:cs typeface="Arial"/>
              </a:rPr>
              <a:t>Ĕ</a:t>
            </a:r>
            <a:r>
              <a:rPr sz="800" spc="254" dirty="0">
                <a:latin typeface="Arial"/>
                <a:cs typeface="Arial"/>
              </a:rPr>
              <a:t>ĭ</a:t>
            </a:r>
            <a:r>
              <a:rPr sz="800" spc="-25" dirty="0">
                <a:latin typeface="Arial"/>
                <a:cs typeface="Arial"/>
              </a:rPr>
              <a:t>å</a:t>
            </a:r>
            <a:r>
              <a:rPr sz="800" spc="-465" dirty="0">
                <a:latin typeface="Arial"/>
                <a:cs typeface="Arial"/>
              </a:rPr>
              <a:t>Đ¾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100" dirty="0">
                <a:latin typeface="Arial"/>
                <a:cs typeface="Arial"/>
              </a:rPr>
              <a:t>ß</a:t>
            </a:r>
            <a:r>
              <a:rPr sz="800" spc="-25" dirty="0">
                <a:latin typeface="Arial"/>
                <a:cs typeface="Arial"/>
              </a:rPr>
              <a:t>è</a:t>
            </a:r>
            <a:r>
              <a:rPr sz="800" spc="-70" dirty="0">
                <a:latin typeface="Arial"/>
                <a:cs typeface="Arial"/>
              </a:rPr>
              <a:t>·Ĕ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600" spc="-5" dirty="0">
                <a:latin typeface="Symbol"/>
                <a:cs typeface="Symbol"/>
              </a:rPr>
              <a:t></a:t>
            </a:r>
            <a:endParaRPr sz="600">
              <a:latin typeface="Symbol"/>
              <a:cs typeface="Symbol"/>
            </a:endParaRPr>
          </a:p>
          <a:p>
            <a:pPr fontAlgn="auto">
              <a:spcBef>
                <a:spcPts val="19"/>
              </a:spcBef>
              <a:spcAft>
                <a:spcPts val="0"/>
              </a:spcAft>
              <a:defRPr/>
            </a:pPr>
            <a:endParaRPr sz="800">
              <a:latin typeface="Times New Roman"/>
              <a:cs typeface="Times New Roman"/>
            </a:endParaRPr>
          </a:p>
          <a:p>
            <a:pPr fontAlgn="auto">
              <a:lnSpc>
                <a:spcPts val="9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800" spc="-30" dirty="0">
                <a:latin typeface="Arial"/>
                <a:cs typeface="Arial"/>
              </a:rPr>
              <a:t>ė</a:t>
            </a:r>
            <a:r>
              <a:rPr sz="800" spc="-25" dirty="0">
                <a:latin typeface="Arial"/>
                <a:cs typeface="Arial"/>
              </a:rPr>
              <a:t>ü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)</a:t>
            </a:r>
            <a:r>
              <a:rPr sz="800" spc="434" dirty="0">
                <a:latin typeface="Arial"/>
                <a:cs typeface="Arial"/>
              </a:rPr>
              <a:t>ë</a:t>
            </a:r>
            <a:r>
              <a:rPr sz="800" spc="445" dirty="0">
                <a:latin typeface="Arial"/>
                <a:cs typeface="Arial"/>
              </a:rPr>
              <a:t>í</a:t>
            </a:r>
            <a:r>
              <a:rPr sz="800" spc="-170" dirty="0">
                <a:latin typeface="Arial"/>
                <a:cs typeface="Arial"/>
              </a:rPr>
              <a:t>Ù</a:t>
            </a:r>
            <a:r>
              <a:rPr sz="800" spc="-350" dirty="0">
                <a:latin typeface="Arial"/>
                <a:cs typeface="Arial"/>
              </a:rPr>
              <a:t>É</a:t>
            </a:r>
            <a:r>
              <a:rPr sz="800" spc="-465" dirty="0">
                <a:latin typeface="Arial"/>
                <a:cs typeface="Arial"/>
              </a:rPr>
              <a:t>Đ¾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20" dirty="0">
                <a:latin typeface="Arial"/>
                <a:cs typeface="Arial"/>
              </a:rPr>
              <a:t>ģ</a:t>
            </a:r>
            <a:r>
              <a:rPr sz="800" spc="-325" dirty="0">
                <a:latin typeface="Arial"/>
                <a:cs typeface="Arial"/>
              </a:rPr>
              <a:t>Ą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270" dirty="0">
                <a:latin typeface="Arial"/>
                <a:cs typeface="Arial"/>
              </a:rPr>
              <a:t>Å</a:t>
            </a:r>
            <a:r>
              <a:rPr sz="800" spc="-235" dirty="0">
                <a:latin typeface="Arial"/>
                <a:cs typeface="Arial"/>
              </a:rPr>
              <a:t>ĥ</a:t>
            </a:r>
            <a:r>
              <a:rPr sz="800" spc="-135" dirty="0">
                <a:latin typeface="Arial"/>
                <a:cs typeface="Arial"/>
              </a:rPr>
              <a:t>ĕ</a:t>
            </a:r>
            <a:r>
              <a:rPr sz="800" spc="-195" dirty="0">
                <a:latin typeface="Arial"/>
                <a:cs typeface="Arial"/>
              </a:rPr>
              <a:t>đ</a:t>
            </a:r>
            <a:r>
              <a:rPr sz="800" spc="-180" dirty="0">
                <a:latin typeface="Arial"/>
                <a:cs typeface="Arial"/>
              </a:rPr>
              <a:t>ý</a:t>
            </a:r>
            <a:r>
              <a:rPr sz="800" spc="-465" dirty="0">
                <a:latin typeface="Arial"/>
                <a:cs typeface="Arial"/>
              </a:rPr>
              <a:t>Đ¾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200" dirty="0">
                <a:latin typeface="Arial"/>
                <a:cs typeface="Arial"/>
              </a:rPr>
              <a:t>ÅĄß</a:t>
            </a:r>
            <a:r>
              <a:rPr sz="800" spc="-160" dirty="0">
                <a:latin typeface="Arial"/>
                <a:cs typeface="Arial"/>
              </a:rPr>
              <a:t>ý</a:t>
            </a:r>
            <a:r>
              <a:rPr sz="800" spc="-135" dirty="0">
                <a:latin typeface="Arial"/>
                <a:cs typeface="Arial"/>
              </a:rPr>
              <a:t>ĕ</a:t>
            </a:r>
            <a:r>
              <a:rPr sz="800" spc="-465" dirty="0">
                <a:latin typeface="Arial"/>
                <a:cs typeface="Arial"/>
              </a:rPr>
              <a:t>Đ¾</a:t>
            </a:r>
            <a:r>
              <a:rPr sz="800" dirty="0">
                <a:latin typeface="Arial"/>
                <a:cs typeface="Arial"/>
              </a:rPr>
              <a:t>( </a:t>
            </a:r>
            <a:r>
              <a:rPr sz="800" spc="-145" dirty="0">
                <a:latin typeface="Arial"/>
                <a:cs typeface="Arial"/>
              </a:rPr>
              <a:t>Þ</a:t>
            </a:r>
            <a:r>
              <a:rPr sz="800" spc="-315" dirty="0">
                <a:latin typeface="Arial"/>
                <a:cs typeface="Arial"/>
              </a:rPr>
              <a:t>¿</a:t>
            </a:r>
            <a:r>
              <a:rPr sz="800" spc="-254" dirty="0">
                <a:latin typeface="Arial"/>
                <a:cs typeface="Arial"/>
              </a:rPr>
              <a:t>ĥ</a:t>
            </a:r>
            <a:r>
              <a:rPr sz="800" spc="-90" dirty="0">
                <a:latin typeface="Arial"/>
                <a:cs typeface="Arial"/>
              </a:rPr>
              <a:t>ý</a:t>
            </a:r>
            <a:r>
              <a:rPr sz="800" spc="-220" dirty="0">
                <a:latin typeface="Arial"/>
                <a:cs typeface="Arial"/>
              </a:rPr>
              <a:t>Ĕ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20" dirty="0">
                <a:latin typeface="Arial"/>
                <a:cs typeface="Arial"/>
              </a:rPr>
              <a:t>ģ</a:t>
            </a:r>
            <a:r>
              <a:rPr sz="800" spc="-325" dirty="0">
                <a:latin typeface="Arial"/>
                <a:cs typeface="Arial"/>
              </a:rPr>
              <a:t>Ą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225" dirty="0">
                <a:latin typeface="Arial"/>
                <a:cs typeface="Arial"/>
              </a:rPr>
              <a:t>ě</a:t>
            </a:r>
            <a:r>
              <a:rPr sz="800" spc="-280" dirty="0">
                <a:latin typeface="Arial"/>
                <a:cs typeface="Arial"/>
              </a:rPr>
              <a:t>É</a:t>
            </a:r>
            <a:r>
              <a:rPr sz="800" spc="-160" dirty="0">
                <a:latin typeface="Arial"/>
                <a:cs typeface="Arial"/>
              </a:rPr>
              <a:t>Ð</a:t>
            </a:r>
            <a:r>
              <a:rPr sz="800" spc="-155" dirty="0">
                <a:latin typeface="Arial"/>
                <a:cs typeface="Arial"/>
              </a:rPr>
              <a:t>Þ</a:t>
            </a:r>
            <a:r>
              <a:rPr sz="800" spc="-315" dirty="0">
                <a:latin typeface="Arial"/>
                <a:cs typeface="Arial"/>
              </a:rPr>
              <a:t>Ú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105" dirty="0">
                <a:latin typeface="Arial"/>
                <a:cs typeface="Arial"/>
              </a:rPr>
              <a:t>ď</a:t>
            </a:r>
            <a:r>
              <a:rPr sz="800" spc="-195" dirty="0">
                <a:latin typeface="Arial"/>
                <a:cs typeface="Arial"/>
              </a:rPr>
              <a:t>ĉ</a:t>
            </a:r>
            <a:r>
              <a:rPr sz="800" spc="-345" dirty="0">
                <a:latin typeface="Arial"/>
                <a:cs typeface="Arial"/>
              </a:rPr>
              <a:t>È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ė</a:t>
            </a:r>
            <a:r>
              <a:rPr sz="800" spc="-220" dirty="0">
                <a:latin typeface="Arial"/>
                <a:cs typeface="Arial"/>
              </a:rPr>
              <a:t>Ĕ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215" dirty="0">
                <a:latin typeface="Arial"/>
                <a:cs typeface="Arial"/>
              </a:rPr>
              <a:t>Ó</a:t>
            </a:r>
            <a:r>
              <a:rPr sz="800" spc="-254" dirty="0">
                <a:latin typeface="Arial"/>
                <a:cs typeface="Arial"/>
              </a:rPr>
              <a:t>ĥ</a:t>
            </a:r>
            <a:r>
              <a:rPr sz="800" spc="-25" dirty="0">
                <a:latin typeface="Arial"/>
                <a:cs typeface="Arial"/>
              </a:rPr>
              <a:t>è</a:t>
            </a:r>
            <a:r>
              <a:rPr sz="800" spc="-100" dirty="0">
                <a:latin typeface="Arial"/>
                <a:cs typeface="Arial"/>
              </a:rPr>
              <a:t>ß</a:t>
            </a:r>
            <a:r>
              <a:rPr sz="800" spc="-345" dirty="0">
                <a:latin typeface="Arial"/>
                <a:cs typeface="Arial"/>
              </a:rPr>
              <a:t>È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175" dirty="0">
                <a:latin typeface="Arial"/>
                <a:cs typeface="Arial"/>
              </a:rPr>
              <a:t>ē</a:t>
            </a:r>
            <a:r>
              <a:rPr sz="800" spc="-350" dirty="0">
                <a:latin typeface="Arial"/>
                <a:cs typeface="Arial"/>
              </a:rPr>
              <a:t>É</a:t>
            </a:r>
            <a:r>
              <a:rPr sz="800" spc="-390" dirty="0">
                <a:latin typeface="Arial"/>
                <a:cs typeface="Arial"/>
              </a:rPr>
              <a:t>Ĥ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210" dirty="0">
                <a:latin typeface="Arial"/>
                <a:cs typeface="Arial"/>
              </a:rPr>
              <a:t>Ĭ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600" spc="-5" dirty="0">
                <a:latin typeface="Symbol"/>
                <a:cs typeface="Symbol"/>
              </a:rPr>
              <a:t></a:t>
            </a:r>
            <a:endParaRPr sz="600">
              <a:latin typeface="Symbol"/>
              <a:cs typeface="Symbol"/>
            </a:endParaRPr>
          </a:p>
          <a:p>
            <a:pPr marL="1155065" fontAlgn="auto">
              <a:lnSpc>
                <a:spcPts val="93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800" dirty="0">
                <a:latin typeface="Arial"/>
                <a:cs typeface="Arial"/>
              </a:rPr>
              <a:t>.</a:t>
            </a:r>
            <a:r>
              <a:rPr sz="800" spc="-145" dirty="0">
                <a:latin typeface="Arial"/>
                <a:cs typeface="Arial"/>
              </a:rPr>
              <a:t>Þ</a:t>
            </a:r>
            <a:r>
              <a:rPr sz="800" spc="-315" dirty="0">
                <a:latin typeface="Arial"/>
                <a:cs typeface="Arial"/>
              </a:rPr>
              <a:t>¿</a:t>
            </a:r>
            <a:r>
              <a:rPr sz="800" spc="-254" dirty="0">
                <a:latin typeface="Arial"/>
                <a:cs typeface="Arial"/>
              </a:rPr>
              <a:t>ĥ</a:t>
            </a:r>
            <a:r>
              <a:rPr sz="800" spc="-90" dirty="0">
                <a:latin typeface="Arial"/>
                <a:cs typeface="Arial"/>
              </a:rPr>
              <a:t>ý</a:t>
            </a:r>
            <a:r>
              <a:rPr sz="800" spc="-135" dirty="0">
                <a:latin typeface="Arial"/>
                <a:cs typeface="Arial"/>
              </a:rPr>
              <a:t>ĕ</a:t>
            </a:r>
            <a:r>
              <a:rPr sz="800" spc="-350" dirty="0">
                <a:latin typeface="Arial"/>
                <a:cs typeface="Arial"/>
              </a:rPr>
              <a:t>đĐ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260" dirty="0">
                <a:latin typeface="Arial"/>
                <a:cs typeface="Arial"/>
              </a:rPr>
              <a:t>Åí</a:t>
            </a:r>
            <a:r>
              <a:rPr sz="800" spc="140" dirty="0">
                <a:latin typeface="Arial"/>
                <a:cs typeface="Arial"/>
              </a:rPr>
              <a:t>í</a:t>
            </a:r>
            <a:r>
              <a:rPr sz="800" spc="-170" dirty="0">
                <a:latin typeface="Arial"/>
                <a:cs typeface="Arial"/>
              </a:rPr>
              <a:t>Ù</a:t>
            </a:r>
            <a:r>
              <a:rPr sz="800" spc="-135" dirty="0">
                <a:latin typeface="Arial"/>
                <a:cs typeface="Arial"/>
              </a:rPr>
              <a:t>ĕ</a:t>
            </a:r>
            <a:r>
              <a:rPr sz="800" spc="-465" dirty="0">
                <a:latin typeface="Arial"/>
                <a:cs typeface="Arial"/>
              </a:rPr>
              <a:t>Đ¾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250" dirty="0">
                <a:latin typeface="Arial"/>
                <a:cs typeface="Arial"/>
              </a:rPr>
              <a:t>Å</a:t>
            </a:r>
            <a:r>
              <a:rPr sz="800" spc="-150" dirty="0">
                <a:latin typeface="Arial"/>
                <a:cs typeface="Arial"/>
              </a:rPr>
              <a:t>ÐÞ</a:t>
            </a:r>
            <a:r>
              <a:rPr sz="800" spc="-325" dirty="0">
                <a:latin typeface="Arial"/>
                <a:cs typeface="Arial"/>
              </a:rPr>
              <a:t>Û</a:t>
            </a:r>
            <a:r>
              <a:rPr sz="800" spc="-465" dirty="0">
                <a:latin typeface="Arial"/>
                <a:cs typeface="Arial"/>
              </a:rPr>
              <a:t>Đ¾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ė</a:t>
            </a:r>
            <a:r>
              <a:rPr sz="800" spc="-220" dirty="0">
                <a:latin typeface="Arial"/>
                <a:cs typeface="Arial"/>
              </a:rPr>
              <a:t>Ĕ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%</a:t>
            </a:r>
            <a:r>
              <a:rPr sz="800" spc="-30" dirty="0">
                <a:latin typeface="Arial"/>
                <a:cs typeface="Arial"/>
              </a:rPr>
              <a:t>06</a:t>
            </a:r>
            <a:endParaRPr sz="800">
              <a:latin typeface="Arial"/>
              <a:cs typeface="Arial"/>
            </a:endParaRPr>
          </a:p>
        </p:txBody>
      </p:sp>
      <p:sp>
        <p:nvSpPr>
          <p:cNvPr id="6160" name="object 17"/>
          <p:cNvSpPr>
            <a:spLocks/>
          </p:cNvSpPr>
          <p:nvPr/>
        </p:nvSpPr>
        <p:spPr bwMode="auto">
          <a:xfrm>
            <a:off x="771525" y="6851650"/>
            <a:ext cx="6021388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21080" y="0"/>
              </a:cxn>
            </a:cxnLst>
            <a:rect l="0" t="0" r="r" b="b"/>
            <a:pathLst>
              <a:path w="6021070">
                <a:moveTo>
                  <a:pt x="0" y="0"/>
                </a:moveTo>
                <a:lnTo>
                  <a:pt x="6021080" y="0"/>
                </a:lnTo>
              </a:path>
            </a:pathLst>
          </a:custGeom>
          <a:noFill/>
          <a:ln w="10413">
            <a:solidFill>
              <a:srgbClr val="9F9F9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1" name="object 18"/>
          <p:cNvSpPr>
            <a:spLocks/>
          </p:cNvSpPr>
          <p:nvPr/>
        </p:nvSpPr>
        <p:spPr bwMode="auto">
          <a:xfrm>
            <a:off x="776288" y="6842125"/>
            <a:ext cx="0" cy="669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69432"/>
              </a:cxn>
            </a:cxnLst>
            <a:rect l="0" t="0" r="r" b="b"/>
            <a:pathLst>
              <a:path h="669925">
                <a:moveTo>
                  <a:pt x="0" y="0"/>
                </a:moveTo>
                <a:lnTo>
                  <a:pt x="0" y="669432"/>
                </a:lnTo>
              </a:path>
            </a:pathLst>
          </a:custGeom>
          <a:noFill/>
          <a:ln w="10413">
            <a:solidFill>
              <a:srgbClr val="9F9F9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2" name="object 19"/>
          <p:cNvSpPr>
            <a:spLocks/>
          </p:cNvSpPr>
          <p:nvPr/>
        </p:nvSpPr>
        <p:spPr bwMode="auto">
          <a:xfrm>
            <a:off x="771525" y="7516813"/>
            <a:ext cx="6021388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21080" y="0"/>
              </a:cxn>
            </a:cxnLst>
            <a:rect l="0" t="0" r="r" b="b"/>
            <a:pathLst>
              <a:path w="6021070">
                <a:moveTo>
                  <a:pt x="0" y="0"/>
                </a:moveTo>
                <a:lnTo>
                  <a:pt x="6021080" y="0"/>
                </a:lnTo>
              </a:path>
            </a:pathLst>
          </a:custGeom>
          <a:noFill/>
          <a:ln w="10413">
            <a:solidFill>
              <a:srgbClr val="9F9F9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3" name="object 20"/>
          <p:cNvSpPr>
            <a:spLocks/>
          </p:cNvSpPr>
          <p:nvPr/>
        </p:nvSpPr>
        <p:spPr bwMode="auto">
          <a:xfrm>
            <a:off x="6788150" y="6842125"/>
            <a:ext cx="0" cy="669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69432"/>
              </a:cxn>
            </a:cxnLst>
            <a:rect l="0" t="0" r="r" b="b"/>
            <a:pathLst>
              <a:path h="669925">
                <a:moveTo>
                  <a:pt x="0" y="0"/>
                </a:moveTo>
                <a:lnTo>
                  <a:pt x="0" y="669432"/>
                </a:lnTo>
              </a:path>
            </a:pathLst>
          </a:custGeom>
          <a:noFill/>
          <a:ln w="10413">
            <a:solidFill>
              <a:srgbClr val="9F9F9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object 21"/>
          <p:cNvSpPr txBox="1"/>
          <p:nvPr/>
        </p:nvSpPr>
        <p:spPr>
          <a:xfrm>
            <a:off x="1127125" y="7881938"/>
            <a:ext cx="5311775" cy="325437"/>
          </a:xfrm>
          <a:prstGeom prst="rect">
            <a:avLst/>
          </a:prstGeom>
          <a:solidFill>
            <a:srgbClr val="DDD9C3"/>
          </a:solidFill>
        </p:spPr>
        <p:txBody>
          <a:bodyPr lIns="0" tIns="0" rIns="0" bIns="0">
            <a:spAutoFit/>
          </a:bodyPr>
          <a:lstStyle/>
          <a:p>
            <a:pPr marL="14617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-25" dirty="0">
                <a:latin typeface="Tahoma"/>
                <a:cs typeface="Tahoma"/>
              </a:rPr>
              <a:t>.</a:t>
            </a:r>
            <a:r>
              <a:rPr sz="1200" spc="-135" dirty="0">
                <a:latin typeface="Tahoma"/>
                <a:cs typeface="Tahoma"/>
              </a:rPr>
              <a:t>كلذ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</a:t>
            </a:r>
            <a:r>
              <a:rPr sz="1200" spc="-260" dirty="0">
                <a:latin typeface="Tahoma"/>
                <a:cs typeface="Tahoma"/>
              </a:rPr>
              <a:t>ح</a:t>
            </a:r>
            <a:r>
              <a:rPr sz="1200" spc="-280" dirty="0">
                <a:latin typeface="Tahoma"/>
                <a:cs typeface="Tahoma"/>
              </a:rPr>
              <a:t>ل</a:t>
            </a:r>
            <a:r>
              <a:rPr sz="1200" spc="-475" dirty="0">
                <a:latin typeface="Tahoma"/>
                <a:cs typeface="Tahoma"/>
              </a:rPr>
              <a:t>ص</a:t>
            </a:r>
            <a:r>
              <a:rPr sz="1200" spc="-250" dirty="0">
                <a:latin typeface="Tahoma"/>
                <a:cs typeface="Tahoma"/>
              </a:rPr>
              <a:t>م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40" dirty="0">
                <a:latin typeface="Tahoma"/>
                <a:cs typeface="Tahoma"/>
              </a:rPr>
              <a:t>ت</a:t>
            </a:r>
            <a:r>
              <a:rPr sz="1200" spc="-530" dirty="0">
                <a:latin typeface="Tahoma"/>
                <a:cs typeface="Tahoma"/>
              </a:rPr>
              <a:t>ضت</a:t>
            </a:r>
            <a:r>
              <a:rPr sz="1200" spc="-465" dirty="0">
                <a:latin typeface="Tahoma"/>
                <a:cs typeface="Tahoma"/>
              </a:rPr>
              <a:t>ق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اذإ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</a:t>
            </a:r>
            <a:r>
              <a:rPr sz="1200" spc="-600" dirty="0">
                <a:latin typeface="Tahoma"/>
                <a:cs typeface="Tahoma"/>
              </a:rPr>
              <a:t>ي</a:t>
            </a:r>
            <a:r>
              <a:rPr sz="1200" spc="-140" dirty="0">
                <a:latin typeface="Tahoma"/>
                <a:cs typeface="Tahoma"/>
              </a:rPr>
              <a:t>زك</a:t>
            </a:r>
            <a:r>
              <a:rPr sz="1200" spc="-465" dirty="0">
                <a:latin typeface="Tahoma"/>
                <a:cs typeface="Tahoma"/>
              </a:rPr>
              <a:t>سم</a:t>
            </a:r>
            <a:r>
              <a:rPr sz="1200" spc="-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</a:t>
            </a:r>
            <a:r>
              <a:rPr sz="1200" spc="-415" dirty="0">
                <a:latin typeface="Tahoma"/>
                <a:cs typeface="Tahoma"/>
              </a:rPr>
              <a:t>ل</a:t>
            </a:r>
            <a:r>
              <a:rPr sz="1200" spc="-525" dirty="0">
                <a:latin typeface="Tahoma"/>
                <a:cs typeface="Tahoma"/>
              </a:rPr>
              <a:t>ب</a:t>
            </a:r>
            <a:r>
              <a:rPr sz="1200" spc="-215" dirty="0">
                <a:latin typeface="Tahoma"/>
                <a:cs typeface="Tahoma"/>
              </a:rPr>
              <a:t>اقم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ْ</a:t>
            </a:r>
            <a:r>
              <a:rPr sz="1200" spc="-490" dirty="0">
                <a:latin typeface="Tahoma"/>
                <a:cs typeface="Tahoma"/>
              </a:rPr>
              <a:t>اس</a:t>
            </a:r>
            <a:r>
              <a:rPr sz="1200" spc="25" dirty="0">
                <a:latin typeface="Tahoma"/>
                <a:cs typeface="Tahoma"/>
              </a:rPr>
              <a:t>ج</a:t>
            </a:r>
            <a:r>
              <a:rPr sz="1200" spc="-15" dirty="0">
                <a:latin typeface="Tahoma"/>
                <a:cs typeface="Tahoma"/>
              </a:rPr>
              <a:t>إ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ًُ</a:t>
            </a:r>
            <a:r>
              <a:rPr sz="1200" spc="-395" dirty="0">
                <a:latin typeface="Tahoma"/>
                <a:cs typeface="Tahoma"/>
              </a:rPr>
              <a:t>لكلل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]</a:t>
            </a:r>
            <a:r>
              <a:rPr sz="1200" dirty="0">
                <a:latin typeface="Tahoma"/>
                <a:cs typeface="Tahoma"/>
              </a:rPr>
              <a:t>ٍ</a:t>
            </a:r>
            <a:r>
              <a:rPr sz="1200" spc="20" dirty="0">
                <a:latin typeface="Tahoma"/>
                <a:cs typeface="Tahoma"/>
              </a:rPr>
              <a:t>ز</a:t>
            </a:r>
            <a:r>
              <a:rPr sz="1200" spc="-70" dirty="0">
                <a:latin typeface="Tahoma"/>
                <a:cs typeface="Tahoma"/>
              </a:rPr>
              <a:t>ا</a:t>
            </a:r>
            <a:r>
              <a:rPr sz="1200" spc="5" dirty="0">
                <a:latin typeface="Tahoma"/>
                <a:cs typeface="Tahoma"/>
              </a:rPr>
              <a:t>ً</a:t>
            </a:r>
            <a:r>
              <a:rPr sz="1200" spc="-225" dirty="0">
                <a:latin typeface="Tahoma"/>
                <a:cs typeface="Tahoma"/>
              </a:rPr>
              <a:t>ت</a:t>
            </a:r>
            <a:r>
              <a:rPr sz="1200" spc="-165" dirty="0">
                <a:latin typeface="Tahoma"/>
                <a:cs typeface="Tahoma"/>
              </a:rPr>
              <a:t>خ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[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spc="-80" dirty="0">
                <a:latin typeface="Tahoma"/>
                <a:cs typeface="Tahoma"/>
              </a:rPr>
              <a:t>:ا</a:t>
            </a:r>
            <a:r>
              <a:rPr sz="1200" spc="-285" dirty="0">
                <a:latin typeface="Tahoma"/>
                <a:cs typeface="Tahoma"/>
              </a:rPr>
              <a:t>جلاث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165" name="object 22"/>
          <p:cNvSpPr>
            <a:spLocks noChangeArrowheads="1"/>
          </p:cNvSpPr>
          <p:nvPr/>
        </p:nvSpPr>
        <p:spPr bwMode="auto">
          <a:xfrm>
            <a:off x="4168775" y="8334375"/>
            <a:ext cx="2297113" cy="25082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6" name="object 23"/>
          <p:cNvSpPr>
            <a:spLocks noChangeArrowheads="1"/>
          </p:cNvSpPr>
          <p:nvPr/>
        </p:nvSpPr>
        <p:spPr bwMode="auto">
          <a:xfrm>
            <a:off x="3913188" y="8334375"/>
            <a:ext cx="341312" cy="25082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7" name="object 24"/>
          <p:cNvSpPr>
            <a:spLocks noChangeArrowheads="1"/>
          </p:cNvSpPr>
          <p:nvPr/>
        </p:nvSpPr>
        <p:spPr bwMode="auto">
          <a:xfrm>
            <a:off x="3746500" y="8334375"/>
            <a:ext cx="249238" cy="2508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8" name="object 25"/>
          <p:cNvSpPr>
            <a:spLocks noChangeArrowheads="1"/>
          </p:cNvSpPr>
          <p:nvPr/>
        </p:nvSpPr>
        <p:spPr bwMode="auto">
          <a:xfrm>
            <a:off x="1357313" y="8334375"/>
            <a:ext cx="2357437" cy="25082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9" name="object 26"/>
          <p:cNvSpPr>
            <a:spLocks noChangeArrowheads="1"/>
          </p:cNvSpPr>
          <p:nvPr/>
        </p:nvSpPr>
        <p:spPr bwMode="auto">
          <a:xfrm>
            <a:off x="3213100" y="8750300"/>
            <a:ext cx="3213100" cy="252413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0" name="object 27"/>
          <p:cNvSpPr>
            <a:spLocks noChangeArrowheads="1"/>
          </p:cNvSpPr>
          <p:nvPr/>
        </p:nvSpPr>
        <p:spPr bwMode="auto">
          <a:xfrm>
            <a:off x="1957388" y="8750300"/>
            <a:ext cx="1230312" cy="252413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1" name="object 28"/>
          <p:cNvSpPr>
            <a:spLocks noChangeArrowheads="1"/>
          </p:cNvSpPr>
          <p:nvPr/>
        </p:nvSpPr>
        <p:spPr bwMode="auto">
          <a:xfrm>
            <a:off x="1290638" y="8750300"/>
            <a:ext cx="719137" cy="252413"/>
          </a:xfrm>
          <a:prstGeom prst="rect">
            <a:avLst/>
          </a:prstGeom>
          <a:blipFill dpi="0" rotWithShape="1">
            <a:blip r:embed="rId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2" name="object 29"/>
          <p:cNvSpPr>
            <a:spLocks noChangeArrowheads="1"/>
          </p:cNvSpPr>
          <p:nvPr/>
        </p:nvSpPr>
        <p:spPr bwMode="auto">
          <a:xfrm>
            <a:off x="5954713" y="9042400"/>
            <a:ext cx="523875" cy="252413"/>
          </a:xfrm>
          <a:prstGeom prst="rect">
            <a:avLst/>
          </a:prstGeom>
          <a:blipFill dpi="0" rotWithShape="1">
            <a:blip r:embed="rId1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3" name="object 30"/>
          <p:cNvSpPr>
            <a:spLocks noChangeArrowheads="1"/>
          </p:cNvSpPr>
          <p:nvPr/>
        </p:nvSpPr>
        <p:spPr bwMode="auto">
          <a:xfrm>
            <a:off x="5867400" y="9042400"/>
            <a:ext cx="130175" cy="252413"/>
          </a:xfrm>
          <a:prstGeom prst="rect">
            <a:avLst/>
          </a:prstGeom>
          <a:blipFill dpi="0" rotWithShape="1">
            <a:blip r:embed="rId1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4" name="object 31"/>
          <p:cNvSpPr>
            <a:spLocks noChangeArrowheads="1"/>
          </p:cNvSpPr>
          <p:nvPr/>
        </p:nvSpPr>
        <p:spPr bwMode="auto">
          <a:xfrm>
            <a:off x="4687888" y="9042400"/>
            <a:ext cx="1228725" cy="252413"/>
          </a:xfrm>
          <a:prstGeom prst="rect">
            <a:avLst/>
          </a:prstGeom>
          <a:blipFill dpi="0" rotWithShape="1">
            <a:blip r:embed="rId1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5" name="object 32"/>
          <p:cNvSpPr>
            <a:spLocks noChangeArrowheads="1"/>
          </p:cNvSpPr>
          <p:nvPr/>
        </p:nvSpPr>
        <p:spPr bwMode="auto">
          <a:xfrm>
            <a:off x="4486275" y="9042400"/>
            <a:ext cx="241300" cy="252413"/>
          </a:xfrm>
          <a:prstGeom prst="rect">
            <a:avLst/>
          </a:prstGeom>
          <a:blipFill dpi="0" rotWithShape="1">
            <a:blip r:embed="rId1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6" name="object 33"/>
          <p:cNvSpPr>
            <a:spLocks noChangeArrowheads="1"/>
          </p:cNvSpPr>
          <p:nvPr/>
        </p:nvSpPr>
        <p:spPr bwMode="auto">
          <a:xfrm>
            <a:off x="2287588" y="9042400"/>
            <a:ext cx="2241550" cy="2524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77" name="object 34"/>
          <p:cNvSpPr>
            <a:spLocks noChangeArrowheads="1"/>
          </p:cNvSpPr>
          <p:nvPr/>
        </p:nvSpPr>
        <p:spPr bwMode="auto">
          <a:xfrm>
            <a:off x="2239963" y="9042400"/>
            <a:ext cx="95250" cy="252413"/>
          </a:xfrm>
          <a:prstGeom prst="rect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4916" y="3035416"/>
          <a:ext cx="7085065" cy="18025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0953"/>
                <a:gridCol w="308893"/>
                <a:gridCol w="307025"/>
                <a:gridCol w="593597"/>
                <a:gridCol w="333755"/>
                <a:gridCol w="334136"/>
                <a:gridCol w="367283"/>
                <a:gridCol w="364245"/>
                <a:gridCol w="365759"/>
                <a:gridCol w="366003"/>
                <a:gridCol w="364235"/>
                <a:gridCol w="457199"/>
                <a:gridCol w="585215"/>
                <a:gridCol w="1519951"/>
                <a:gridCol w="266816"/>
              </a:tblGrid>
              <a:tr h="296814">
                <a:tc rowSpan="3"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Æ¿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ùÔ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ĭ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Ĕ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33583">
                      <a:solidFill>
                        <a:srgbClr val="DDD9C3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Å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Ĥ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ÛåÑĐ¾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Å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Ĕĭå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Đ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¾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ßè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·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Ĕ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33583">
                      <a:solidFill>
                        <a:srgbClr val="DDD9C3"/>
                      </a:solidFill>
                      <a:prstDash val="solid"/>
                    </a:lnL>
                    <a:lnR w="50037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Æ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¿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Ð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ÞÛĐ¾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úğ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ĕÑĔ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50037">
                      <a:solidFill>
                        <a:srgbClr val="000000"/>
                      </a:solidFill>
                      <a:prstDash val="solid"/>
                    </a:lnL>
                    <a:lnR w="454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</a:pPr>
                      <a:r>
                        <a:rPr sz="800" b="1" spc="-15" dirty="0">
                          <a:latin typeface="Arial"/>
                          <a:cs typeface="Arial"/>
                        </a:rPr>
                        <a:t>Ġ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ßØĨ¾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Å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đð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¿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ą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ĕ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Đ¾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ßĥ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Ĥ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¿ýĔ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5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33273">
                      <a:solidFill>
                        <a:srgbClr val="DDD9C3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453390">
                        <a:lnSpc>
                          <a:spcPct val="100000"/>
                        </a:lnSpc>
                      </a:pPr>
                      <a:r>
                        <a:rPr sz="900" b="1" spc="10" dirty="0">
                          <a:latin typeface="Arial"/>
                          <a:cs typeface="Arial"/>
                        </a:rPr>
                        <a:t>Å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ĥ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íÙéĐ¾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Åđ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Â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¿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ĉ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ĕĐ¾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ßĥĤ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¿ýĔ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84455" marR="77470" indent="36195">
                        <a:lnSpc>
                          <a:spcPct val="110000"/>
                        </a:lnSpc>
                      </a:pPr>
                      <a:r>
                        <a:rPr sz="800" b="1" spc="-15" dirty="0">
                          <a:latin typeface="Arial"/>
                          <a:cs typeface="Arial"/>
                        </a:rPr>
                        <a:t>Ď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ÛýĕĐ¾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ģ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ĕČ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¾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ß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ÉĐ¾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800" b="1" spc="-15" dirty="0">
                          <a:latin typeface="Arial"/>
                          <a:cs typeface="Arial"/>
                        </a:rPr>
                        <a:t>Ē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¿ýĐ¾ 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ß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ĤÛĉÉĐ¾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30530">
                        <a:lnSpc>
                          <a:spcPct val="100000"/>
                        </a:lnSpc>
                      </a:pPr>
                      <a:r>
                        <a:rPr sz="1300" b="1" spc="5" dirty="0">
                          <a:latin typeface="Arial"/>
                          <a:cs typeface="Arial"/>
                        </a:rPr>
                        <a:t>Ó</a:t>
                      </a:r>
                      <a:r>
                        <a:rPr sz="1300" b="1" spc="10" dirty="0">
                          <a:latin typeface="Arial"/>
                          <a:cs typeface="Arial"/>
                        </a:rPr>
                        <a:t>è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ßĕĐ¾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ēä¾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rowSpan="3"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</a:tr>
              <a:tr h="65836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33583">
                      <a:solidFill>
                        <a:srgbClr val="DDD9C3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33583">
                      <a:solidFill>
                        <a:srgbClr val="DDD9C3"/>
                      </a:solidFill>
                      <a:prstDash val="solid"/>
                    </a:lnL>
                    <a:lnR w="50037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50037">
                      <a:solidFill>
                        <a:srgbClr val="000000"/>
                      </a:solidFill>
                      <a:prstDash val="solid"/>
                    </a:lnL>
                    <a:lnR w="454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R="59690" indent="10160">
                        <a:lnSpc>
                          <a:spcPct val="113799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Å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Ę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Ğ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à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ğ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ĕ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Đ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¾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Å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Ð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ÞÛĐ¾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Ģ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ßĤß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ÉĐ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¾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Þ¿Ã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É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Ø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ĭ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Đ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20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ģ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ĕČ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¾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ß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ÉĐ¾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 Ď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ÛýĕĐ¾Ğ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45465">
                      <a:solidFill>
                        <a:srgbClr val="000000"/>
                      </a:solidFill>
                      <a:prstDash val="solid"/>
                    </a:lnL>
                    <a:lnR w="62229">
                      <a:solidFill>
                        <a:srgbClr val="DDD9C3"/>
                      </a:solidFill>
                      <a:prstDash val="solid"/>
                    </a:lnR>
                    <a:lnT w="33273">
                      <a:solidFill>
                        <a:srgbClr val="DDD9C3"/>
                      </a:solidFill>
                      <a:prstDash val="solid"/>
                    </a:lnT>
                    <a:lnB w="33273">
                      <a:solidFill>
                        <a:srgbClr val="DDD9C3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</a:pPr>
                      <a:r>
                        <a:rPr sz="800" b="1" spc="-15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ģąĥø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ğ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Đ¾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20" dirty="0">
                          <a:latin typeface="Arial"/>
                          <a:cs typeface="Arial"/>
                        </a:rPr>
                        <a:t>û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ð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ğ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Đ¾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62229">
                      <a:solidFill>
                        <a:srgbClr val="DDD9C3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3273">
                      <a:solidFill>
                        <a:srgbClr val="DDD9C3"/>
                      </a:solidFill>
                      <a:prstDash val="solid"/>
                    </a:lnT>
                    <a:lnB w="33273">
                      <a:solidFill>
                        <a:srgbClr val="DDD9C3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800" b="1" spc="-15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áĥĕÉĐ¾ Þ¿ĥ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ý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Ĕ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48513">
                      <a:solidFill>
                        <a:srgbClr val="DDD9C3"/>
                      </a:solidFill>
                      <a:prstDash val="solid"/>
                    </a:lnT>
                    <a:lnB w="48513">
                      <a:solidFill>
                        <a:srgbClr val="DDD9C3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800" b="1" spc="-15" dirty="0">
                          <a:latin typeface="Arial"/>
                          <a:cs typeface="Arial"/>
                        </a:rPr>
                        <a:t>ß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ĝ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ùĕĐ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¿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Â 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Ē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¿ĕÉ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Ĝ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Ĭ¾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1346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8513">
                      <a:solidFill>
                        <a:srgbClr val="DDD9C3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Å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ĥíÙé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Đ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¾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Æ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¿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ĕ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å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Đ¾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48513">
                      <a:solidFill>
                        <a:srgbClr val="DDD9C3"/>
                      </a:solidFill>
                      <a:prstDash val="solid"/>
                    </a:lnT>
                    <a:lnB w="48513">
                      <a:solidFill>
                        <a:srgbClr val="DDD9C3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Å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Ĕ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¿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ýĐ¾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Å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Ą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¿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ĉ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ÍĐ¾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48513">
                      <a:solidFill>
                        <a:srgbClr val="DDD9C3"/>
                      </a:solidFill>
                      <a:prstDash val="solid"/>
                    </a:lnT>
                    <a:lnB w="48513">
                      <a:solidFill>
                        <a:srgbClr val="DDD9C3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64769" indent="-5080">
                        <a:lnSpc>
                          <a:spcPct val="112500"/>
                        </a:lnSpc>
                      </a:pPr>
                      <a:r>
                        <a:rPr sz="800" b="1" spc="-15" dirty="0">
                          <a:latin typeface="Arial"/>
                          <a:cs typeface="Arial"/>
                        </a:rPr>
                        <a:t>ď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ì¾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ğ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ÉĐ¾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Æ¾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Þ¿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ĝ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Ĕ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ģ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ČßÕĐ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¾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Ğ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ģ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ùą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đ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Đ¾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48513">
                      <a:solidFill>
                        <a:srgbClr val="DDD9C3"/>
                      </a:solidFill>
                      <a:prstDash val="solid"/>
                    </a:lnT>
                    <a:lnB w="48513">
                      <a:solidFill>
                        <a:srgbClr val="DDD9C3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73660" marR="109855" indent="-29209">
                        <a:lnSpc>
                          <a:spcPct val="113799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Å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ĥ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ĕ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đ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ýĐ¾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Å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Ą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ßýĕĐ¾ 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ë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íÙÉĐ¾ ģĄ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7365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</a:tr>
              <a:tr h="27812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33583">
                      <a:solidFill>
                        <a:srgbClr val="DDD9C3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33583">
                      <a:solidFill>
                        <a:srgbClr val="DDD9C3"/>
                      </a:solidFill>
                      <a:prstDash val="solid"/>
                    </a:lnL>
                    <a:lnR w="50037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50037">
                      <a:solidFill>
                        <a:srgbClr val="000000"/>
                      </a:solidFill>
                      <a:prstDash val="solid"/>
                    </a:lnL>
                    <a:lnR w="454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</a:pPr>
                      <a:r>
                        <a:rPr sz="800" b="1" spc="-20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632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3273">
                      <a:solidFill>
                        <a:srgbClr val="DDD9C3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3273">
                      <a:solidFill>
                        <a:srgbClr val="DDD9C3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48513">
                      <a:solidFill>
                        <a:srgbClr val="DDD9C3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48513">
                      <a:solidFill>
                        <a:srgbClr val="DDD9C3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48513">
                      <a:solidFill>
                        <a:srgbClr val="DDD9C3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48513">
                      <a:solidFill>
                        <a:srgbClr val="DDD9C3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48513">
                      <a:solidFill>
                        <a:srgbClr val="DDD9C3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800" b="1" spc="-20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30225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</a:tr>
              <a:tr h="569213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0663" y="915988"/>
            <a:ext cx="814387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b="1" spc="-310" dirty="0">
                <a:latin typeface="Arial"/>
                <a:cs typeface="Arial"/>
              </a:rPr>
              <a:t>Å</a:t>
            </a:r>
            <a:r>
              <a:rPr sz="1000" b="1" spc="-385" dirty="0">
                <a:latin typeface="Arial"/>
                <a:cs typeface="Arial"/>
              </a:rPr>
              <a:t>đ</a:t>
            </a:r>
            <a:r>
              <a:rPr sz="1000" b="1" spc="-450" dirty="0">
                <a:latin typeface="Arial"/>
                <a:cs typeface="Arial"/>
              </a:rPr>
              <a:t>Â</a:t>
            </a:r>
            <a:r>
              <a:rPr sz="1000" b="1" spc="-385" dirty="0">
                <a:latin typeface="Arial"/>
                <a:cs typeface="Arial"/>
              </a:rPr>
              <a:t>¿</a:t>
            </a:r>
            <a:r>
              <a:rPr sz="1000" b="1" spc="-225" dirty="0">
                <a:latin typeface="Arial"/>
                <a:cs typeface="Arial"/>
              </a:rPr>
              <a:t>ĉ</a:t>
            </a:r>
            <a:r>
              <a:rPr sz="1000" b="1" spc="-150" dirty="0">
                <a:latin typeface="Arial"/>
                <a:cs typeface="Arial"/>
              </a:rPr>
              <a:t>ĕ</a:t>
            </a:r>
            <a:r>
              <a:rPr sz="1000" b="1" spc="-500" dirty="0">
                <a:latin typeface="Arial"/>
                <a:cs typeface="Arial"/>
              </a:rPr>
              <a:t>Đ</a:t>
            </a:r>
            <a:r>
              <a:rPr sz="1000" b="1" spc="-630" dirty="0">
                <a:latin typeface="Arial"/>
                <a:cs typeface="Arial"/>
              </a:rPr>
              <a:t>¾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325" dirty="0">
                <a:latin typeface="Arial"/>
                <a:cs typeface="Arial"/>
              </a:rPr>
              <a:t>Å</a:t>
            </a:r>
            <a:r>
              <a:rPr sz="1000" b="1" spc="-285" dirty="0">
                <a:latin typeface="Arial"/>
                <a:cs typeface="Arial"/>
              </a:rPr>
              <a:t>ę</a:t>
            </a:r>
            <a:r>
              <a:rPr sz="1000" b="1" spc="-210" dirty="0">
                <a:latin typeface="Arial"/>
                <a:cs typeface="Arial"/>
              </a:rPr>
              <a:t>Ñ</a:t>
            </a:r>
            <a:r>
              <a:rPr sz="1000" b="1" spc="-495" dirty="0">
                <a:latin typeface="Arial"/>
                <a:cs typeface="Arial"/>
              </a:rPr>
              <a:t>Đ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335" dirty="0">
                <a:latin typeface="Arial"/>
                <a:cs typeface="Arial"/>
              </a:rPr>
              <a:t>ã</a:t>
            </a:r>
            <a:r>
              <a:rPr sz="1000" b="1" spc="-340" dirty="0">
                <a:latin typeface="Arial"/>
                <a:cs typeface="Arial"/>
              </a:rPr>
              <a:t>ĥ</a:t>
            </a:r>
            <a:r>
              <a:rPr sz="1000" b="1" spc="-565" dirty="0">
                <a:latin typeface="Arial"/>
                <a:cs typeface="Arial"/>
              </a:rPr>
              <a:t>¼</a:t>
            </a:r>
            <a:r>
              <a:rPr sz="1000" b="1" spc="-245" dirty="0">
                <a:latin typeface="Arial"/>
                <a:cs typeface="Arial"/>
              </a:rPr>
              <a:t>Þ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00425" y="915988"/>
            <a:ext cx="800100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b="1" spc="-310" dirty="0">
                <a:latin typeface="Arial"/>
                <a:cs typeface="Arial"/>
              </a:rPr>
              <a:t>Å</a:t>
            </a:r>
            <a:r>
              <a:rPr sz="1000" b="1" spc="-385" dirty="0">
                <a:latin typeface="Arial"/>
                <a:cs typeface="Arial"/>
              </a:rPr>
              <a:t>đ</a:t>
            </a:r>
            <a:r>
              <a:rPr sz="1000" b="1" spc="-440" dirty="0">
                <a:latin typeface="Arial"/>
                <a:cs typeface="Arial"/>
              </a:rPr>
              <a:t>Â</a:t>
            </a:r>
            <a:r>
              <a:rPr sz="1000" b="1" spc="-385" dirty="0">
                <a:latin typeface="Arial"/>
                <a:cs typeface="Arial"/>
              </a:rPr>
              <a:t>¿</a:t>
            </a:r>
            <a:r>
              <a:rPr sz="1000" b="1" spc="-190" dirty="0">
                <a:latin typeface="Arial"/>
                <a:cs typeface="Arial"/>
              </a:rPr>
              <a:t>ĉ</a:t>
            </a:r>
            <a:r>
              <a:rPr sz="1000" b="1" spc="-195" dirty="0">
                <a:latin typeface="Arial"/>
                <a:cs typeface="Arial"/>
              </a:rPr>
              <a:t>ĕ</a:t>
            </a:r>
            <a:r>
              <a:rPr sz="1000" b="1" spc="-490" dirty="0">
                <a:latin typeface="Arial"/>
                <a:cs typeface="Arial"/>
              </a:rPr>
              <a:t>Đ</a:t>
            </a:r>
            <a:r>
              <a:rPr sz="1000" b="1" spc="-630" dirty="0">
                <a:latin typeface="Arial"/>
                <a:cs typeface="Arial"/>
              </a:rPr>
              <a:t>¾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325" dirty="0">
                <a:latin typeface="Arial"/>
                <a:cs typeface="Arial"/>
              </a:rPr>
              <a:t>Å</a:t>
            </a:r>
            <a:r>
              <a:rPr sz="1000" b="1" spc="-275" dirty="0">
                <a:latin typeface="Arial"/>
                <a:cs typeface="Arial"/>
              </a:rPr>
              <a:t>ę</a:t>
            </a:r>
            <a:r>
              <a:rPr sz="1000" b="1" spc="-210" dirty="0">
                <a:latin typeface="Arial"/>
                <a:cs typeface="Arial"/>
              </a:rPr>
              <a:t>Ñ</a:t>
            </a:r>
            <a:r>
              <a:rPr sz="1000" b="1" spc="-495" dirty="0">
                <a:latin typeface="Arial"/>
                <a:cs typeface="Arial"/>
              </a:rPr>
              <a:t>Đ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70" dirty="0">
                <a:latin typeface="Arial"/>
                <a:cs typeface="Arial"/>
              </a:rPr>
              <a:t>ğ</a:t>
            </a:r>
            <a:r>
              <a:rPr sz="1000" b="1" spc="35" dirty="0">
                <a:latin typeface="Arial"/>
                <a:cs typeface="Arial"/>
              </a:rPr>
              <a:t>ñü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74788" y="915988"/>
            <a:ext cx="801687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b="1" spc="-310" dirty="0">
                <a:latin typeface="Arial"/>
                <a:cs typeface="Arial"/>
              </a:rPr>
              <a:t>Å</a:t>
            </a:r>
            <a:r>
              <a:rPr sz="1000" b="1" spc="-385" dirty="0">
                <a:latin typeface="Arial"/>
                <a:cs typeface="Arial"/>
              </a:rPr>
              <a:t>đ</a:t>
            </a:r>
            <a:r>
              <a:rPr sz="1000" b="1" spc="-440" dirty="0">
                <a:latin typeface="Arial"/>
                <a:cs typeface="Arial"/>
              </a:rPr>
              <a:t>Â</a:t>
            </a:r>
            <a:r>
              <a:rPr sz="1000" b="1" spc="-385" dirty="0">
                <a:latin typeface="Arial"/>
                <a:cs typeface="Arial"/>
              </a:rPr>
              <a:t>¿</a:t>
            </a:r>
            <a:r>
              <a:rPr sz="1000" b="1" spc="-190" dirty="0">
                <a:latin typeface="Arial"/>
                <a:cs typeface="Arial"/>
              </a:rPr>
              <a:t>ĉ</a:t>
            </a:r>
            <a:r>
              <a:rPr sz="1000" b="1" spc="-195" dirty="0">
                <a:latin typeface="Arial"/>
                <a:cs typeface="Arial"/>
              </a:rPr>
              <a:t>ĕ</a:t>
            </a:r>
            <a:r>
              <a:rPr sz="1000" b="1" spc="-490" dirty="0">
                <a:latin typeface="Arial"/>
                <a:cs typeface="Arial"/>
              </a:rPr>
              <a:t>Đ</a:t>
            </a:r>
            <a:r>
              <a:rPr sz="1000" b="1" spc="-630" dirty="0">
                <a:latin typeface="Arial"/>
                <a:cs typeface="Arial"/>
              </a:rPr>
              <a:t>¾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325" dirty="0">
                <a:latin typeface="Arial"/>
                <a:cs typeface="Arial"/>
              </a:rPr>
              <a:t>Å</a:t>
            </a:r>
            <a:r>
              <a:rPr sz="1000" b="1" spc="-275" dirty="0">
                <a:latin typeface="Arial"/>
                <a:cs typeface="Arial"/>
              </a:rPr>
              <a:t>ę</a:t>
            </a:r>
            <a:r>
              <a:rPr sz="1000" b="1" spc="-210" dirty="0">
                <a:latin typeface="Arial"/>
                <a:cs typeface="Arial"/>
              </a:rPr>
              <a:t>Ñ</a:t>
            </a:r>
            <a:r>
              <a:rPr sz="1000" b="1" spc="-495" dirty="0">
                <a:latin typeface="Arial"/>
                <a:cs typeface="Arial"/>
              </a:rPr>
              <a:t>Đ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70" dirty="0">
                <a:latin typeface="Arial"/>
                <a:cs typeface="Arial"/>
              </a:rPr>
              <a:t>ğ</a:t>
            </a:r>
            <a:r>
              <a:rPr sz="1000" b="1" spc="35" dirty="0">
                <a:latin typeface="Arial"/>
                <a:cs typeface="Arial"/>
              </a:rPr>
              <a:t>ñü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4425" y="3995738"/>
            <a:ext cx="1508125" cy="2254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900" b="1">
                <a:latin typeface="Arial" charset="0"/>
              </a:rPr>
              <a:t>: ēـــäĬ¾</a:t>
            </a:r>
            <a:endParaRPr lang="en-US" sz="900">
              <a:latin typeface="Arial" charset="0"/>
            </a:endParaRPr>
          </a:p>
          <a:p>
            <a:pPr algn="r">
              <a:spcBef>
                <a:spcPts val="175"/>
              </a:spcBef>
            </a:pPr>
            <a:r>
              <a:rPr lang="en-US" sz="400" b="1">
                <a:latin typeface="Arial" charset="0"/>
              </a:rPr>
              <a:t>1111111111111111111111111111111111111111111111111111</a:t>
            </a:r>
            <a:endParaRPr lang="en-US" sz="400">
              <a:latin typeface="Arial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90875" y="3995738"/>
            <a:ext cx="1566863" cy="2254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900" b="1">
                <a:latin typeface="Arial" charset="0"/>
              </a:rPr>
              <a:t>: ēـــäĬ¾</a:t>
            </a:r>
            <a:endParaRPr lang="en-US" sz="900">
              <a:latin typeface="Arial" charset="0"/>
            </a:endParaRPr>
          </a:p>
          <a:p>
            <a:pPr algn="r">
              <a:spcBef>
                <a:spcPts val="175"/>
              </a:spcBef>
            </a:pPr>
            <a:r>
              <a:rPr lang="en-US" sz="400" b="1">
                <a:latin typeface="Arial" charset="0"/>
              </a:rPr>
              <a:t>111111111111111111111111111111111111111111111111111111</a:t>
            </a:r>
            <a:endParaRPr lang="en-US" sz="400">
              <a:latin typeface="Arial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4113" y="3995738"/>
            <a:ext cx="1651000" cy="2254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900" b="1">
                <a:latin typeface="Arial" charset="0"/>
              </a:rPr>
              <a:t>: ēـــäĬ¾</a:t>
            </a:r>
            <a:endParaRPr lang="en-US" sz="900">
              <a:latin typeface="Arial" charset="0"/>
            </a:endParaRPr>
          </a:p>
          <a:p>
            <a:pPr algn="r">
              <a:spcBef>
                <a:spcPts val="175"/>
              </a:spcBef>
            </a:pPr>
            <a:r>
              <a:rPr lang="en-US" sz="400" b="1">
                <a:latin typeface="Arial" charset="0"/>
              </a:rPr>
              <a:t>111111111111111111111111111111111111111111111111111111111</a:t>
            </a:r>
            <a:endParaRPr lang="en-US" sz="400">
              <a:latin typeface="Arial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95850" y="4316413"/>
            <a:ext cx="1538288" cy="2238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900" b="1">
                <a:latin typeface="Arial" charset="0"/>
              </a:rPr>
              <a:t>: ûĥĈğÉĐ¾</a:t>
            </a:r>
            <a:endParaRPr lang="en-US" sz="900">
              <a:latin typeface="Arial" charset="0"/>
            </a:endParaRPr>
          </a:p>
          <a:p>
            <a:pPr algn="r">
              <a:spcBef>
                <a:spcPts val="175"/>
              </a:spcBef>
            </a:pPr>
            <a:r>
              <a:rPr lang="en-US" sz="400" b="1">
                <a:latin typeface="Arial" charset="0"/>
              </a:rPr>
              <a:t>11111111111111111111111111111111111111111111111111111</a:t>
            </a:r>
            <a:endParaRPr lang="en-US" sz="400">
              <a:latin typeface="Arial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5288" y="4316413"/>
            <a:ext cx="1822450" cy="2238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900" b="1">
                <a:latin typeface="Arial" charset="0"/>
              </a:rPr>
              <a:t>: ûĥĈğÉĐ¾</a:t>
            </a:r>
            <a:endParaRPr lang="en-US" sz="900">
              <a:latin typeface="Arial" charset="0"/>
            </a:endParaRPr>
          </a:p>
          <a:p>
            <a:pPr algn="r">
              <a:spcBef>
                <a:spcPts val="175"/>
              </a:spcBef>
            </a:pPr>
            <a:r>
              <a:rPr lang="en-US" sz="400" b="1">
                <a:latin typeface="Arial" charset="0"/>
              </a:rPr>
              <a:t>111111111111111111111111111111111111111111111111111111111111111</a:t>
            </a:r>
            <a:endParaRPr lang="en-US" sz="400">
              <a:latin typeface="Arial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4113" y="4316413"/>
            <a:ext cx="1652587" cy="2238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900" b="1">
                <a:latin typeface="Arial" charset="0"/>
              </a:rPr>
              <a:t>: ûĥĈğÉĐ¾</a:t>
            </a:r>
            <a:endParaRPr lang="en-US" sz="900">
              <a:latin typeface="Arial" charset="0"/>
            </a:endParaRPr>
          </a:p>
          <a:p>
            <a:pPr algn="r">
              <a:spcBef>
                <a:spcPts val="175"/>
              </a:spcBef>
            </a:pPr>
            <a:r>
              <a:rPr lang="en-US" sz="400" b="1">
                <a:latin typeface="Arial" charset="0"/>
              </a:rPr>
              <a:t>111111111111111111111111111111111111111111111111111111111</a:t>
            </a:r>
            <a:endParaRPr lang="en-US" sz="400">
              <a:latin typeface="Arial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7125" y="4949825"/>
            <a:ext cx="5311775" cy="323850"/>
          </a:xfrm>
          <a:prstGeom prst="rect">
            <a:avLst/>
          </a:prstGeom>
          <a:solidFill>
            <a:srgbClr val="DDD9C3"/>
          </a:solidFill>
        </p:spPr>
        <p:txBody>
          <a:bodyPr lIns="0" tIns="0" rIns="0" bIns="0">
            <a:spAutoFit/>
          </a:bodyPr>
          <a:lstStyle/>
          <a:p>
            <a:pPr marL="31121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-95" dirty="0">
                <a:latin typeface="Tahoma"/>
                <a:cs typeface="Tahoma"/>
              </a:rPr>
              <a:t>: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ًُ</a:t>
            </a:r>
            <a:r>
              <a:rPr sz="1200" spc="-390" dirty="0">
                <a:latin typeface="Tahoma"/>
                <a:cs typeface="Tahoma"/>
              </a:rPr>
              <a:t>لك</a:t>
            </a:r>
            <a:r>
              <a:rPr sz="1200" spc="-370" dirty="0">
                <a:latin typeface="Tahoma"/>
                <a:cs typeface="Tahoma"/>
              </a:rPr>
              <a:t>ل</a:t>
            </a:r>
            <a:r>
              <a:rPr sz="1200" spc="-10" dirty="0">
                <a:latin typeface="Tahoma"/>
                <a:cs typeface="Tahoma"/>
              </a:rPr>
              <a:t>او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110" dirty="0">
                <a:latin typeface="Tahoma"/>
                <a:cs typeface="Tahoma"/>
              </a:rPr>
              <a:t>ه</a:t>
            </a:r>
            <a:r>
              <a:rPr sz="1200" spc="-655" dirty="0">
                <a:latin typeface="Tahoma"/>
                <a:cs typeface="Tahoma"/>
              </a:rPr>
              <a:t>ش</a:t>
            </a:r>
            <a:r>
              <a:rPr sz="1200" spc="-620" dirty="0">
                <a:latin typeface="Tahoma"/>
                <a:cs typeface="Tahoma"/>
              </a:rPr>
              <a:t>ق</a:t>
            </a:r>
            <a:r>
              <a:rPr sz="1200" spc="-365" dirty="0">
                <a:latin typeface="Tahoma"/>
                <a:cs typeface="Tahoma"/>
              </a:rPr>
              <a:t>ل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ٌ</a:t>
            </a:r>
            <a:r>
              <a:rPr sz="1200" spc="-655" dirty="0">
                <a:latin typeface="Tahoma"/>
                <a:cs typeface="Tahoma"/>
              </a:rPr>
              <a:t>ش</a:t>
            </a:r>
            <a:r>
              <a:rPr sz="1200" spc="45" dirty="0">
                <a:latin typeface="Tahoma"/>
                <a:cs typeface="Tahoma"/>
              </a:rPr>
              <a:t>لج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تاً</a:t>
            </a:r>
            <a:r>
              <a:rPr sz="1200" spc="-395" dirty="0">
                <a:latin typeface="Tahoma"/>
                <a:cs typeface="Tahoma"/>
              </a:rPr>
              <a:t>ص</a:t>
            </a:r>
            <a:r>
              <a:rPr sz="1200" spc="-525" dirty="0">
                <a:latin typeface="Tahoma"/>
                <a:cs typeface="Tahoma"/>
              </a:rPr>
              <a:t>ىت</a:t>
            </a:r>
            <a:r>
              <a:rPr sz="1200" spc="-80" dirty="0">
                <a:latin typeface="Tahoma"/>
                <a:cs typeface="Tahoma"/>
              </a:rPr>
              <a:t> </a:t>
            </a:r>
            <a:r>
              <a:rPr sz="1200" spc="-95" dirty="0">
                <a:latin typeface="Tahoma"/>
                <a:cs typeface="Tahoma"/>
              </a:rPr>
              <a:t>: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140" dirty="0">
                <a:latin typeface="Tahoma"/>
                <a:cs typeface="Tahoma"/>
              </a:rPr>
              <a:t>اعباز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180" name="object 12"/>
          <p:cNvSpPr>
            <a:spLocks noChangeArrowheads="1"/>
          </p:cNvSpPr>
          <p:nvPr/>
        </p:nvSpPr>
        <p:spPr bwMode="auto">
          <a:xfrm>
            <a:off x="3281363" y="2073275"/>
            <a:ext cx="3579812" cy="27305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1" name="object 13"/>
          <p:cNvSpPr>
            <a:spLocks noChangeArrowheads="1"/>
          </p:cNvSpPr>
          <p:nvPr/>
        </p:nvSpPr>
        <p:spPr bwMode="auto">
          <a:xfrm>
            <a:off x="3983038" y="2346325"/>
            <a:ext cx="2871787" cy="271463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2" name="object 14"/>
          <p:cNvSpPr>
            <a:spLocks noChangeArrowheads="1"/>
          </p:cNvSpPr>
          <p:nvPr/>
        </p:nvSpPr>
        <p:spPr bwMode="auto">
          <a:xfrm>
            <a:off x="1014413" y="2346325"/>
            <a:ext cx="3017837" cy="271463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3" name="object 15"/>
          <p:cNvSpPr>
            <a:spLocks noChangeArrowheads="1"/>
          </p:cNvSpPr>
          <p:nvPr/>
        </p:nvSpPr>
        <p:spPr bwMode="auto">
          <a:xfrm>
            <a:off x="2460625" y="2890838"/>
            <a:ext cx="701675" cy="2730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4" name="object 16"/>
          <p:cNvSpPr>
            <a:spLocks noChangeArrowheads="1"/>
          </p:cNvSpPr>
          <p:nvPr/>
        </p:nvSpPr>
        <p:spPr bwMode="auto">
          <a:xfrm>
            <a:off x="827088" y="2890838"/>
            <a:ext cx="1682750" cy="27305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5" name="object 17"/>
          <p:cNvSpPr>
            <a:spLocks noChangeArrowheads="1"/>
          </p:cNvSpPr>
          <p:nvPr/>
        </p:nvSpPr>
        <p:spPr bwMode="auto">
          <a:xfrm>
            <a:off x="827088" y="3436938"/>
            <a:ext cx="2649537" cy="2730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6" name="object 18"/>
          <p:cNvSpPr>
            <a:spLocks/>
          </p:cNvSpPr>
          <p:nvPr/>
        </p:nvSpPr>
        <p:spPr bwMode="auto">
          <a:xfrm>
            <a:off x="747713" y="1652588"/>
            <a:ext cx="6135687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5380" y="0"/>
              </a:cxn>
            </a:cxnLst>
            <a:rect l="0" t="0" r="r" b="b"/>
            <a:pathLst>
              <a:path w="6135370">
                <a:moveTo>
                  <a:pt x="0" y="0"/>
                </a:moveTo>
                <a:lnTo>
                  <a:pt x="6135380" y="0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7" name="object 19"/>
          <p:cNvSpPr>
            <a:spLocks/>
          </p:cNvSpPr>
          <p:nvPr/>
        </p:nvSpPr>
        <p:spPr bwMode="auto">
          <a:xfrm>
            <a:off x="760413" y="1665288"/>
            <a:ext cx="6111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10996" y="0"/>
              </a:cxn>
            </a:cxnLst>
            <a:rect l="0" t="0" r="r" b="b"/>
            <a:pathLst>
              <a:path w="6111240">
                <a:moveTo>
                  <a:pt x="0" y="0"/>
                </a:moveTo>
                <a:lnTo>
                  <a:pt x="6110996" y="0"/>
                </a:lnTo>
              </a:path>
            </a:pathLst>
          </a:custGeom>
          <a:noFill/>
          <a:ln w="8889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8" name="object 20"/>
          <p:cNvSpPr>
            <a:spLocks/>
          </p:cNvSpPr>
          <p:nvPr/>
        </p:nvSpPr>
        <p:spPr bwMode="auto">
          <a:xfrm>
            <a:off x="757238" y="1646238"/>
            <a:ext cx="0" cy="2282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83348"/>
              </a:cxn>
            </a:cxnLst>
            <a:rect l="0" t="0" r="r" b="b"/>
            <a:pathLst>
              <a:path h="2283460">
                <a:moveTo>
                  <a:pt x="0" y="0"/>
                </a:moveTo>
                <a:lnTo>
                  <a:pt x="0" y="2283348"/>
                </a:lnTo>
              </a:path>
            </a:pathLst>
          </a:custGeom>
          <a:noFill/>
          <a:ln w="18922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9" name="object 21"/>
          <p:cNvSpPr>
            <a:spLocks/>
          </p:cNvSpPr>
          <p:nvPr/>
        </p:nvSpPr>
        <p:spPr bwMode="auto">
          <a:xfrm>
            <a:off x="750888" y="1668463"/>
            <a:ext cx="0" cy="2282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81677"/>
              </a:cxn>
            </a:cxnLst>
            <a:rect l="0" t="0" r="r" b="b"/>
            <a:pathLst>
              <a:path h="2282190">
                <a:moveTo>
                  <a:pt x="0" y="0"/>
                </a:moveTo>
                <a:lnTo>
                  <a:pt x="0" y="2281677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90" name="object 22"/>
          <p:cNvSpPr>
            <a:spLocks/>
          </p:cNvSpPr>
          <p:nvPr/>
        </p:nvSpPr>
        <p:spPr bwMode="auto">
          <a:xfrm>
            <a:off x="747713" y="3944938"/>
            <a:ext cx="6135687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5380" y="0"/>
              </a:cxn>
            </a:cxnLst>
            <a:rect l="0" t="0" r="r" b="b"/>
            <a:pathLst>
              <a:path w="6135370">
                <a:moveTo>
                  <a:pt x="0" y="0"/>
                </a:moveTo>
                <a:lnTo>
                  <a:pt x="6135380" y="0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91" name="object 23"/>
          <p:cNvSpPr>
            <a:spLocks/>
          </p:cNvSpPr>
          <p:nvPr/>
        </p:nvSpPr>
        <p:spPr bwMode="auto">
          <a:xfrm>
            <a:off x="760413" y="3932238"/>
            <a:ext cx="6111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10996" y="0"/>
              </a:cxn>
            </a:cxnLst>
            <a:rect l="0" t="0" r="r" b="b"/>
            <a:pathLst>
              <a:path w="6111240">
                <a:moveTo>
                  <a:pt x="0" y="0"/>
                </a:moveTo>
                <a:lnTo>
                  <a:pt x="6110996" y="0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92" name="object 24"/>
          <p:cNvSpPr>
            <a:spLocks/>
          </p:cNvSpPr>
          <p:nvPr/>
        </p:nvSpPr>
        <p:spPr bwMode="auto">
          <a:xfrm>
            <a:off x="6880225" y="1646238"/>
            <a:ext cx="0" cy="2305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04684"/>
              </a:cxn>
            </a:cxnLst>
            <a:rect l="0" t="0" r="r" b="b"/>
            <a:pathLst>
              <a:path h="2305050">
                <a:moveTo>
                  <a:pt x="0" y="0"/>
                </a:moveTo>
                <a:lnTo>
                  <a:pt x="0" y="2304684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93" name="object 25"/>
          <p:cNvSpPr>
            <a:spLocks/>
          </p:cNvSpPr>
          <p:nvPr/>
        </p:nvSpPr>
        <p:spPr bwMode="auto">
          <a:xfrm>
            <a:off x="6869113" y="1668463"/>
            <a:ext cx="0" cy="226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60341"/>
              </a:cxn>
            </a:cxnLst>
            <a:rect l="0" t="0" r="r" b="b"/>
            <a:pathLst>
              <a:path h="2260600">
                <a:moveTo>
                  <a:pt x="0" y="0"/>
                </a:moveTo>
                <a:lnTo>
                  <a:pt x="0" y="2260341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2"/>
          <p:cNvSpPr>
            <a:spLocks noChangeArrowheads="1"/>
          </p:cNvSpPr>
          <p:nvPr/>
        </p:nvSpPr>
        <p:spPr bwMode="auto">
          <a:xfrm>
            <a:off x="1590675" y="1330325"/>
            <a:ext cx="4891088" cy="29368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1131888" y="1847850"/>
            <a:ext cx="2722562" cy="9017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542925"/>
            <a:r>
              <a:rPr lang="en-US" sz="1100" b="1">
                <a:latin typeface="Arial" charset="0"/>
              </a:rPr>
              <a:t>ģĕđýĐ¾ ËÕÃĐ¾Ğ ¿ĥđýĐ¾ Æ¿ä¾ÞÛđĐ ÅĥđčĐ¾ ďĥČĞ</a:t>
            </a:r>
            <a:endParaRPr lang="en-US" sz="1100">
              <a:latin typeface="Arial" charset="0"/>
            </a:endParaRPr>
          </a:p>
          <a:p>
            <a:pPr marL="542925" algn="r">
              <a:spcBef>
                <a:spcPts val="538"/>
              </a:spcBef>
            </a:pPr>
            <a:r>
              <a:rPr lang="en-US" sz="1100" b="1">
                <a:latin typeface="Arial" charset="0"/>
              </a:rPr>
              <a:t>: ēـــäĬ¾</a:t>
            </a:r>
            <a:endParaRPr lang="en-US" sz="1100">
              <a:latin typeface="Arial" charset="0"/>
            </a:endParaRPr>
          </a:p>
          <a:p>
            <a:pPr marL="542925" algn="r">
              <a:spcBef>
                <a:spcPts val="163"/>
              </a:spcBef>
            </a:pPr>
            <a:r>
              <a:rPr lang="en-US" sz="600" b="1">
                <a:latin typeface="Arial" charset="0"/>
              </a:rPr>
              <a:t>111111111111111111111111111111111111111111111111111111</a:t>
            </a:r>
            <a:endParaRPr lang="en-US" sz="600">
              <a:latin typeface="Arial" charset="0"/>
            </a:endParaRPr>
          </a:p>
          <a:p>
            <a:pPr marL="542925">
              <a:spcBef>
                <a:spcPts val="38"/>
              </a:spcBef>
            </a:pPr>
            <a:endParaRPr lang="en-US" sz="700">
              <a:latin typeface="Times New Roman" pitchFamily="18" charset="0"/>
              <a:cs typeface="Times New Roman" pitchFamily="18" charset="0"/>
            </a:endParaRPr>
          </a:p>
          <a:p>
            <a:pPr marL="542925" algn="r"/>
            <a:r>
              <a:rPr lang="en-US" sz="1100" b="1">
                <a:latin typeface="Arial" charset="0"/>
              </a:rPr>
              <a:t>: ûĥĈğÉĐ¾</a:t>
            </a:r>
            <a:endParaRPr lang="en-US" sz="1100">
              <a:latin typeface="Arial" charset="0"/>
            </a:endParaRPr>
          </a:p>
          <a:p>
            <a:pPr marL="542925" algn="r">
              <a:spcBef>
                <a:spcPts val="163"/>
              </a:spcBef>
            </a:pPr>
            <a:r>
              <a:rPr lang="en-US" sz="600" b="1">
                <a:latin typeface="Arial" charset="0"/>
              </a:rPr>
              <a:t>111111111111111111111111111111111111111111111111111111111111111</a:t>
            </a:r>
            <a:endParaRPr lang="en-US" sz="600">
              <a:latin typeface="Arial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7125" y="4059238"/>
            <a:ext cx="5311775" cy="325437"/>
          </a:xfrm>
          <a:prstGeom prst="rect">
            <a:avLst/>
          </a:prstGeom>
          <a:solidFill>
            <a:srgbClr val="DDD9C3"/>
          </a:solidFill>
        </p:spPr>
        <p:txBody>
          <a:bodyPr lIns="0" tIns="0" rIns="0" bIns="0">
            <a:spAutoFit/>
          </a:bodyPr>
          <a:lstStyle/>
          <a:p>
            <a:pPr marL="6731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-95" dirty="0">
                <a:latin typeface="Tahoma"/>
                <a:cs typeface="Tahoma"/>
              </a:rPr>
              <a:t>:</a:t>
            </a:r>
            <a:r>
              <a:rPr sz="1200" dirty="0">
                <a:latin typeface="Tahoma"/>
                <a:cs typeface="Tahoma"/>
              </a:rPr>
              <a:t>ٌ</a:t>
            </a:r>
            <a:r>
              <a:rPr sz="1200" spc="-365" dirty="0">
                <a:latin typeface="Tahoma"/>
                <a:cs typeface="Tahoma"/>
              </a:rPr>
              <a:t>ل</a:t>
            </a:r>
            <a:r>
              <a:rPr sz="1200" spc="-254" dirty="0">
                <a:latin typeface="Tahoma"/>
                <a:cs typeface="Tahoma"/>
              </a:rPr>
              <a:t>ات</a:t>
            </a:r>
            <a:r>
              <a:rPr sz="1200" spc="-365" dirty="0">
                <a:latin typeface="Tahoma"/>
                <a:cs typeface="Tahoma"/>
              </a:rPr>
              <a:t>ل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360" dirty="0">
                <a:latin typeface="Tahoma"/>
                <a:cs typeface="Tahoma"/>
              </a:rPr>
              <a:t>لش</a:t>
            </a:r>
            <a:r>
              <a:rPr sz="1200" spc="-375" dirty="0">
                <a:latin typeface="Tahoma"/>
                <a:cs typeface="Tahoma"/>
              </a:rPr>
              <a:t>لشتلا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-330" dirty="0">
                <a:latin typeface="Tahoma"/>
                <a:cs typeface="Tahoma"/>
              </a:rPr>
              <a:t>ق</a:t>
            </a:r>
            <a:r>
              <a:rPr sz="1200" spc="-575" dirty="0">
                <a:latin typeface="Tahoma"/>
                <a:cs typeface="Tahoma"/>
              </a:rPr>
              <a:t>ف</a:t>
            </a:r>
            <a:r>
              <a:rPr sz="1200" spc="-15" dirty="0">
                <a:latin typeface="Tahoma"/>
                <a:cs typeface="Tahoma"/>
              </a:rPr>
              <a:t>و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65" dirty="0">
                <a:latin typeface="Tahoma"/>
                <a:cs typeface="Tahoma"/>
              </a:rPr>
              <a:t>)ن</a:t>
            </a:r>
            <a:r>
              <a:rPr sz="1200" dirty="0">
                <a:latin typeface="Tahoma"/>
                <a:cs typeface="Tahoma"/>
              </a:rPr>
              <a:t>ً</a:t>
            </a:r>
            <a:r>
              <a:rPr sz="1200" spc="-340" dirty="0">
                <a:latin typeface="Tahoma"/>
                <a:cs typeface="Tahoma"/>
              </a:rPr>
              <a:t>عتل</a:t>
            </a:r>
            <a:r>
              <a:rPr sz="1200" spc="-315" dirty="0">
                <a:latin typeface="Tahoma"/>
                <a:cs typeface="Tahoma"/>
              </a:rPr>
              <a:t>ل</a:t>
            </a:r>
            <a:r>
              <a:rPr sz="1200" spc="-130" dirty="0">
                <a:latin typeface="Tahoma"/>
                <a:cs typeface="Tahoma"/>
              </a:rPr>
              <a:t>(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190" dirty="0">
                <a:latin typeface="Tahoma"/>
                <a:cs typeface="Tahoma"/>
              </a:rPr>
              <a:t>و</a:t>
            </a:r>
            <a:r>
              <a:rPr sz="1200" spc="-215" dirty="0">
                <a:latin typeface="Tahoma"/>
                <a:cs typeface="Tahoma"/>
              </a:rPr>
              <a:t>د</a:t>
            </a:r>
            <a:r>
              <a:rPr sz="1200" spc="-405" dirty="0">
                <a:latin typeface="Tahoma"/>
                <a:cs typeface="Tahoma"/>
              </a:rPr>
              <a:t>ق</a:t>
            </a:r>
            <a:r>
              <a:rPr sz="1200" spc="-430" dirty="0">
                <a:latin typeface="Tahoma"/>
                <a:cs typeface="Tahoma"/>
              </a:rPr>
              <a:t>ت</a:t>
            </a:r>
            <a:r>
              <a:rPr sz="1200" spc="-200" dirty="0">
                <a:latin typeface="Tahoma"/>
                <a:cs typeface="Tahoma"/>
              </a:rPr>
              <a:t>م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90" dirty="0">
                <a:latin typeface="Tahoma"/>
                <a:cs typeface="Tahoma"/>
              </a:rPr>
              <a:t> </a:t>
            </a:r>
            <a:r>
              <a:rPr sz="1200" spc="-170" dirty="0">
                <a:latin typeface="Tahoma"/>
                <a:cs typeface="Tahoma"/>
              </a:rPr>
              <a:t>فلم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-140" dirty="0">
                <a:latin typeface="Tahoma"/>
                <a:cs typeface="Tahoma"/>
              </a:rPr>
              <a:t>ي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ُ</a:t>
            </a:r>
            <a:r>
              <a:rPr sz="1200" spc="-525" dirty="0">
                <a:latin typeface="Tahoma"/>
                <a:cs typeface="Tahoma"/>
              </a:rPr>
              <a:t>ب</a:t>
            </a:r>
            <a:r>
              <a:rPr sz="1200" spc="-555" dirty="0">
                <a:latin typeface="Tahoma"/>
                <a:cs typeface="Tahoma"/>
              </a:rPr>
              <a:t>ى</a:t>
            </a:r>
            <a:r>
              <a:rPr sz="1200" spc="-420" dirty="0">
                <a:latin typeface="Tahoma"/>
                <a:cs typeface="Tahoma"/>
              </a:rPr>
              <a:t>ل</a:t>
            </a:r>
            <a:r>
              <a:rPr sz="1200" spc="-130" dirty="0">
                <a:latin typeface="Tahoma"/>
                <a:cs typeface="Tahoma"/>
              </a:rPr>
              <a:t>ط</a:t>
            </a:r>
            <a:r>
              <a:rPr sz="1200" spc="-200" dirty="0">
                <a:latin typeface="Tahoma"/>
                <a:cs typeface="Tahoma"/>
              </a:rPr>
              <a:t>م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spc="-200" dirty="0">
                <a:latin typeface="Tahoma"/>
                <a:cs typeface="Tahoma"/>
              </a:rPr>
              <a:t>تاديت</a:t>
            </a:r>
            <a:r>
              <a:rPr sz="1200" spc="-655" dirty="0">
                <a:latin typeface="Tahoma"/>
                <a:cs typeface="Tahoma"/>
              </a:rPr>
              <a:t>ش</a:t>
            </a:r>
            <a:r>
              <a:rPr sz="1200" spc="-200" dirty="0">
                <a:latin typeface="Tahoma"/>
                <a:cs typeface="Tahoma"/>
              </a:rPr>
              <a:t>م</a:t>
            </a:r>
            <a:r>
              <a:rPr sz="1200" spc="-10" dirty="0">
                <a:latin typeface="Tahoma"/>
                <a:cs typeface="Tahoma"/>
              </a:rPr>
              <a:t>او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-330" dirty="0">
                <a:latin typeface="Tahoma"/>
                <a:cs typeface="Tahoma"/>
              </a:rPr>
              <a:t>ق</a:t>
            </a:r>
            <a:r>
              <a:rPr sz="1200" spc="-10" dirty="0">
                <a:latin typeface="Tahoma"/>
                <a:cs typeface="Tahoma"/>
              </a:rPr>
              <a:t>ٓ</a:t>
            </a:r>
            <a:r>
              <a:rPr sz="1200" spc="-310" dirty="0">
                <a:latin typeface="Tahoma"/>
                <a:cs typeface="Tahoma"/>
              </a:rPr>
              <a:t>اث</a:t>
            </a:r>
            <a:r>
              <a:rPr sz="1200" spc="-520" dirty="0">
                <a:latin typeface="Tahoma"/>
                <a:cs typeface="Tahoma"/>
              </a:rPr>
              <a:t>ى</a:t>
            </a:r>
            <a:r>
              <a:rPr sz="1200" spc="-365" dirty="0">
                <a:latin typeface="Tahoma"/>
                <a:cs typeface="Tahoma"/>
              </a:rPr>
              <a:t>ل</a:t>
            </a:r>
            <a:r>
              <a:rPr sz="1200" spc="-5" dirty="0">
                <a:latin typeface="Tahoma"/>
                <a:cs typeface="Tahoma"/>
              </a:rPr>
              <a:t>ا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-95" dirty="0">
                <a:latin typeface="Tahoma"/>
                <a:cs typeface="Tahoma"/>
              </a:rPr>
              <a:t>:</a:t>
            </a:r>
            <a:r>
              <a:rPr sz="1200" spc="-120" dirty="0">
                <a:latin typeface="Tahoma"/>
                <a:cs typeface="Tahoma"/>
              </a:rPr>
              <a:t>ا</a:t>
            </a:r>
            <a:r>
              <a:rPr sz="1200" spc="-595" dirty="0">
                <a:latin typeface="Tahoma"/>
                <a:cs typeface="Tahoma"/>
              </a:rPr>
              <a:t>ش</a:t>
            </a:r>
            <a:r>
              <a:rPr sz="1200" spc="25" dirty="0">
                <a:latin typeface="Tahoma"/>
                <a:cs typeface="Tahoma"/>
              </a:rPr>
              <a:t>م</a:t>
            </a:r>
            <a:r>
              <a:rPr sz="1200" spc="-10" dirty="0">
                <a:latin typeface="Tahoma"/>
                <a:cs typeface="Tahoma"/>
              </a:rPr>
              <a:t>اخ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197" name="object 5"/>
          <p:cNvSpPr>
            <a:spLocks/>
          </p:cNvSpPr>
          <p:nvPr/>
        </p:nvSpPr>
        <p:spPr bwMode="auto">
          <a:xfrm>
            <a:off x="6216650" y="6689725"/>
            <a:ext cx="4699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0915" y="0"/>
              </a:cxn>
            </a:cxnLst>
            <a:rect l="0" t="0" r="r" b="b"/>
            <a:pathLst>
              <a:path w="471170">
                <a:moveTo>
                  <a:pt x="0" y="0"/>
                </a:moveTo>
                <a:lnTo>
                  <a:pt x="470915" y="0"/>
                </a:lnTo>
              </a:path>
            </a:pathLst>
          </a:custGeom>
          <a:noFill/>
          <a:ln w="45465">
            <a:solidFill>
              <a:srgbClr val="DDD9C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8" name="object 6"/>
          <p:cNvSpPr>
            <a:spLocks/>
          </p:cNvSpPr>
          <p:nvPr/>
        </p:nvSpPr>
        <p:spPr bwMode="auto">
          <a:xfrm>
            <a:off x="6242050" y="6710363"/>
            <a:ext cx="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79475"/>
              </a:cxn>
            </a:cxnLst>
            <a:rect l="0" t="0" r="r" b="b"/>
            <a:pathLst>
              <a:path h="379729">
                <a:moveTo>
                  <a:pt x="0" y="0"/>
                </a:moveTo>
                <a:lnTo>
                  <a:pt x="0" y="379475"/>
                </a:lnTo>
              </a:path>
            </a:pathLst>
          </a:custGeom>
          <a:noFill/>
          <a:ln w="51561">
            <a:solidFill>
              <a:srgbClr val="DDD9C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9" name="object 7"/>
          <p:cNvSpPr>
            <a:spLocks/>
          </p:cNvSpPr>
          <p:nvPr/>
        </p:nvSpPr>
        <p:spPr bwMode="auto">
          <a:xfrm>
            <a:off x="6623050" y="6710363"/>
            <a:ext cx="63500" cy="381000"/>
          </a:xfrm>
          <a:custGeom>
            <a:avLst/>
            <a:gdLst/>
            <a:ahLst/>
            <a:cxnLst>
              <a:cxn ang="0">
                <a:pos x="0" y="379475"/>
              </a:cxn>
              <a:cxn ang="0">
                <a:pos x="64007" y="379475"/>
              </a:cxn>
              <a:cxn ang="0">
                <a:pos x="64007" y="0"/>
              </a:cxn>
              <a:cxn ang="0">
                <a:pos x="0" y="0"/>
              </a:cxn>
              <a:cxn ang="0">
                <a:pos x="0" y="379475"/>
              </a:cxn>
            </a:cxnLst>
            <a:rect l="0" t="0" r="r" b="b"/>
            <a:pathLst>
              <a:path w="64134" h="379729">
                <a:moveTo>
                  <a:pt x="0" y="379475"/>
                </a:moveTo>
                <a:lnTo>
                  <a:pt x="64007" y="379475"/>
                </a:lnTo>
                <a:lnTo>
                  <a:pt x="64007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00" name="object 8"/>
          <p:cNvSpPr>
            <a:spLocks/>
          </p:cNvSpPr>
          <p:nvPr/>
        </p:nvSpPr>
        <p:spPr bwMode="auto">
          <a:xfrm>
            <a:off x="6216650" y="7112000"/>
            <a:ext cx="4699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0915" y="0"/>
              </a:cxn>
            </a:cxnLst>
            <a:rect l="0" t="0" r="r" b="b"/>
            <a:pathLst>
              <a:path w="471170">
                <a:moveTo>
                  <a:pt x="0" y="0"/>
                </a:moveTo>
                <a:lnTo>
                  <a:pt x="470915" y="0"/>
                </a:lnTo>
              </a:path>
            </a:pathLst>
          </a:custGeom>
          <a:noFill/>
          <a:ln w="43941">
            <a:solidFill>
              <a:srgbClr val="DDD9C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01" name="object 9"/>
          <p:cNvSpPr>
            <a:spLocks/>
          </p:cNvSpPr>
          <p:nvPr/>
        </p:nvSpPr>
        <p:spPr bwMode="auto">
          <a:xfrm>
            <a:off x="6265863" y="6710363"/>
            <a:ext cx="357187" cy="381000"/>
          </a:xfrm>
          <a:custGeom>
            <a:avLst/>
            <a:gdLst/>
            <a:ahLst/>
            <a:cxnLst>
              <a:cxn ang="0">
                <a:pos x="0" y="379475"/>
              </a:cxn>
              <a:cxn ang="0">
                <a:pos x="356615" y="379475"/>
              </a:cxn>
              <a:cxn ang="0">
                <a:pos x="356615" y="0"/>
              </a:cxn>
              <a:cxn ang="0">
                <a:pos x="0" y="0"/>
              </a:cxn>
              <a:cxn ang="0">
                <a:pos x="0" y="379475"/>
              </a:cxn>
            </a:cxnLst>
            <a:rect l="0" t="0" r="r" b="b"/>
            <a:pathLst>
              <a:path w="356870" h="379729">
                <a:moveTo>
                  <a:pt x="0" y="379475"/>
                </a:moveTo>
                <a:lnTo>
                  <a:pt x="356615" y="379475"/>
                </a:lnTo>
                <a:lnTo>
                  <a:pt x="356615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object 10"/>
          <p:cNvSpPr txBox="1"/>
          <p:nvPr/>
        </p:nvSpPr>
        <p:spPr>
          <a:xfrm>
            <a:off x="6267450" y="6721475"/>
            <a:ext cx="358775" cy="2159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00" spc="-459" dirty="0">
                <a:latin typeface="Arial"/>
                <a:cs typeface="Arial"/>
              </a:rPr>
              <a:t>Å</a:t>
            </a:r>
            <a:r>
              <a:rPr sz="1500" spc="-680" dirty="0">
                <a:latin typeface="Arial"/>
                <a:cs typeface="Arial"/>
              </a:rPr>
              <a:t>Đ¿</a:t>
            </a:r>
            <a:r>
              <a:rPr sz="1500" spc="-705" dirty="0">
                <a:latin typeface="Arial"/>
                <a:cs typeface="Arial"/>
              </a:rPr>
              <a:t>ÕĐ¾</a:t>
            </a:r>
            <a:endParaRPr sz="1500">
              <a:latin typeface="Arial"/>
              <a:cs typeface="Arial"/>
            </a:endParaRPr>
          </a:p>
        </p:txBody>
      </p:sp>
      <p:sp>
        <p:nvSpPr>
          <p:cNvPr id="8203" name="object 11"/>
          <p:cNvSpPr>
            <a:spLocks/>
          </p:cNvSpPr>
          <p:nvPr/>
        </p:nvSpPr>
        <p:spPr bwMode="auto">
          <a:xfrm>
            <a:off x="5849938" y="6667500"/>
            <a:ext cx="65087" cy="379413"/>
          </a:xfrm>
          <a:custGeom>
            <a:avLst/>
            <a:gdLst/>
            <a:ahLst/>
            <a:cxnLst>
              <a:cxn ang="0">
                <a:pos x="0" y="379475"/>
              </a:cxn>
              <a:cxn ang="0">
                <a:pos x="64007" y="379475"/>
              </a:cxn>
              <a:cxn ang="0">
                <a:pos x="64007" y="0"/>
              </a:cxn>
              <a:cxn ang="0">
                <a:pos x="0" y="0"/>
              </a:cxn>
              <a:cxn ang="0">
                <a:pos x="0" y="379475"/>
              </a:cxn>
            </a:cxnLst>
            <a:rect l="0" t="0" r="r" b="b"/>
            <a:pathLst>
              <a:path w="64135" h="379729">
                <a:moveTo>
                  <a:pt x="0" y="379475"/>
                </a:moveTo>
                <a:lnTo>
                  <a:pt x="64007" y="379475"/>
                </a:lnTo>
                <a:lnTo>
                  <a:pt x="64007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04" name="object 12"/>
          <p:cNvSpPr>
            <a:spLocks/>
          </p:cNvSpPr>
          <p:nvPr/>
        </p:nvSpPr>
        <p:spPr bwMode="auto">
          <a:xfrm>
            <a:off x="6129338" y="6667500"/>
            <a:ext cx="63500" cy="379413"/>
          </a:xfrm>
          <a:custGeom>
            <a:avLst/>
            <a:gdLst/>
            <a:ahLst/>
            <a:cxnLst>
              <a:cxn ang="0">
                <a:pos x="0" y="379475"/>
              </a:cxn>
              <a:cxn ang="0">
                <a:pos x="64007" y="379475"/>
              </a:cxn>
              <a:cxn ang="0">
                <a:pos x="64007" y="0"/>
              </a:cxn>
              <a:cxn ang="0">
                <a:pos x="0" y="0"/>
              </a:cxn>
              <a:cxn ang="0">
                <a:pos x="0" y="379475"/>
              </a:cxn>
            </a:cxnLst>
            <a:rect l="0" t="0" r="r" b="b"/>
            <a:pathLst>
              <a:path w="64135" h="379729">
                <a:moveTo>
                  <a:pt x="0" y="379475"/>
                </a:moveTo>
                <a:lnTo>
                  <a:pt x="64007" y="379475"/>
                </a:lnTo>
                <a:lnTo>
                  <a:pt x="64007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05" name="object 13"/>
          <p:cNvSpPr>
            <a:spLocks/>
          </p:cNvSpPr>
          <p:nvPr/>
        </p:nvSpPr>
        <p:spPr bwMode="auto">
          <a:xfrm>
            <a:off x="5849938" y="7046913"/>
            <a:ext cx="342900" cy="85725"/>
          </a:xfrm>
          <a:custGeom>
            <a:avLst/>
            <a:gdLst/>
            <a:ahLst/>
            <a:cxnLst>
              <a:cxn ang="0">
                <a:pos x="0" y="86867"/>
              </a:cxn>
              <a:cxn ang="0">
                <a:pos x="342899" y="86867"/>
              </a:cxn>
              <a:cxn ang="0">
                <a:pos x="342899" y="0"/>
              </a:cxn>
              <a:cxn ang="0">
                <a:pos x="0" y="0"/>
              </a:cxn>
              <a:cxn ang="0">
                <a:pos x="0" y="86867"/>
              </a:cxn>
            </a:cxnLst>
            <a:rect l="0" t="0" r="r" b="b"/>
            <a:pathLst>
              <a:path w="342900" h="86995">
                <a:moveTo>
                  <a:pt x="0" y="86867"/>
                </a:moveTo>
                <a:lnTo>
                  <a:pt x="342899" y="86867"/>
                </a:lnTo>
                <a:lnTo>
                  <a:pt x="342899" y="0"/>
                </a:lnTo>
                <a:lnTo>
                  <a:pt x="0" y="0"/>
                </a:lnTo>
                <a:lnTo>
                  <a:pt x="0" y="86867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06" name="object 14"/>
          <p:cNvSpPr>
            <a:spLocks/>
          </p:cNvSpPr>
          <p:nvPr/>
        </p:nvSpPr>
        <p:spPr bwMode="auto">
          <a:xfrm>
            <a:off x="5915025" y="6667500"/>
            <a:ext cx="214313" cy="379413"/>
          </a:xfrm>
          <a:custGeom>
            <a:avLst/>
            <a:gdLst/>
            <a:ahLst/>
            <a:cxnLst>
              <a:cxn ang="0">
                <a:pos x="0" y="379475"/>
              </a:cxn>
              <a:cxn ang="0">
                <a:pos x="214883" y="379475"/>
              </a:cxn>
              <a:cxn ang="0">
                <a:pos x="214883" y="0"/>
              </a:cxn>
              <a:cxn ang="0">
                <a:pos x="0" y="0"/>
              </a:cxn>
              <a:cxn ang="0">
                <a:pos x="0" y="379475"/>
              </a:cxn>
            </a:cxnLst>
            <a:rect l="0" t="0" r="r" b="b"/>
            <a:pathLst>
              <a:path w="215264" h="379729">
                <a:moveTo>
                  <a:pt x="0" y="379475"/>
                </a:moveTo>
                <a:lnTo>
                  <a:pt x="214883" y="379475"/>
                </a:lnTo>
                <a:lnTo>
                  <a:pt x="214883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object 15"/>
          <p:cNvSpPr txBox="1"/>
          <p:nvPr/>
        </p:nvSpPr>
        <p:spPr>
          <a:xfrm>
            <a:off x="6054725" y="6677025"/>
            <a:ext cx="88900" cy="2159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00" spc="-505" dirty="0">
                <a:latin typeface="Arial"/>
                <a:cs typeface="Arial"/>
              </a:rPr>
              <a:t>Ē</a:t>
            </a:r>
            <a:endParaRPr sz="1500">
              <a:latin typeface="Arial"/>
              <a:cs typeface="Arial"/>
            </a:endParaRPr>
          </a:p>
        </p:txBody>
      </p:sp>
      <p:sp>
        <p:nvSpPr>
          <p:cNvPr id="8208" name="object 16"/>
          <p:cNvSpPr>
            <a:spLocks/>
          </p:cNvSpPr>
          <p:nvPr/>
        </p:nvSpPr>
        <p:spPr bwMode="auto">
          <a:xfrm>
            <a:off x="874713" y="6667500"/>
            <a:ext cx="65087" cy="466725"/>
          </a:xfrm>
          <a:custGeom>
            <a:avLst/>
            <a:gdLst/>
            <a:ahLst/>
            <a:cxnLst>
              <a:cxn ang="0">
                <a:pos x="0" y="466343"/>
              </a:cxn>
              <a:cxn ang="0">
                <a:pos x="64007" y="466343"/>
              </a:cxn>
              <a:cxn ang="0">
                <a:pos x="64007" y="0"/>
              </a:cxn>
              <a:cxn ang="0">
                <a:pos x="0" y="0"/>
              </a:cxn>
              <a:cxn ang="0">
                <a:pos x="0" y="466343"/>
              </a:cxn>
            </a:cxnLst>
            <a:rect l="0" t="0" r="r" b="b"/>
            <a:pathLst>
              <a:path w="64134" h="466725">
                <a:moveTo>
                  <a:pt x="0" y="466343"/>
                </a:moveTo>
                <a:lnTo>
                  <a:pt x="64007" y="466343"/>
                </a:lnTo>
                <a:lnTo>
                  <a:pt x="64007" y="0"/>
                </a:lnTo>
                <a:lnTo>
                  <a:pt x="0" y="0"/>
                </a:lnTo>
                <a:lnTo>
                  <a:pt x="0" y="466343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09" name="object 17"/>
          <p:cNvSpPr>
            <a:spLocks/>
          </p:cNvSpPr>
          <p:nvPr/>
        </p:nvSpPr>
        <p:spPr bwMode="auto">
          <a:xfrm>
            <a:off x="5802313" y="6667500"/>
            <a:ext cx="0" cy="466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66343"/>
              </a:cxn>
            </a:cxnLst>
            <a:rect l="0" t="0" r="r" b="b"/>
            <a:pathLst>
              <a:path h="466725">
                <a:moveTo>
                  <a:pt x="0" y="0"/>
                </a:moveTo>
                <a:lnTo>
                  <a:pt x="0" y="466343"/>
                </a:lnTo>
              </a:path>
            </a:pathLst>
          </a:custGeom>
          <a:noFill/>
          <a:ln w="51561">
            <a:solidFill>
              <a:srgbClr val="DDD9C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10" name="object 18"/>
          <p:cNvSpPr>
            <a:spLocks/>
          </p:cNvSpPr>
          <p:nvPr/>
        </p:nvSpPr>
        <p:spPr bwMode="auto">
          <a:xfrm>
            <a:off x="939800" y="6667500"/>
            <a:ext cx="4837113" cy="466725"/>
          </a:xfrm>
          <a:custGeom>
            <a:avLst/>
            <a:gdLst/>
            <a:ahLst/>
            <a:cxnLst>
              <a:cxn ang="0">
                <a:pos x="0" y="466343"/>
              </a:cxn>
              <a:cxn ang="0">
                <a:pos x="4838059" y="466343"/>
              </a:cxn>
              <a:cxn ang="0">
                <a:pos x="4838059" y="0"/>
              </a:cxn>
              <a:cxn ang="0">
                <a:pos x="0" y="0"/>
              </a:cxn>
              <a:cxn ang="0">
                <a:pos x="0" y="466343"/>
              </a:cxn>
            </a:cxnLst>
            <a:rect l="0" t="0" r="r" b="b"/>
            <a:pathLst>
              <a:path w="4838065" h="466725">
                <a:moveTo>
                  <a:pt x="0" y="466343"/>
                </a:moveTo>
                <a:lnTo>
                  <a:pt x="4838059" y="466343"/>
                </a:lnTo>
                <a:lnTo>
                  <a:pt x="4838059" y="0"/>
                </a:lnTo>
                <a:lnTo>
                  <a:pt x="0" y="0"/>
                </a:lnTo>
                <a:lnTo>
                  <a:pt x="0" y="466343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object 19"/>
          <p:cNvSpPr txBox="1"/>
          <p:nvPr/>
        </p:nvSpPr>
        <p:spPr>
          <a:xfrm>
            <a:off x="3144838" y="6731000"/>
            <a:ext cx="431800" cy="2159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00" b="1" spc="140" dirty="0">
                <a:latin typeface="Arial"/>
                <a:cs typeface="Arial"/>
              </a:rPr>
              <a:t>د</a:t>
            </a:r>
            <a:r>
              <a:rPr sz="1500" b="1" spc="-590" dirty="0">
                <a:latin typeface="Arial"/>
                <a:cs typeface="Arial"/>
              </a:rPr>
              <a:t>ي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434" dirty="0">
                <a:latin typeface="Arial"/>
                <a:cs typeface="Arial"/>
              </a:rPr>
              <a:t>ش</a:t>
            </a:r>
            <a:r>
              <a:rPr sz="1500" b="1" spc="-30" dirty="0">
                <a:latin typeface="Arial"/>
                <a:cs typeface="Arial"/>
              </a:rPr>
              <a:t>م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</p:txBody>
      </p:sp>
      <p:sp>
        <p:nvSpPr>
          <p:cNvPr id="8212" name="object 20"/>
          <p:cNvSpPr>
            <a:spLocks/>
          </p:cNvSpPr>
          <p:nvPr/>
        </p:nvSpPr>
        <p:spPr bwMode="auto">
          <a:xfrm>
            <a:off x="852488" y="6637338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13" name="object 21"/>
          <p:cNvSpPr>
            <a:spLocks/>
          </p:cNvSpPr>
          <p:nvPr/>
        </p:nvSpPr>
        <p:spPr bwMode="auto">
          <a:xfrm>
            <a:off x="879475" y="6661150"/>
            <a:ext cx="58039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02837" y="0"/>
              </a:cxn>
            </a:cxnLst>
            <a:rect l="0" t="0" r="r" b="b"/>
            <a:pathLst>
              <a:path w="5803265">
                <a:moveTo>
                  <a:pt x="0" y="0"/>
                </a:moveTo>
                <a:lnTo>
                  <a:pt x="5802837" y="0"/>
                </a:lnTo>
              </a:path>
            </a:pathLst>
          </a:custGeom>
          <a:noFill/>
          <a:ln w="1193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14" name="object 22"/>
          <p:cNvSpPr>
            <a:spLocks/>
          </p:cNvSpPr>
          <p:nvPr/>
        </p:nvSpPr>
        <p:spPr bwMode="auto">
          <a:xfrm>
            <a:off x="889000" y="6665913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3175">
            <a:solidFill>
              <a:srgbClr val="DDD9C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15" name="object 23"/>
          <p:cNvSpPr>
            <a:spLocks/>
          </p:cNvSpPr>
          <p:nvPr/>
        </p:nvSpPr>
        <p:spPr bwMode="auto">
          <a:xfrm>
            <a:off x="5842000" y="6665913"/>
            <a:ext cx="952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43" y="0"/>
              </a:cxn>
            </a:cxnLst>
            <a:rect l="0" t="0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16" name="object 24"/>
          <p:cNvSpPr>
            <a:spLocks/>
          </p:cNvSpPr>
          <p:nvPr/>
        </p:nvSpPr>
        <p:spPr bwMode="auto">
          <a:xfrm>
            <a:off x="6192838" y="6665913"/>
            <a:ext cx="952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43" y="0"/>
              </a:cxn>
            </a:cxnLst>
            <a:rect l="0" t="0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17" name="object 25"/>
          <p:cNvSpPr>
            <a:spLocks/>
          </p:cNvSpPr>
          <p:nvPr/>
        </p:nvSpPr>
        <p:spPr bwMode="auto">
          <a:xfrm>
            <a:off x="884238" y="6667500"/>
            <a:ext cx="0" cy="288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5572"/>
              </a:cxn>
            </a:cxnLst>
            <a:rect l="0" t="0" r="r" b="b"/>
            <a:pathLst>
              <a:path h="2886075">
                <a:moveTo>
                  <a:pt x="0" y="0"/>
                </a:moveTo>
                <a:lnTo>
                  <a:pt x="0" y="2885572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18" name="object 26"/>
          <p:cNvSpPr>
            <a:spLocks/>
          </p:cNvSpPr>
          <p:nvPr/>
        </p:nvSpPr>
        <p:spPr bwMode="auto">
          <a:xfrm>
            <a:off x="862013" y="6619875"/>
            <a:ext cx="0" cy="2978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978536"/>
              </a:cxn>
            </a:cxnLst>
            <a:rect l="0" t="0" r="r" b="b"/>
            <a:pathLst>
              <a:path h="2978784">
                <a:moveTo>
                  <a:pt x="0" y="0"/>
                </a:moveTo>
                <a:lnTo>
                  <a:pt x="0" y="2978536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19" name="object 27"/>
          <p:cNvSpPr>
            <a:spLocks/>
          </p:cNvSpPr>
          <p:nvPr/>
        </p:nvSpPr>
        <p:spPr bwMode="auto">
          <a:xfrm>
            <a:off x="5848350" y="6667500"/>
            <a:ext cx="0" cy="288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5572"/>
              </a:cxn>
            </a:cxnLst>
            <a:rect l="0" t="0" r="r" b="b"/>
            <a:pathLst>
              <a:path h="2886075">
                <a:moveTo>
                  <a:pt x="0" y="0"/>
                </a:moveTo>
                <a:lnTo>
                  <a:pt x="0" y="2885572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0" name="object 28"/>
          <p:cNvSpPr>
            <a:spLocks/>
          </p:cNvSpPr>
          <p:nvPr/>
        </p:nvSpPr>
        <p:spPr bwMode="auto">
          <a:xfrm>
            <a:off x="5842000" y="6667500"/>
            <a:ext cx="0" cy="288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5572"/>
              </a:cxn>
            </a:cxnLst>
            <a:rect l="0" t="0" r="r" b="b"/>
            <a:pathLst>
              <a:path h="2886075">
                <a:moveTo>
                  <a:pt x="0" y="0"/>
                </a:moveTo>
                <a:lnTo>
                  <a:pt x="0" y="2885572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1" name="object 29"/>
          <p:cNvSpPr>
            <a:spLocks/>
          </p:cNvSpPr>
          <p:nvPr/>
        </p:nvSpPr>
        <p:spPr bwMode="auto">
          <a:xfrm>
            <a:off x="6200775" y="6667500"/>
            <a:ext cx="0" cy="288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5572"/>
              </a:cxn>
            </a:cxnLst>
            <a:rect l="0" t="0" r="r" b="b"/>
            <a:pathLst>
              <a:path h="2886075">
                <a:moveTo>
                  <a:pt x="0" y="0"/>
                </a:moveTo>
                <a:lnTo>
                  <a:pt x="0" y="2885572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2" name="object 30"/>
          <p:cNvSpPr>
            <a:spLocks/>
          </p:cNvSpPr>
          <p:nvPr/>
        </p:nvSpPr>
        <p:spPr bwMode="auto">
          <a:xfrm>
            <a:off x="6194425" y="6667500"/>
            <a:ext cx="0" cy="288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5572"/>
              </a:cxn>
            </a:cxnLst>
            <a:rect l="0" t="0" r="r" b="b"/>
            <a:pathLst>
              <a:path h="2886075">
                <a:moveTo>
                  <a:pt x="0" y="0"/>
                </a:moveTo>
                <a:lnTo>
                  <a:pt x="0" y="2885572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3" name="object 31"/>
          <p:cNvSpPr>
            <a:spLocks/>
          </p:cNvSpPr>
          <p:nvPr/>
        </p:nvSpPr>
        <p:spPr bwMode="auto">
          <a:xfrm>
            <a:off x="6700838" y="6619875"/>
            <a:ext cx="0" cy="2978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978536"/>
              </a:cxn>
            </a:cxnLst>
            <a:rect l="0" t="0" r="r" b="b"/>
            <a:pathLst>
              <a:path h="2978784">
                <a:moveTo>
                  <a:pt x="0" y="0"/>
                </a:moveTo>
                <a:lnTo>
                  <a:pt x="0" y="2978536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4" name="object 32"/>
          <p:cNvSpPr>
            <a:spLocks/>
          </p:cNvSpPr>
          <p:nvPr/>
        </p:nvSpPr>
        <p:spPr bwMode="auto">
          <a:xfrm>
            <a:off x="6678613" y="6667500"/>
            <a:ext cx="0" cy="288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5572"/>
              </a:cxn>
            </a:cxnLst>
            <a:rect l="0" t="0" r="r" b="b"/>
            <a:pathLst>
              <a:path h="2886075">
                <a:moveTo>
                  <a:pt x="0" y="0"/>
                </a:moveTo>
                <a:lnTo>
                  <a:pt x="0" y="2885572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5" name="object 33"/>
          <p:cNvSpPr>
            <a:spLocks/>
          </p:cNvSpPr>
          <p:nvPr/>
        </p:nvSpPr>
        <p:spPr bwMode="auto">
          <a:xfrm>
            <a:off x="5849938" y="7143750"/>
            <a:ext cx="65087" cy="393700"/>
          </a:xfrm>
          <a:custGeom>
            <a:avLst/>
            <a:gdLst/>
            <a:ahLst/>
            <a:cxnLst>
              <a:cxn ang="0">
                <a:pos x="0" y="393502"/>
              </a:cxn>
              <a:cxn ang="0">
                <a:pos x="64007" y="393502"/>
              </a:cxn>
              <a:cxn ang="0">
                <a:pos x="64007" y="0"/>
              </a:cxn>
              <a:cxn ang="0">
                <a:pos x="0" y="0"/>
              </a:cxn>
              <a:cxn ang="0">
                <a:pos x="0" y="393502"/>
              </a:cxn>
            </a:cxnLst>
            <a:rect l="0" t="0" r="r" b="b"/>
            <a:pathLst>
              <a:path w="64135" h="393700">
                <a:moveTo>
                  <a:pt x="0" y="393502"/>
                </a:moveTo>
                <a:lnTo>
                  <a:pt x="64007" y="393502"/>
                </a:lnTo>
                <a:lnTo>
                  <a:pt x="64007" y="0"/>
                </a:lnTo>
                <a:lnTo>
                  <a:pt x="0" y="0"/>
                </a:lnTo>
                <a:lnTo>
                  <a:pt x="0" y="393502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6" name="object 34"/>
          <p:cNvSpPr>
            <a:spLocks/>
          </p:cNvSpPr>
          <p:nvPr/>
        </p:nvSpPr>
        <p:spPr bwMode="auto">
          <a:xfrm>
            <a:off x="6129338" y="7143750"/>
            <a:ext cx="63500" cy="393700"/>
          </a:xfrm>
          <a:custGeom>
            <a:avLst/>
            <a:gdLst/>
            <a:ahLst/>
            <a:cxnLst>
              <a:cxn ang="0">
                <a:pos x="0" y="393502"/>
              </a:cxn>
              <a:cxn ang="0">
                <a:pos x="64007" y="393502"/>
              </a:cxn>
              <a:cxn ang="0">
                <a:pos x="64007" y="0"/>
              </a:cxn>
              <a:cxn ang="0">
                <a:pos x="0" y="0"/>
              </a:cxn>
              <a:cxn ang="0">
                <a:pos x="0" y="393502"/>
              </a:cxn>
            </a:cxnLst>
            <a:rect l="0" t="0" r="r" b="b"/>
            <a:pathLst>
              <a:path w="64135" h="393700">
                <a:moveTo>
                  <a:pt x="0" y="393502"/>
                </a:moveTo>
                <a:lnTo>
                  <a:pt x="64007" y="393502"/>
                </a:lnTo>
                <a:lnTo>
                  <a:pt x="64007" y="0"/>
                </a:lnTo>
                <a:lnTo>
                  <a:pt x="0" y="0"/>
                </a:lnTo>
                <a:lnTo>
                  <a:pt x="0" y="393502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7" name="object 35"/>
          <p:cNvSpPr>
            <a:spLocks/>
          </p:cNvSpPr>
          <p:nvPr/>
        </p:nvSpPr>
        <p:spPr bwMode="auto">
          <a:xfrm>
            <a:off x="5849938" y="7537450"/>
            <a:ext cx="342900" cy="801688"/>
          </a:xfrm>
          <a:custGeom>
            <a:avLst/>
            <a:gdLst/>
            <a:ahLst/>
            <a:cxnLst>
              <a:cxn ang="0">
                <a:pos x="0" y="801623"/>
              </a:cxn>
              <a:cxn ang="0">
                <a:pos x="342899" y="801623"/>
              </a:cxn>
              <a:cxn ang="0">
                <a:pos x="342899" y="0"/>
              </a:cxn>
              <a:cxn ang="0">
                <a:pos x="0" y="0"/>
              </a:cxn>
              <a:cxn ang="0">
                <a:pos x="0" y="801623"/>
              </a:cxn>
            </a:cxnLst>
            <a:rect l="0" t="0" r="r" b="b"/>
            <a:pathLst>
              <a:path w="342900" h="802004">
                <a:moveTo>
                  <a:pt x="0" y="801623"/>
                </a:moveTo>
                <a:lnTo>
                  <a:pt x="342899" y="801623"/>
                </a:lnTo>
                <a:lnTo>
                  <a:pt x="342899" y="0"/>
                </a:lnTo>
                <a:lnTo>
                  <a:pt x="0" y="0"/>
                </a:lnTo>
                <a:lnTo>
                  <a:pt x="0" y="801623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8" name="object 36"/>
          <p:cNvSpPr>
            <a:spLocks/>
          </p:cNvSpPr>
          <p:nvPr/>
        </p:nvSpPr>
        <p:spPr bwMode="auto">
          <a:xfrm>
            <a:off x="5915025" y="7143750"/>
            <a:ext cx="214313" cy="393700"/>
          </a:xfrm>
          <a:custGeom>
            <a:avLst/>
            <a:gdLst/>
            <a:ahLst/>
            <a:cxnLst>
              <a:cxn ang="0">
                <a:pos x="0" y="393502"/>
              </a:cxn>
              <a:cxn ang="0">
                <a:pos x="214883" y="393502"/>
              </a:cxn>
              <a:cxn ang="0">
                <a:pos x="214883" y="0"/>
              </a:cxn>
              <a:cxn ang="0">
                <a:pos x="0" y="0"/>
              </a:cxn>
              <a:cxn ang="0">
                <a:pos x="0" y="393502"/>
              </a:cxn>
            </a:cxnLst>
            <a:rect l="0" t="0" r="r" b="b"/>
            <a:pathLst>
              <a:path w="215264" h="393700">
                <a:moveTo>
                  <a:pt x="0" y="393502"/>
                </a:moveTo>
                <a:lnTo>
                  <a:pt x="214883" y="393502"/>
                </a:lnTo>
                <a:lnTo>
                  <a:pt x="214883" y="0"/>
                </a:lnTo>
                <a:lnTo>
                  <a:pt x="0" y="0"/>
                </a:lnTo>
                <a:lnTo>
                  <a:pt x="0" y="393502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29" name="object 37"/>
          <p:cNvSpPr>
            <a:spLocks noChangeArrowheads="1"/>
          </p:cNvSpPr>
          <p:nvPr/>
        </p:nvSpPr>
        <p:spPr bwMode="auto">
          <a:xfrm>
            <a:off x="6053138" y="7143750"/>
            <a:ext cx="139700" cy="23177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30" name="object 38"/>
          <p:cNvSpPr>
            <a:spLocks noChangeArrowheads="1"/>
          </p:cNvSpPr>
          <p:nvPr/>
        </p:nvSpPr>
        <p:spPr bwMode="auto">
          <a:xfrm>
            <a:off x="1143000" y="7143750"/>
            <a:ext cx="4681538" cy="23177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31" name="object 39"/>
          <p:cNvSpPr>
            <a:spLocks noChangeArrowheads="1"/>
          </p:cNvSpPr>
          <p:nvPr/>
        </p:nvSpPr>
        <p:spPr bwMode="auto">
          <a:xfrm>
            <a:off x="950913" y="7408863"/>
            <a:ext cx="4876800" cy="233362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32" name="object 40"/>
          <p:cNvSpPr>
            <a:spLocks noChangeArrowheads="1"/>
          </p:cNvSpPr>
          <p:nvPr/>
        </p:nvSpPr>
        <p:spPr bwMode="auto">
          <a:xfrm>
            <a:off x="1941513" y="7675563"/>
            <a:ext cx="3886200" cy="233362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33" name="object 41"/>
          <p:cNvSpPr>
            <a:spLocks noChangeArrowheads="1"/>
          </p:cNvSpPr>
          <p:nvPr/>
        </p:nvSpPr>
        <p:spPr bwMode="auto">
          <a:xfrm>
            <a:off x="1289050" y="7675563"/>
            <a:ext cx="703263" cy="233362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34" name="object 42"/>
          <p:cNvSpPr>
            <a:spLocks noChangeArrowheads="1"/>
          </p:cNvSpPr>
          <p:nvPr/>
        </p:nvSpPr>
        <p:spPr bwMode="auto">
          <a:xfrm>
            <a:off x="5334000" y="7942263"/>
            <a:ext cx="488950" cy="233362"/>
          </a:xfrm>
          <a:prstGeom prst="rect">
            <a:avLst/>
          </a:prstGeom>
          <a:blipFill dpi="0" rotWithShape="1">
            <a:blip r:embed="rId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35" name="object 43"/>
          <p:cNvSpPr>
            <a:spLocks/>
          </p:cNvSpPr>
          <p:nvPr/>
        </p:nvSpPr>
        <p:spPr bwMode="auto">
          <a:xfrm>
            <a:off x="852488" y="7137400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36" name="object 44"/>
          <p:cNvSpPr>
            <a:spLocks/>
          </p:cNvSpPr>
          <p:nvPr/>
        </p:nvSpPr>
        <p:spPr bwMode="auto">
          <a:xfrm>
            <a:off x="889000" y="7140575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37" name="object 45"/>
          <p:cNvSpPr>
            <a:spLocks/>
          </p:cNvSpPr>
          <p:nvPr/>
        </p:nvSpPr>
        <p:spPr bwMode="auto">
          <a:xfrm>
            <a:off x="5849938" y="8348663"/>
            <a:ext cx="65087" cy="395287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64007" y="394715"/>
              </a:cxn>
              <a:cxn ang="0">
                <a:pos x="64007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64135" h="394970">
                <a:moveTo>
                  <a:pt x="0" y="394715"/>
                </a:moveTo>
                <a:lnTo>
                  <a:pt x="64007" y="394715"/>
                </a:lnTo>
                <a:lnTo>
                  <a:pt x="64007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38" name="object 46"/>
          <p:cNvSpPr>
            <a:spLocks/>
          </p:cNvSpPr>
          <p:nvPr/>
        </p:nvSpPr>
        <p:spPr bwMode="auto">
          <a:xfrm>
            <a:off x="6129338" y="8348663"/>
            <a:ext cx="63500" cy="395287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64007" y="394715"/>
              </a:cxn>
              <a:cxn ang="0">
                <a:pos x="64007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64135" h="394970">
                <a:moveTo>
                  <a:pt x="0" y="394715"/>
                </a:moveTo>
                <a:lnTo>
                  <a:pt x="64007" y="394715"/>
                </a:lnTo>
                <a:lnTo>
                  <a:pt x="64007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39" name="object 47"/>
          <p:cNvSpPr>
            <a:spLocks/>
          </p:cNvSpPr>
          <p:nvPr/>
        </p:nvSpPr>
        <p:spPr bwMode="auto">
          <a:xfrm>
            <a:off x="5915025" y="8348663"/>
            <a:ext cx="214313" cy="395287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214883" y="394715"/>
              </a:cxn>
              <a:cxn ang="0">
                <a:pos x="214883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215264" h="394970">
                <a:moveTo>
                  <a:pt x="0" y="394715"/>
                </a:moveTo>
                <a:lnTo>
                  <a:pt x="214883" y="394715"/>
                </a:lnTo>
                <a:lnTo>
                  <a:pt x="214883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40" name="object 48"/>
          <p:cNvSpPr>
            <a:spLocks noChangeArrowheads="1"/>
          </p:cNvSpPr>
          <p:nvPr/>
        </p:nvSpPr>
        <p:spPr bwMode="auto">
          <a:xfrm>
            <a:off x="6053138" y="8348663"/>
            <a:ext cx="139700" cy="231775"/>
          </a:xfrm>
          <a:prstGeom prst="rect">
            <a:avLst/>
          </a:prstGeom>
          <a:blipFill dpi="0" rotWithShape="1">
            <a:blip r:embed="rId1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41" name="object 49"/>
          <p:cNvSpPr>
            <a:spLocks noChangeArrowheads="1"/>
          </p:cNvSpPr>
          <p:nvPr/>
        </p:nvSpPr>
        <p:spPr bwMode="auto">
          <a:xfrm>
            <a:off x="3719513" y="8348663"/>
            <a:ext cx="2108200" cy="231775"/>
          </a:xfrm>
          <a:prstGeom prst="rect">
            <a:avLst/>
          </a:prstGeom>
          <a:blipFill dpi="0" rotWithShape="1">
            <a:blip r:embed="rId1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42" name="object 50"/>
          <p:cNvSpPr>
            <a:spLocks/>
          </p:cNvSpPr>
          <p:nvPr/>
        </p:nvSpPr>
        <p:spPr bwMode="auto">
          <a:xfrm>
            <a:off x="852488" y="8343900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43" name="object 51"/>
          <p:cNvSpPr>
            <a:spLocks/>
          </p:cNvSpPr>
          <p:nvPr/>
        </p:nvSpPr>
        <p:spPr bwMode="auto">
          <a:xfrm>
            <a:off x="889000" y="8347075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44" name="object 52"/>
          <p:cNvSpPr>
            <a:spLocks/>
          </p:cNvSpPr>
          <p:nvPr/>
        </p:nvSpPr>
        <p:spPr bwMode="auto">
          <a:xfrm>
            <a:off x="5849938" y="8751888"/>
            <a:ext cx="65087" cy="395287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64007" y="394715"/>
              </a:cxn>
              <a:cxn ang="0">
                <a:pos x="64007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64135" h="394970">
                <a:moveTo>
                  <a:pt x="0" y="394715"/>
                </a:moveTo>
                <a:lnTo>
                  <a:pt x="64007" y="394715"/>
                </a:lnTo>
                <a:lnTo>
                  <a:pt x="64007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45" name="object 53"/>
          <p:cNvSpPr>
            <a:spLocks/>
          </p:cNvSpPr>
          <p:nvPr/>
        </p:nvSpPr>
        <p:spPr bwMode="auto">
          <a:xfrm>
            <a:off x="6129338" y="8751888"/>
            <a:ext cx="63500" cy="395287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64007" y="394715"/>
              </a:cxn>
              <a:cxn ang="0">
                <a:pos x="64007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64135" h="394970">
                <a:moveTo>
                  <a:pt x="0" y="394715"/>
                </a:moveTo>
                <a:lnTo>
                  <a:pt x="64007" y="394715"/>
                </a:lnTo>
                <a:lnTo>
                  <a:pt x="64007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46" name="object 54"/>
          <p:cNvSpPr>
            <a:spLocks/>
          </p:cNvSpPr>
          <p:nvPr/>
        </p:nvSpPr>
        <p:spPr bwMode="auto">
          <a:xfrm>
            <a:off x="5915025" y="8751888"/>
            <a:ext cx="214313" cy="395287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214883" y="394715"/>
              </a:cxn>
              <a:cxn ang="0">
                <a:pos x="214883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215264" h="394970">
                <a:moveTo>
                  <a:pt x="0" y="394715"/>
                </a:moveTo>
                <a:lnTo>
                  <a:pt x="214883" y="394715"/>
                </a:lnTo>
                <a:lnTo>
                  <a:pt x="214883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47" name="object 55"/>
          <p:cNvSpPr>
            <a:spLocks noChangeArrowheads="1"/>
          </p:cNvSpPr>
          <p:nvPr/>
        </p:nvSpPr>
        <p:spPr bwMode="auto">
          <a:xfrm>
            <a:off x="6053138" y="8751888"/>
            <a:ext cx="139700" cy="231775"/>
          </a:xfrm>
          <a:prstGeom prst="rect">
            <a:avLst/>
          </a:prstGeom>
          <a:blipFill dpi="0" rotWithShape="1">
            <a:blip r:embed="rId1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48" name="object 56"/>
          <p:cNvSpPr>
            <a:spLocks noChangeArrowheads="1"/>
          </p:cNvSpPr>
          <p:nvPr/>
        </p:nvSpPr>
        <p:spPr bwMode="auto">
          <a:xfrm>
            <a:off x="2601913" y="8751888"/>
            <a:ext cx="3222625" cy="231775"/>
          </a:xfrm>
          <a:prstGeom prst="rect">
            <a:avLst/>
          </a:prstGeom>
          <a:blipFill dpi="0" rotWithShape="1">
            <a:blip r:embed="rId1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49" name="object 57"/>
          <p:cNvSpPr>
            <a:spLocks noChangeArrowheads="1"/>
          </p:cNvSpPr>
          <p:nvPr/>
        </p:nvSpPr>
        <p:spPr bwMode="auto">
          <a:xfrm>
            <a:off x="1208088" y="8751888"/>
            <a:ext cx="1452562" cy="231775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50" name="object 58"/>
          <p:cNvSpPr>
            <a:spLocks/>
          </p:cNvSpPr>
          <p:nvPr/>
        </p:nvSpPr>
        <p:spPr bwMode="auto">
          <a:xfrm>
            <a:off x="852488" y="8747125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51" name="object 59"/>
          <p:cNvSpPr>
            <a:spLocks/>
          </p:cNvSpPr>
          <p:nvPr/>
        </p:nvSpPr>
        <p:spPr bwMode="auto">
          <a:xfrm>
            <a:off x="889000" y="8750300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52" name="object 60"/>
          <p:cNvSpPr>
            <a:spLocks/>
          </p:cNvSpPr>
          <p:nvPr/>
        </p:nvSpPr>
        <p:spPr bwMode="auto">
          <a:xfrm>
            <a:off x="5849938" y="9155113"/>
            <a:ext cx="65087" cy="396875"/>
          </a:xfrm>
          <a:custGeom>
            <a:avLst/>
            <a:gdLst/>
            <a:ahLst/>
            <a:cxnLst>
              <a:cxn ang="0">
                <a:pos x="0" y="395026"/>
              </a:cxn>
              <a:cxn ang="0">
                <a:pos x="64007" y="395026"/>
              </a:cxn>
              <a:cxn ang="0">
                <a:pos x="64007" y="0"/>
              </a:cxn>
              <a:cxn ang="0">
                <a:pos x="0" y="0"/>
              </a:cxn>
              <a:cxn ang="0">
                <a:pos x="0" y="395026"/>
              </a:cxn>
            </a:cxnLst>
            <a:rect l="0" t="0" r="r" b="b"/>
            <a:pathLst>
              <a:path w="64135" h="395604">
                <a:moveTo>
                  <a:pt x="0" y="395026"/>
                </a:moveTo>
                <a:lnTo>
                  <a:pt x="64007" y="395026"/>
                </a:lnTo>
                <a:lnTo>
                  <a:pt x="64007" y="0"/>
                </a:lnTo>
                <a:lnTo>
                  <a:pt x="0" y="0"/>
                </a:lnTo>
                <a:lnTo>
                  <a:pt x="0" y="395026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53" name="object 61"/>
          <p:cNvSpPr>
            <a:spLocks/>
          </p:cNvSpPr>
          <p:nvPr/>
        </p:nvSpPr>
        <p:spPr bwMode="auto">
          <a:xfrm>
            <a:off x="6129338" y="9155113"/>
            <a:ext cx="63500" cy="396875"/>
          </a:xfrm>
          <a:custGeom>
            <a:avLst/>
            <a:gdLst/>
            <a:ahLst/>
            <a:cxnLst>
              <a:cxn ang="0">
                <a:pos x="0" y="395026"/>
              </a:cxn>
              <a:cxn ang="0">
                <a:pos x="64007" y="395026"/>
              </a:cxn>
              <a:cxn ang="0">
                <a:pos x="64007" y="0"/>
              </a:cxn>
              <a:cxn ang="0">
                <a:pos x="0" y="0"/>
              </a:cxn>
              <a:cxn ang="0">
                <a:pos x="0" y="395026"/>
              </a:cxn>
            </a:cxnLst>
            <a:rect l="0" t="0" r="r" b="b"/>
            <a:pathLst>
              <a:path w="64135" h="395604">
                <a:moveTo>
                  <a:pt x="0" y="395026"/>
                </a:moveTo>
                <a:lnTo>
                  <a:pt x="64007" y="395026"/>
                </a:lnTo>
                <a:lnTo>
                  <a:pt x="64007" y="0"/>
                </a:lnTo>
                <a:lnTo>
                  <a:pt x="0" y="0"/>
                </a:lnTo>
                <a:lnTo>
                  <a:pt x="0" y="395026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54" name="object 62"/>
          <p:cNvSpPr>
            <a:spLocks/>
          </p:cNvSpPr>
          <p:nvPr/>
        </p:nvSpPr>
        <p:spPr bwMode="auto">
          <a:xfrm>
            <a:off x="5915025" y="9155113"/>
            <a:ext cx="214313" cy="396875"/>
          </a:xfrm>
          <a:custGeom>
            <a:avLst/>
            <a:gdLst/>
            <a:ahLst/>
            <a:cxnLst>
              <a:cxn ang="0">
                <a:pos x="0" y="395026"/>
              </a:cxn>
              <a:cxn ang="0">
                <a:pos x="214883" y="395026"/>
              </a:cxn>
              <a:cxn ang="0">
                <a:pos x="214883" y="0"/>
              </a:cxn>
              <a:cxn ang="0">
                <a:pos x="0" y="0"/>
              </a:cxn>
              <a:cxn ang="0">
                <a:pos x="0" y="395026"/>
              </a:cxn>
            </a:cxnLst>
            <a:rect l="0" t="0" r="r" b="b"/>
            <a:pathLst>
              <a:path w="215264" h="395604">
                <a:moveTo>
                  <a:pt x="0" y="395026"/>
                </a:moveTo>
                <a:lnTo>
                  <a:pt x="214883" y="395026"/>
                </a:lnTo>
                <a:lnTo>
                  <a:pt x="214883" y="0"/>
                </a:lnTo>
                <a:lnTo>
                  <a:pt x="0" y="0"/>
                </a:lnTo>
                <a:lnTo>
                  <a:pt x="0" y="395026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55" name="object 63"/>
          <p:cNvSpPr>
            <a:spLocks noChangeArrowheads="1"/>
          </p:cNvSpPr>
          <p:nvPr/>
        </p:nvSpPr>
        <p:spPr bwMode="auto">
          <a:xfrm>
            <a:off x="6053138" y="9155113"/>
            <a:ext cx="139700" cy="231775"/>
          </a:xfrm>
          <a:prstGeom prst="rect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56" name="object 64"/>
          <p:cNvSpPr>
            <a:spLocks noChangeArrowheads="1"/>
          </p:cNvSpPr>
          <p:nvPr/>
        </p:nvSpPr>
        <p:spPr bwMode="auto">
          <a:xfrm>
            <a:off x="5076825" y="9155113"/>
            <a:ext cx="750888" cy="231775"/>
          </a:xfrm>
          <a:prstGeom prst="rect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57" name="object 65"/>
          <p:cNvSpPr>
            <a:spLocks noChangeArrowheads="1"/>
          </p:cNvSpPr>
          <p:nvPr/>
        </p:nvSpPr>
        <p:spPr bwMode="auto">
          <a:xfrm>
            <a:off x="2997200" y="9155113"/>
            <a:ext cx="2127250" cy="231775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58" name="object 66"/>
          <p:cNvSpPr>
            <a:spLocks/>
          </p:cNvSpPr>
          <p:nvPr/>
        </p:nvSpPr>
        <p:spPr bwMode="auto">
          <a:xfrm>
            <a:off x="852488" y="9151938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59" name="object 67"/>
          <p:cNvSpPr>
            <a:spLocks/>
          </p:cNvSpPr>
          <p:nvPr/>
        </p:nvSpPr>
        <p:spPr bwMode="auto">
          <a:xfrm>
            <a:off x="889000" y="9155113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60" name="object 68"/>
          <p:cNvSpPr>
            <a:spLocks/>
          </p:cNvSpPr>
          <p:nvPr/>
        </p:nvSpPr>
        <p:spPr bwMode="auto">
          <a:xfrm>
            <a:off x="852488" y="9580563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61" name="object 69"/>
          <p:cNvSpPr>
            <a:spLocks/>
          </p:cNvSpPr>
          <p:nvPr/>
        </p:nvSpPr>
        <p:spPr bwMode="auto">
          <a:xfrm>
            <a:off x="879475" y="9556750"/>
            <a:ext cx="58039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02837" y="0"/>
              </a:cxn>
            </a:cxnLst>
            <a:rect l="0" t="0" r="r" b="b"/>
            <a:pathLst>
              <a:path w="5803265">
                <a:moveTo>
                  <a:pt x="0" y="0"/>
                </a:moveTo>
                <a:lnTo>
                  <a:pt x="5802837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62" name="object 70"/>
          <p:cNvSpPr>
            <a:spLocks noChangeArrowheads="1"/>
          </p:cNvSpPr>
          <p:nvPr/>
        </p:nvSpPr>
        <p:spPr bwMode="auto">
          <a:xfrm>
            <a:off x="3222625" y="4756150"/>
            <a:ext cx="3644900" cy="271463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63" name="object 71"/>
          <p:cNvSpPr>
            <a:spLocks noChangeArrowheads="1"/>
          </p:cNvSpPr>
          <p:nvPr/>
        </p:nvSpPr>
        <p:spPr bwMode="auto">
          <a:xfrm>
            <a:off x="3986213" y="5027613"/>
            <a:ext cx="2871787" cy="271462"/>
          </a:xfrm>
          <a:prstGeom prst="rect">
            <a:avLst/>
          </a:prstGeom>
          <a:blipFill dpi="0" rotWithShape="1">
            <a:blip r:embed="rId1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64" name="object 72"/>
          <p:cNvSpPr>
            <a:spLocks noChangeArrowheads="1"/>
          </p:cNvSpPr>
          <p:nvPr/>
        </p:nvSpPr>
        <p:spPr bwMode="auto">
          <a:xfrm>
            <a:off x="1017588" y="5027613"/>
            <a:ext cx="3017837" cy="271462"/>
          </a:xfrm>
          <a:prstGeom prst="rect">
            <a:avLst/>
          </a:prstGeom>
          <a:blipFill dpi="0" rotWithShape="1">
            <a:blip r:embed="rId2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65" name="object 73"/>
          <p:cNvSpPr>
            <a:spLocks noChangeArrowheads="1"/>
          </p:cNvSpPr>
          <p:nvPr/>
        </p:nvSpPr>
        <p:spPr bwMode="auto">
          <a:xfrm>
            <a:off x="825500" y="5572125"/>
            <a:ext cx="2151063" cy="273050"/>
          </a:xfrm>
          <a:prstGeom prst="rect">
            <a:avLst/>
          </a:prstGeom>
          <a:blipFill dpi="0" rotWithShape="1">
            <a:blip r:embed="rId2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66" name="object 74"/>
          <p:cNvSpPr>
            <a:spLocks noChangeArrowheads="1"/>
          </p:cNvSpPr>
          <p:nvPr/>
        </p:nvSpPr>
        <p:spPr bwMode="auto">
          <a:xfrm>
            <a:off x="825500" y="6118225"/>
            <a:ext cx="2576513" cy="273050"/>
          </a:xfrm>
          <a:prstGeom prst="rect">
            <a:avLst/>
          </a:prstGeom>
          <a:blipFill dpi="0" rotWithShape="1">
            <a:blip r:embed="rId2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67" name="object 75"/>
          <p:cNvSpPr>
            <a:spLocks/>
          </p:cNvSpPr>
          <p:nvPr/>
        </p:nvSpPr>
        <p:spPr bwMode="auto">
          <a:xfrm>
            <a:off x="744538" y="4537075"/>
            <a:ext cx="61404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9952" y="0"/>
              </a:cxn>
            </a:cxnLst>
            <a:rect l="0" t="0" r="r" b="b"/>
            <a:pathLst>
              <a:path w="6140450">
                <a:moveTo>
                  <a:pt x="0" y="0"/>
                </a:moveTo>
                <a:lnTo>
                  <a:pt x="6139952" y="0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68" name="object 76"/>
          <p:cNvSpPr>
            <a:spLocks/>
          </p:cNvSpPr>
          <p:nvPr/>
        </p:nvSpPr>
        <p:spPr bwMode="auto">
          <a:xfrm>
            <a:off x="757238" y="4549775"/>
            <a:ext cx="6116637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15568" y="0"/>
              </a:cxn>
            </a:cxnLst>
            <a:rect l="0" t="0" r="r" b="b"/>
            <a:pathLst>
              <a:path w="6115684">
                <a:moveTo>
                  <a:pt x="0" y="0"/>
                </a:moveTo>
                <a:lnTo>
                  <a:pt x="6115568" y="0"/>
                </a:lnTo>
              </a:path>
            </a:pathLst>
          </a:custGeom>
          <a:noFill/>
          <a:ln w="8889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69" name="object 77"/>
          <p:cNvSpPr>
            <a:spLocks/>
          </p:cNvSpPr>
          <p:nvPr/>
        </p:nvSpPr>
        <p:spPr bwMode="auto">
          <a:xfrm>
            <a:off x="754063" y="4530725"/>
            <a:ext cx="0" cy="207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78979"/>
              </a:cxn>
            </a:cxnLst>
            <a:rect l="0" t="0" r="r" b="b"/>
            <a:pathLst>
              <a:path h="2078990">
                <a:moveTo>
                  <a:pt x="0" y="0"/>
                </a:moveTo>
                <a:lnTo>
                  <a:pt x="0" y="2078979"/>
                </a:lnTo>
              </a:path>
            </a:pathLst>
          </a:custGeom>
          <a:noFill/>
          <a:ln w="18922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70" name="object 78"/>
          <p:cNvSpPr>
            <a:spLocks/>
          </p:cNvSpPr>
          <p:nvPr/>
        </p:nvSpPr>
        <p:spPr bwMode="auto">
          <a:xfrm>
            <a:off x="747713" y="4554538"/>
            <a:ext cx="0" cy="2078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77474"/>
              </a:cxn>
            </a:cxnLst>
            <a:rect l="0" t="0" r="r" b="b"/>
            <a:pathLst>
              <a:path h="2077720">
                <a:moveTo>
                  <a:pt x="0" y="0"/>
                </a:moveTo>
                <a:lnTo>
                  <a:pt x="0" y="2077474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71" name="object 79"/>
          <p:cNvSpPr>
            <a:spLocks/>
          </p:cNvSpPr>
          <p:nvPr/>
        </p:nvSpPr>
        <p:spPr bwMode="auto">
          <a:xfrm>
            <a:off x="744538" y="6626225"/>
            <a:ext cx="61404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9952" y="0"/>
              </a:cxn>
            </a:cxnLst>
            <a:rect l="0" t="0" r="r" b="b"/>
            <a:pathLst>
              <a:path w="6140450">
                <a:moveTo>
                  <a:pt x="0" y="0"/>
                </a:moveTo>
                <a:lnTo>
                  <a:pt x="6139952" y="0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72" name="object 80"/>
          <p:cNvSpPr>
            <a:spLocks/>
          </p:cNvSpPr>
          <p:nvPr/>
        </p:nvSpPr>
        <p:spPr bwMode="auto">
          <a:xfrm>
            <a:off x="757238" y="6613525"/>
            <a:ext cx="6116637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15568" y="0"/>
              </a:cxn>
            </a:cxnLst>
            <a:rect l="0" t="0" r="r" b="b"/>
            <a:pathLst>
              <a:path w="6115684">
                <a:moveTo>
                  <a:pt x="0" y="0"/>
                </a:moveTo>
                <a:lnTo>
                  <a:pt x="6115568" y="0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73" name="object 81"/>
          <p:cNvSpPr>
            <a:spLocks/>
          </p:cNvSpPr>
          <p:nvPr/>
        </p:nvSpPr>
        <p:spPr bwMode="auto">
          <a:xfrm>
            <a:off x="6881813" y="4530725"/>
            <a:ext cx="0" cy="2101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00315"/>
              </a:cxn>
            </a:cxnLst>
            <a:rect l="0" t="0" r="r" b="b"/>
            <a:pathLst>
              <a:path h="2100579">
                <a:moveTo>
                  <a:pt x="0" y="0"/>
                </a:moveTo>
                <a:lnTo>
                  <a:pt x="0" y="2100315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74" name="object 82"/>
          <p:cNvSpPr>
            <a:spLocks/>
          </p:cNvSpPr>
          <p:nvPr/>
        </p:nvSpPr>
        <p:spPr bwMode="auto">
          <a:xfrm>
            <a:off x="6870700" y="4554538"/>
            <a:ext cx="0" cy="2055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56138"/>
              </a:cxn>
            </a:cxnLst>
            <a:rect l="0" t="0" r="r" b="b"/>
            <a:pathLst>
              <a:path h="2056129">
                <a:moveTo>
                  <a:pt x="0" y="0"/>
                </a:moveTo>
                <a:lnTo>
                  <a:pt x="0" y="2056138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bject 2"/>
          <p:cNvSpPr>
            <a:spLocks/>
          </p:cNvSpPr>
          <p:nvPr/>
        </p:nvSpPr>
        <p:spPr bwMode="auto">
          <a:xfrm>
            <a:off x="5849938" y="952500"/>
            <a:ext cx="65087" cy="395288"/>
          </a:xfrm>
          <a:custGeom>
            <a:avLst/>
            <a:gdLst/>
            <a:ahLst/>
            <a:cxnLst>
              <a:cxn ang="0">
                <a:pos x="0" y="395014"/>
              </a:cxn>
              <a:cxn ang="0">
                <a:pos x="64007" y="395014"/>
              </a:cxn>
              <a:cxn ang="0">
                <a:pos x="64007" y="0"/>
              </a:cxn>
              <a:cxn ang="0">
                <a:pos x="0" y="0"/>
              </a:cxn>
              <a:cxn ang="0">
                <a:pos x="0" y="395014"/>
              </a:cxn>
            </a:cxnLst>
            <a:rect l="0" t="0" r="r" b="b"/>
            <a:pathLst>
              <a:path w="64135" h="395605">
                <a:moveTo>
                  <a:pt x="0" y="395014"/>
                </a:moveTo>
                <a:lnTo>
                  <a:pt x="64007" y="395014"/>
                </a:lnTo>
                <a:lnTo>
                  <a:pt x="64007" y="0"/>
                </a:lnTo>
                <a:lnTo>
                  <a:pt x="0" y="0"/>
                </a:lnTo>
                <a:lnTo>
                  <a:pt x="0" y="395014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object 3"/>
          <p:cNvSpPr>
            <a:spLocks/>
          </p:cNvSpPr>
          <p:nvPr/>
        </p:nvSpPr>
        <p:spPr bwMode="auto">
          <a:xfrm>
            <a:off x="6129338" y="952500"/>
            <a:ext cx="63500" cy="395288"/>
          </a:xfrm>
          <a:custGeom>
            <a:avLst/>
            <a:gdLst/>
            <a:ahLst/>
            <a:cxnLst>
              <a:cxn ang="0">
                <a:pos x="0" y="395014"/>
              </a:cxn>
              <a:cxn ang="0">
                <a:pos x="64007" y="395014"/>
              </a:cxn>
              <a:cxn ang="0">
                <a:pos x="64007" y="0"/>
              </a:cxn>
              <a:cxn ang="0">
                <a:pos x="0" y="0"/>
              </a:cxn>
              <a:cxn ang="0">
                <a:pos x="0" y="395014"/>
              </a:cxn>
            </a:cxnLst>
            <a:rect l="0" t="0" r="r" b="b"/>
            <a:pathLst>
              <a:path w="64135" h="395605">
                <a:moveTo>
                  <a:pt x="0" y="395014"/>
                </a:moveTo>
                <a:lnTo>
                  <a:pt x="64007" y="395014"/>
                </a:lnTo>
                <a:lnTo>
                  <a:pt x="64007" y="0"/>
                </a:lnTo>
                <a:lnTo>
                  <a:pt x="0" y="0"/>
                </a:lnTo>
                <a:lnTo>
                  <a:pt x="0" y="395014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0" name="object 4"/>
          <p:cNvSpPr>
            <a:spLocks/>
          </p:cNvSpPr>
          <p:nvPr/>
        </p:nvSpPr>
        <p:spPr bwMode="auto">
          <a:xfrm>
            <a:off x="5915025" y="952500"/>
            <a:ext cx="214313" cy="395288"/>
          </a:xfrm>
          <a:custGeom>
            <a:avLst/>
            <a:gdLst/>
            <a:ahLst/>
            <a:cxnLst>
              <a:cxn ang="0">
                <a:pos x="0" y="395014"/>
              </a:cxn>
              <a:cxn ang="0">
                <a:pos x="214883" y="395014"/>
              </a:cxn>
              <a:cxn ang="0">
                <a:pos x="214883" y="0"/>
              </a:cxn>
              <a:cxn ang="0">
                <a:pos x="0" y="0"/>
              </a:cxn>
              <a:cxn ang="0">
                <a:pos x="0" y="395014"/>
              </a:cxn>
            </a:cxnLst>
            <a:rect l="0" t="0" r="r" b="b"/>
            <a:pathLst>
              <a:path w="215264" h="395605">
                <a:moveTo>
                  <a:pt x="0" y="395014"/>
                </a:moveTo>
                <a:lnTo>
                  <a:pt x="214883" y="395014"/>
                </a:lnTo>
                <a:lnTo>
                  <a:pt x="214883" y="0"/>
                </a:lnTo>
                <a:lnTo>
                  <a:pt x="0" y="0"/>
                </a:lnTo>
                <a:lnTo>
                  <a:pt x="0" y="395014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1" name="object 5"/>
          <p:cNvSpPr>
            <a:spLocks noChangeArrowheads="1"/>
          </p:cNvSpPr>
          <p:nvPr/>
        </p:nvSpPr>
        <p:spPr bwMode="auto">
          <a:xfrm>
            <a:off x="6053138" y="952500"/>
            <a:ext cx="139700" cy="23177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2" name="object 6"/>
          <p:cNvSpPr>
            <a:spLocks noChangeArrowheads="1"/>
          </p:cNvSpPr>
          <p:nvPr/>
        </p:nvSpPr>
        <p:spPr bwMode="auto">
          <a:xfrm>
            <a:off x="5275263" y="952500"/>
            <a:ext cx="552450" cy="23177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3" name="object 7"/>
          <p:cNvSpPr>
            <a:spLocks noChangeArrowheads="1"/>
          </p:cNvSpPr>
          <p:nvPr/>
        </p:nvSpPr>
        <p:spPr bwMode="auto">
          <a:xfrm>
            <a:off x="4270375" y="952500"/>
            <a:ext cx="1060450" cy="23177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4" name="object 8"/>
          <p:cNvSpPr>
            <a:spLocks noChangeArrowheads="1"/>
          </p:cNvSpPr>
          <p:nvPr/>
        </p:nvSpPr>
        <p:spPr bwMode="auto">
          <a:xfrm>
            <a:off x="2043113" y="952500"/>
            <a:ext cx="2276475" cy="2317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5" name="object 9"/>
          <p:cNvSpPr>
            <a:spLocks/>
          </p:cNvSpPr>
          <p:nvPr/>
        </p:nvSpPr>
        <p:spPr bwMode="auto">
          <a:xfrm>
            <a:off x="852488" y="923925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6" name="object 10"/>
          <p:cNvSpPr>
            <a:spLocks/>
          </p:cNvSpPr>
          <p:nvPr/>
        </p:nvSpPr>
        <p:spPr bwMode="auto">
          <a:xfrm>
            <a:off x="879475" y="947738"/>
            <a:ext cx="58039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02837" y="0"/>
              </a:cxn>
            </a:cxnLst>
            <a:rect l="0" t="0" r="r" b="b"/>
            <a:pathLst>
              <a:path w="5803265">
                <a:moveTo>
                  <a:pt x="0" y="0"/>
                </a:moveTo>
                <a:lnTo>
                  <a:pt x="5802837" y="0"/>
                </a:lnTo>
              </a:path>
            </a:pathLst>
          </a:custGeom>
          <a:noFill/>
          <a:ln w="1193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7" name="object 11"/>
          <p:cNvSpPr>
            <a:spLocks/>
          </p:cNvSpPr>
          <p:nvPr/>
        </p:nvSpPr>
        <p:spPr bwMode="auto">
          <a:xfrm>
            <a:off x="5849938" y="952500"/>
            <a:ext cx="3429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2899" y="0"/>
              </a:cxn>
            </a:cxnLst>
            <a:rect l="0" t="0" r="r" b="b"/>
            <a:pathLst>
              <a:path w="342900">
                <a:moveTo>
                  <a:pt x="0" y="0"/>
                </a:moveTo>
                <a:lnTo>
                  <a:pt x="342899" y="0"/>
                </a:lnTo>
              </a:path>
            </a:pathLst>
          </a:custGeom>
          <a:noFill/>
          <a:ln w="3175">
            <a:solidFill>
              <a:srgbClr val="DDD9C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8" name="object 12"/>
          <p:cNvSpPr>
            <a:spLocks/>
          </p:cNvSpPr>
          <p:nvPr/>
        </p:nvSpPr>
        <p:spPr bwMode="auto">
          <a:xfrm>
            <a:off x="5842000" y="952500"/>
            <a:ext cx="952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43" y="0"/>
              </a:cxn>
            </a:cxnLst>
            <a:rect l="0" t="0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9" name="object 13"/>
          <p:cNvSpPr>
            <a:spLocks/>
          </p:cNvSpPr>
          <p:nvPr/>
        </p:nvSpPr>
        <p:spPr bwMode="auto">
          <a:xfrm>
            <a:off x="6192838" y="952500"/>
            <a:ext cx="952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43" y="0"/>
              </a:cxn>
            </a:cxnLst>
            <a:rect l="0" t="0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0" name="object 14"/>
          <p:cNvSpPr>
            <a:spLocks/>
          </p:cNvSpPr>
          <p:nvPr/>
        </p:nvSpPr>
        <p:spPr bwMode="auto">
          <a:xfrm>
            <a:off x="884238" y="952500"/>
            <a:ext cx="0" cy="2011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10454"/>
              </a:cxn>
            </a:cxnLst>
            <a:rect l="0" t="0" r="r" b="b"/>
            <a:pathLst>
              <a:path h="2011045">
                <a:moveTo>
                  <a:pt x="0" y="0"/>
                </a:moveTo>
                <a:lnTo>
                  <a:pt x="0" y="2010454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1" name="object 15"/>
          <p:cNvSpPr>
            <a:spLocks/>
          </p:cNvSpPr>
          <p:nvPr/>
        </p:nvSpPr>
        <p:spPr bwMode="auto">
          <a:xfrm>
            <a:off x="862013" y="904875"/>
            <a:ext cx="0" cy="2103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03363"/>
              </a:cxn>
            </a:cxnLst>
            <a:rect l="0" t="0" r="r" b="b"/>
            <a:pathLst>
              <a:path h="2103755">
                <a:moveTo>
                  <a:pt x="0" y="0"/>
                </a:moveTo>
                <a:lnTo>
                  <a:pt x="0" y="2103363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2" name="object 16"/>
          <p:cNvSpPr>
            <a:spLocks/>
          </p:cNvSpPr>
          <p:nvPr/>
        </p:nvSpPr>
        <p:spPr bwMode="auto">
          <a:xfrm>
            <a:off x="5848350" y="952500"/>
            <a:ext cx="0" cy="2011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10454"/>
              </a:cxn>
            </a:cxnLst>
            <a:rect l="0" t="0" r="r" b="b"/>
            <a:pathLst>
              <a:path h="2011045">
                <a:moveTo>
                  <a:pt x="0" y="0"/>
                </a:moveTo>
                <a:lnTo>
                  <a:pt x="0" y="2010454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3" name="object 17"/>
          <p:cNvSpPr>
            <a:spLocks/>
          </p:cNvSpPr>
          <p:nvPr/>
        </p:nvSpPr>
        <p:spPr bwMode="auto">
          <a:xfrm>
            <a:off x="5842000" y="952500"/>
            <a:ext cx="0" cy="2011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10454"/>
              </a:cxn>
            </a:cxnLst>
            <a:rect l="0" t="0" r="r" b="b"/>
            <a:pathLst>
              <a:path h="2011045">
                <a:moveTo>
                  <a:pt x="0" y="0"/>
                </a:moveTo>
                <a:lnTo>
                  <a:pt x="0" y="2010454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4" name="object 18"/>
          <p:cNvSpPr>
            <a:spLocks/>
          </p:cNvSpPr>
          <p:nvPr/>
        </p:nvSpPr>
        <p:spPr bwMode="auto">
          <a:xfrm>
            <a:off x="6200775" y="952500"/>
            <a:ext cx="0" cy="2011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10454"/>
              </a:cxn>
            </a:cxnLst>
            <a:rect l="0" t="0" r="r" b="b"/>
            <a:pathLst>
              <a:path h="2011045">
                <a:moveTo>
                  <a:pt x="0" y="0"/>
                </a:moveTo>
                <a:lnTo>
                  <a:pt x="0" y="2010454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5" name="object 19"/>
          <p:cNvSpPr>
            <a:spLocks/>
          </p:cNvSpPr>
          <p:nvPr/>
        </p:nvSpPr>
        <p:spPr bwMode="auto">
          <a:xfrm>
            <a:off x="6194425" y="952500"/>
            <a:ext cx="0" cy="2011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10454"/>
              </a:cxn>
            </a:cxnLst>
            <a:rect l="0" t="0" r="r" b="b"/>
            <a:pathLst>
              <a:path h="2011045">
                <a:moveTo>
                  <a:pt x="0" y="0"/>
                </a:moveTo>
                <a:lnTo>
                  <a:pt x="0" y="2010454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6" name="object 20"/>
          <p:cNvSpPr>
            <a:spLocks/>
          </p:cNvSpPr>
          <p:nvPr/>
        </p:nvSpPr>
        <p:spPr bwMode="auto">
          <a:xfrm>
            <a:off x="6700838" y="904875"/>
            <a:ext cx="0" cy="2103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03363"/>
              </a:cxn>
            </a:cxnLst>
            <a:rect l="0" t="0" r="r" b="b"/>
            <a:pathLst>
              <a:path h="2103755">
                <a:moveTo>
                  <a:pt x="0" y="0"/>
                </a:moveTo>
                <a:lnTo>
                  <a:pt x="0" y="2103363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7" name="object 21"/>
          <p:cNvSpPr>
            <a:spLocks/>
          </p:cNvSpPr>
          <p:nvPr/>
        </p:nvSpPr>
        <p:spPr bwMode="auto">
          <a:xfrm>
            <a:off x="6678613" y="952500"/>
            <a:ext cx="0" cy="2011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10454"/>
              </a:cxn>
            </a:cxnLst>
            <a:rect l="0" t="0" r="r" b="b"/>
            <a:pathLst>
              <a:path h="2011045">
                <a:moveTo>
                  <a:pt x="0" y="0"/>
                </a:moveTo>
                <a:lnTo>
                  <a:pt x="0" y="2010454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8" name="object 22"/>
          <p:cNvSpPr>
            <a:spLocks/>
          </p:cNvSpPr>
          <p:nvPr/>
        </p:nvSpPr>
        <p:spPr bwMode="auto">
          <a:xfrm>
            <a:off x="5849938" y="1357313"/>
            <a:ext cx="65087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64007" y="393191"/>
              </a:cxn>
              <a:cxn ang="0">
                <a:pos x="64007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64135" h="393700">
                <a:moveTo>
                  <a:pt x="0" y="393191"/>
                </a:moveTo>
                <a:lnTo>
                  <a:pt x="64007" y="393191"/>
                </a:lnTo>
                <a:lnTo>
                  <a:pt x="64007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39" name="object 23"/>
          <p:cNvSpPr>
            <a:spLocks/>
          </p:cNvSpPr>
          <p:nvPr/>
        </p:nvSpPr>
        <p:spPr bwMode="auto">
          <a:xfrm>
            <a:off x="6129338" y="1357313"/>
            <a:ext cx="63500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64007" y="393191"/>
              </a:cxn>
              <a:cxn ang="0">
                <a:pos x="64007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64135" h="393700">
                <a:moveTo>
                  <a:pt x="0" y="393191"/>
                </a:moveTo>
                <a:lnTo>
                  <a:pt x="64007" y="393191"/>
                </a:lnTo>
                <a:lnTo>
                  <a:pt x="64007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0" name="object 24"/>
          <p:cNvSpPr>
            <a:spLocks/>
          </p:cNvSpPr>
          <p:nvPr/>
        </p:nvSpPr>
        <p:spPr bwMode="auto">
          <a:xfrm>
            <a:off x="5915025" y="1357313"/>
            <a:ext cx="214313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214883" y="393191"/>
              </a:cxn>
              <a:cxn ang="0">
                <a:pos x="214883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215264" h="393700">
                <a:moveTo>
                  <a:pt x="0" y="393191"/>
                </a:moveTo>
                <a:lnTo>
                  <a:pt x="214883" y="393191"/>
                </a:lnTo>
                <a:lnTo>
                  <a:pt x="214883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1" name="object 25"/>
          <p:cNvSpPr>
            <a:spLocks noChangeArrowheads="1"/>
          </p:cNvSpPr>
          <p:nvPr/>
        </p:nvSpPr>
        <p:spPr bwMode="auto">
          <a:xfrm>
            <a:off x="6053138" y="1357313"/>
            <a:ext cx="139700" cy="230187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2" name="object 26"/>
          <p:cNvSpPr>
            <a:spLocks noChangeArrowheads="1"/>
          </p:cNvSpPr>
          <p:nvPr/>
        </p:nvSpPr>
        <p:spPr bwMode="auto">
          <a:xfrm>
            <a:off x="3354388" y="1357313"/>
            <a:ext cx="2473325" cy="230187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3" name="object 27"/>
          <p:cNvSpPr>
            <a:spLocks/>
          </p:cNvSpPr>
          <p:nvPr/>
        </p:nvSpPr>
        <p:spPr bwMode="auto">
          <a:xfrm>
            <a:off x="852488" y="1352550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4" name="object 28"/>
          <p:cNvSpPr>
            <a:spLocks/>
          </p:cNvSpPr>
          <p:nvPr/>
        </p:nvSpPr>
        <p:spPr bwMode="auto">
          <a:xfrm>
            <a:off x="889000" y="1355725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5" name="object 29"/>
          <p:cNvSpPr>
            <a:spLocks/>
          </p:cNvSpPr>
          <p:nvPr/>
        </p:nvSpPr>
        <p:spPr bwMode="auto">
          <a:xfrm>
            <a:off x="5849938" y="1760538"/>
            <a:ext cx="65087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64007" y="393191"/>
              </a:cxn>
              <a:cxn ang="0">
                <a:pos x="64007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64135" h="393700">
                <a:moveTo>
                  <a:pt x="0" y="393191"/>
                </a:moveTo>
                <a:lnTo>
                  <a:pt x="64007" y="393191"/>
                </a:lnTo>
                <a:lnTo>
                  <a:pt x="64007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6" name="object 30"/>
          <p:cNvSpPr>
            <a:spLocks/>
          </p:cNvSpPr>
          <p:nvPr/>
        </p:nvSpPr>
        <p:spPr bwMode="auto">
          <a:xfrm>
            <a:off x="6129338" y="1760538"/>
            <a:ext cx="63500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64007" y="393191"/>
              </a:cxn>
              <a:cxn ang="0">
                <a:pos x="64007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64135" h="393700">
                <a:moveTo>
                  <a:pt x="0" y="393191"/>
                </a:moveTo>
                <a:lnTo>
                  <a:pt x="64007" y="393191"/>
                </a:lnTo>
                <a:lnTo>
                  <a:pt x="64007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7" name="object 31"/>
          <p:cNvSpPr>
            <a:spLocks/>
          </p:cNvSpPr>
          <p:nvPr/>
        </p:nvSpPr>
        <p:spPr bwMode="auto">
          <a:xfrm>
            <a:off x="5915025" y="1760538"/>
            <a:ext cx="214313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214883" y="393191"/>
              </a:cxn>
              <a:cxn ang="0">
                <a:pos x="214883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215264" h="393700">
                <a:moveTo>
                  <a:pt x="0" y="393191"/>
                </a:moveTo>
                <a:lnTo>
                  <a:pt x="214883" y="393191"/>
                </a:lnTo>
                <a:lnTo>
                  <a:pt x="214883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8" name="object 32"/>
          <p:cNvSpPr>
            <a:spLocks noChangeArrowheads="1"/>
          </p:cNvSpPr>
          <p:nvPr/>
        </p:nvSpPr>
        <p:spPr bwMode="auto">
          <a:xfrm>
            <a:off x="6053138" y="1760538"/>
            <a:ext cx="139700" cy="231775"/>
          </a:xfrm>
          <a:prstGeom prst="rect">
            <a:avLst/>
          </a:prstGeom>
          <a:blipFill dpi="0" rotWithShape="1">
            <a:blip r:embed="rId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9" name="object 33"/>
          <p:cNvSpPr>
            <a:spLocks noChangeArrowheads="1"/>
          </p:cNvSpPr>
          <p:nvPr/>
        </p:nvSpPr>
        <p:spPr bwMode="auto">
          <a:xfrm>
            <a:off x="3435350" y="1760538"/>
            <a:ext cx="2392363" cy="231775"/>
          </a:xfrm>
          <a:prstGeom prst="rect">
            <a:avLst/>
          </a:prstGeom>
          <a:blipFill dpi="0" rotWithShape="1">
            <a:blip r:embed="rId1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50" name="object 34"/>
          <p:cNvSpPr>
            <a:spLocks/>
          </p:cNvSpPr>
          <p:nvPr/>
        </p:nvSpPr>
        <p:spPr bwMode="auto">
          <a:xfrm>
            <a:off x="852488" y="1754188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51" name="object 35"/>
          <p:cNvSpPr>
            <a:spLocks/>
          </p:cNvSpPr>
          <p:nvPr/>
        </p:nvSpPr>
        <p:spPr bwMode="auto">
          <a:xfrm>
            <a:off x="889000" y="1757363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52" name="object 36"/>
          <p:cNvSpPr>
            <a:spLocks/>
          </p:cNvSpPr>
          <p:nvPr/>
        </p:nvSpPr>
        <p:spPr bwMode="auto">
          <a:xfrm>
            <a:off x="5849938" y="2163763"/>
            <a:ext cx="65087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64007" y="393191"/>
              </a:cxn>
              <a:cxn ang="0">
                <a:pos x="64007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64135" h="393700">
                <a:moveTo>
                  <a:pt x="0" y="393191"/>
                </a:moveTo>
                <a:lnTo>
                  <a:pt x="64007" y="393191"/>
                </a:lnTo>
                <a:lnTo>
                  <a:pt x="64007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53" name="object 37"/>
          <p:cNvSpPr>
            <a:spLocks/>
          </p:cNvSpPr>
          <p:nvPr/>
        </p:nvSpPr>
        <p:spPr bwMode="auto">
          <a:xfrm>
            <a:off x="6129338" y="2163763"/>
            <a:ext cx="63500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64007" y="393191"/>
              </a:cxn>
              <a:cxn ang="0">
                <a:pos x="64007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64135" h="393700">
                <a:moveTo>
                  <a:pt x="0" y="393191"/>
                </a:moveTo>
                <a:lnTo>
                  <a:pt x="64007" y="393191"/>
                </a:lnTo>
                <a:lnTo>
                  <a:pt x="64007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54" name="object 38"/>
          <p:cNvSpPr>
            <a:spLocks/>
          </p:cNvSpPr>
          <p:nvPr/>
        </p:nvSpPr>
        <p:spPr bwMode="auto">
          <a:xfrm>
            <a:off x="5915025" y="2163763"/>
            <a:ext cx="214313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214883" y="393191"/>
              </a:cxn>
              <a:cxn ang="0">
                <a:pos x="214883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215264" h="393700">
                <a:moveTo>
                  <a:pt x="0" y="393191"/>
                </a:moveTo>
                <a:lnTo>
                  <a:pt x="214883" y="393191"/>
                </a:lnTo>
                <a:lnTo>
                  <a:pt x="214883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55" name="object 39"/>
          <p:cNvSpPr>
            <a:spLocks noChangeArrowheads="1"/>
          </p:cNvSpPr>
          <p:nvPr/>
        </p:nvSpPr>
        <p:spPr bwMode="auto">
          <a:xfrm>
            <a:off x="6053138" y="2163763"/>
            <a:ext cx="139700" cy="231775"/>
          </a:xfrm>
          <a:prstGeom prst="rect">
            <a:avLst/>
          </a:prstGeom>
          <a:blipFill dpi="0" rotWithShape="1">
            <a:blip r:embed="rId1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56" name="object 40"/>
          <p:cNvSpPr>
            <a:spLocks noChangeArrowheads="1"/>
          </p:cNvSpPr>
          <p:nvPr/>
        </p:nvSpPr>
        <p:spPr bwMode="auto">
          <a:xfrm>
            <a:off x="4270375" y="2163763"/>
            <a:ext cx="1557338" cy="231775"/>
          </a:xfrm>
          <a:prstGeom prst="rect">
            <a:avLst/>
          </a:prstGeom>
          <a:blipFill dpi="0" rotWithShape="1">
            <a:blip r:embed="rId1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57" name="object 41"/>
          <p:cNvSpPr>
            <a:spLocks noChangeArrowheads="1"/>
          </p:cNvSpPr>
          <p:nvPr/>
        </p:nvSpPr>
        <p:spPr bwMode="auto">
          <a:xfrm>
            <a:off x="3154363" y="2163763"/>
            <a:ext cx="1157287" cy="231775"/>
          </a:xfrm>
          <a:prstGeom prst="rect">
            <a:avLst/>
          </a:prstGeom>
          <a:blipFill dpi="0" rotWithShape="1">
            <a:blip r:embed="rId1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58" name="object 42"/>
          <p:cNvSpPr>
            <a:spLocks noChangeArrowheads="1"/>
          </p:cNvSpPr>
          <p:nvPr/>
        </p:nvSpPr>
        <p:spPr bwMode="auto">
          <a:xfrm>
            <a:off x="2776538" y="2163763"/>
            <a:ext cx="423862" cy="231775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59" name="object 43"/>
          <p:cNvSpPr>
            <a:spLocks/>
          </p:cNvSpPr>
          <p:nvPr/>
        </p:nvSpPr>
        <p:spPr bwMode="auto">
          <a:xfrm>
            <a:off x="852488" y="2159000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60" name="object 44"/>
          <p:cNvSpPr>
            <a:spLocks/>
          </p:cNvSpPr>
          <p:nvPr/>
        </p:nvSpPr>
        <p:spPr bwMode="auto">
          <a:xfrm>
            <a:off x="889000" y="2160588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61" name="object 45"/>
          <p:cNvSpPr>
            <a:spLocks/>
          </p:cNvSpPr>
          <p:nvPr/>
        </p:nvSpPr>
        <p:spPr bwMode="auto">
          <a:xfrm>
            <a:off x="5849938" y="2566988"/>
            <a:ext cx="65087" cy="395287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64007" y="394715"/>
              </a:cxn>
              <a:cxn ang="0">
                <a:pos x="64007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64135" h="394969">
                <a:moveTo>
                  <a:pt x="0" y="394715"/>
                </a:moveTo>
                <a:lnTo>
                  <a:pt x="64007" y="394715"/>
                </a:lnTo>
                <a:lnTo>
                  <a:pt x="64007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62" name="object 46"/>
          <p:cNvSpPr>
            <a:spLocks/>
          </p:cNvSpPr>
          <p:nvPr/>
        </p:nvSpPr>
        <p:spPr bwMode="auto">
          <a:xfrm>
            <a:off x="6129338" y="2566988"/>
            <a:ext cx="63500" cy="395287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64007" y="394715"/>
              </a:cxn>
              <a:cxn ang="0">
                <a:pos x="64007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64135" h="394969">
                <a:moveTo>
                  <a:pt x="0" y="394715"/>
                </a:moveTo>
                <a:lnTo>
                  <a:pt x="64007" y="394715"/>
                </a:lnTo>
                <a:lnTo>
                  <a:pt x="64007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63" name="object 47"/>
          <p:cNvSpPr>
            <a:spLocks/>
          </p:cNvSpPr>
          <p:nvPr/>
        </p:nvSpPr>
        <p:spPr bwMode="auto">
          <a:xfrm>
            <a:off x="5915025" y="2566988"/>
            <a:ext cx="214313" cy="395287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214883" y="394715"/>
              </a:cxn>
              <a:cxn ang="0">
                <a:pos x="214883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215264" h="394969">
                <a:moveTo>
                  <a:pt x="0" y="394715"/>
                </a:moveTo>
                <a:lnTo>
                  <a:pt x="214883" y="394715"/>
                </a:lnTo>
                <a:lnTo>
                  <a:pt x="214883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64" name="object 48"/>
          <p:cNvSpPr>
            <a:spLocks noChangeArrowheads="1"/>
          </p:cNvSpPr>
          <p:nvPr/>
        </p:nvSpPr>
        <p:spPr bwMode="auto">
          <a:xfrm>
            <a:off x="6053138" y="2566988"/>
            <a:ext cx="139700" cy="231775"/>
          </a:xfrm>
          <a:prstGeom prst="rect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65" name="object 49"/>
          <p:cNvSpPr>
            <a:spLocks noChangeArrowheads="1"/>
          </p:cNvSpPr>
          <p:nvPr/>
        </p:nvSpPr>
        <p:spPr bwMode="auto">
          <a:xfrm>
            <a:off x="2590800" y="2566988"/>
            <a:ext cx="3236913" cy="231775"/>
          </a:xfrm>
          <a:prstGeom prst="rect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66" name="object 50"/>
          <p:cNvSpPr>
            <a:spLocks noChangeArrowheads="1"/>
          </p:cNvSpPr>
          <p:nvPr/>
        </p:nvSpPr>
        <p:spPr bwMode="auto">
          <a:xfrm>
            <a:off x="1474788" y="2566988"/>
            <a:ext cx="1157287" cy="231775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67" name="object 51"/>
          <p:cNvSpPr>
            <a:spLocks noChangeArrowheads="1"/>
          </p:cNvSpPr>
          <p:nvPr/>
        </p:nvSpPr>
        <p:spPr bwMode="auto">
          <a:xfrm>
            <a:off x="1054100" y="2566988"/>
            <a:ext cx="468313" cy="231775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68" name="object 52"/>
          <p:cNvSpPr>
            <a:spLocks/>
          </p:cNvSpPr>
          <p:nvPr/>
        </p:nvSpPr>
        <p:spPr bwMode="auto">
          <a:xfrm>
            <a:off x="852488" y="2562225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69" name="object 53"/>
          <p:cNvSpPr>
            <a:spLocks/>
          </p:cNvSpPr>
          <p:nvPr/>
        </p:nvSpPr>
        <p:spPr bwMode="auto">
          <a:xfrm>
            <a:off x="889000" y="2565400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70" name="object 54"/>
          <p:cNvSpPr>
            <a:spLocks/>
          </p:cNvSpPr>
          <p:nvPr/>
        </p:nvSpPr>
        <p:spPr bwMode="auto">
          <a:xfrm>
            <a:off x="852488" y="2990850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71" name="object 55"/>
          <p:cNvSpPr>
            <a:spLocks/>
          </p:cNvSpPr>
          <p:nvPr/>
        </p:nvSpPr>
        <p:spPr bwMode="auto">
          <a:xfrm>
            <a:off x="879475" y="2967038"/>
            <a:ext cx="58039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02837" y="0"/>
              </a:cxn>
            </a:cxnLst>
            <a:rect l="0" t="0" r="r" b="b"/>
            <a:pathLst>
              <a:path w="5803265">
                <a:moveTo>
                  <a:pt x="0" y="0"/>
                </a:moveTo>
                <a:lnTo>
                  <a:pt x="5802837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72" name="object 56"/>
          <p:cNvSpPr>
            <a:spLocks noChangeArrowheads="1"/>
          </p:cNvSpPr>
          <p:nvPr/>
        </p:nvSpPr>
        <p:spPr bwMode="auto">
          <a:xfrm>
            <a:off x="1590675" y="3416300"/>
            <a:ext cx="4891088" cy="292100"/>
          </a:xfrm>
          <a:prstGeom prst="rect">
            <a:avLst/>
          </a:prstGeom>
          <a:blipFill dpi="0" rotWithShape="1">
            <a:blip r:embed="rId1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object 57"/>
          <p:cNvSpPr txBox="1"/>
          <p:nvPr/>
        </p:nvSpPr>
        <p:spPr>
          <a:xfrm>
            <a:off x="1131888" y="3932238"/>
            <a:ext cx="2722562" cy="9032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542925"/>
            <a:r>
              <a:rPr lang="en-US" sz="1100" b="1">
                <a:latin typeface="Arial" charset="0"/>
              </a:rPr>
              <a:t>ģĕđýĐ¾ ËÕÃĐ¾Ğ ¿ĥđýĐ¾ Æ¿ä¾ÞÛđĐ ÅĥđčĐ¾ ďĥČĞ</a:t>
            </a:r>
            <a:endParaRPr lang="en-US" sz="1100">
              <a:latin typeface="Arial" charset="0"/>
            </a:endParaRPr>
          </a:p>
          <a:p>
            <a:pPr marL="542925" algn="r">
              <a:spcBef>
                <a:spcPts val="538"/>
              </a:spcBef>
            </a:pPr>
            <a:r>
              <a:rPr lang="en-US" sz="1100" b="1">
                <a:latin typeface="Arial" charset="0"/>
              </a:rPr>
              <a:t>: ēـــäĬ¾</a:t>
            </a:r>
            <a:endParaRPr lang="en-US" sz="1100">
              <a:latin typeface="Arial" charset="0"/>
            </a:endParaRPr>
          </a:p>
          <a:p>
            <a:pPr marL="542925" algn="r">
              <a:spcBef>
                <a:spcPts val="163"/>
              </a:spcBef>
            </a:pPr>
            <a:r>
              <a:rPr lang="en-US" sz="600" b="1">
                <a:latin typeface="Arial" charset="0"/>
              </a:rPr>
              <a:t>111111111111111111111111111111111111111111111111111111</a:t>
            </a:r>
            <a:endParaRPr lang="en-US" sz="600">
              <a:latin typeface="Arial" charset="0"/>
            </a:endParaRPr>
          </a:p>
          <a:p>
            <a:pPr marL="542925">
              <a:spcBef>
                <a:spcPts val="38"/>
              </a:spcBef>
            </a:pPr>
            <a:endParaRPr lang="en-US" sz="700">
              <a:latin typeface="Times New Roman" pitchFamily="18" charset="0"/>
              <a:cs typeface="Times New Roman" pitchFamily="18" charset="0"/>
            </a:endParaRPr>
          </a:p>
          <a:p>
            <a:pPr marL="542925" algn="r"/>
            <a:r>
              <a:rPr lang="en-US" sz="1100" b="1">
                <a:latin typeface="Arial" charset="0"/>
              </a:rPr>
              <a:t>: ûĥĈğÉĐ¾</a:t>
            </a:r>
            <a:endParaRPr lang="en-US" sz="1100">
              <a:latin typeface="Arial" charset="0"/>
            </a:endParaRPr>
          </a:p>
          <a:p>
            <a:pPr marL="542925" algn="r">
              <a:spcBef>
                <a:spcPts val="163"/>
              </a:spcBef>
            </a:pPr>
            <a:r>
              <a:rPr lang="en-US" sz="600" b="1">
                <a:latin typeface="Arial" charset="0"/>
              </a:rPr>
              <a:t>111111111111111111111111111111111111111111111111111111111111111</a:t>
            </a:r>
            <a:endParaRPr lang="en-US" sz="600">
              <a:latin typeface="Arial" charset="0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127125" y="6761163"/>
            <a:ext cx="5311775" cy="296862"/>
          </a:xfrm>
          <a:prstGeom prst="rect">
            <a:avLst/>
          </a:prstGeom>
          <a:solidFill>
            <a:srgbClr val="DDD9C3"/>
          </a:solidFill>
        </p:spPr>
        <p:txBody>
          <a:bodyPr lIns="0" tIns="0" rIns="0" bIns="0">
            <a:spAutoFit/>
          </a:bodyPr>
          <a:lstStyle/>
          <a:p>
            <a:pPr marL="18224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spc="-85" dirty="0">
                <a:latin typeface="Tahoma"/>
                <a:cs typeface="Tahoma"/>
              </a:rPr>
              <a:t>:</a:t>
            </a:r>
            <a:r>
              <a:rPr sz="1100" spc="-165" dirty="0">
                <a:latin typeface="Tahoma"/>
                <a:cs typeface="Tahoma"/>
              </a:rPr>
              <a:t>ٌل</a:t>
            </a:r>
            <a:r>
              <a:rPr sz="1100" spc="-110" dirty="0">
                <a:latin typeface="Tahoma"/>
                <a:cs typeface="Tahoma"/>
              </a:rPr>
              <a:t>ا</a:t>
            </a:r>
            <a:r>
              <a:rPr sz="1100" spc="-365" dirty="0">
                <a:latin typeface="Tahoma"/>
                <a:cs typeface="Tahoma"/>
              </a:rPr>
              <a:t>ت</a:t>
            </a:r>
            <a:r>
              <a:rPr sz="1100" spc="-330" dirty="0">
                <a:latin typeface="Tahoma"/>
                <a:cs typeface="Tahoma"/>
              </a:rPr>
              <a:t>ل</a:t>
            </a:r>
            <a:r>
              <a:rPr sz="1100" spc="-5" dirty="0">
                <a:latin typeface="Tahoma"/>
                <a:cs typeface="Tahoma"/>
              </a:rPr>
              <a:t>ا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-225" dirty="0">
                <a:latin typeface="Tahoma"/>
                <a:cs typeface="Tahoma"/>
              </a:rPr>
              <a:t>ل</a:t>
            </a:r>
            <a:r>
              <a:rPr sz="1100" spc="-425" dirty="0">
                <a:latin typeface="Tahoma"/>
                <a:cs typeface="Tahoma"/>
              </a:rPr>
              <a:t>ش</a:t>
            </a:r>
            <a:r>
              <a:rPr sz="1100" spc="-480" dirty="0">
                <a:latin typeface="Tahoma"/>
                <a:cs typeface="Tahoma"/>
              </a:rPr>
              <a:t>لش</a:t>
            </a:r>
            <a:r>
              <a:rPr sz="1100" spc="-425" dirty="0">
                <a:latin typeface="Tahoma"/>
                <a:cs typeface="Tahoma"/>
              </a:rPr>
              <a:t>ت</a:t>
            </a:r>
            <a:r>
              <a:rPr sz="1100" spc="-330" dirty="0">
                <a:latin typeface="Tahoma"/>
                <a:cs typeface="Tahoma"/>
              </a:rPr>
              <a:t>ل</a:t>
            </a:r>
            <a:r>
              <a:rPr sz="1100" spc="-5" dirty="0">
                <a:latin typeface="Tahoma"/>
                <a:cs typeface="Tahoma"/>
              </a:rPr>
              <a:t>ا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-300" dirty="0">
                <a:latin typeface="Tahoma"/>
                <a:cs typeface="Tahoma"/>
              </a:rPr>
              <a:t>ق</a:t>
            </a:r>
            <a:r>
              <a:rPr sz="1100" spc="-540" dirty="0">
                <a:latin typeface="Tahoma"/>
                <a:cs typeface="Tahoma"/>
              </a:rPr>
              <a:t>ف</a:t>
            </a:r>
            <a:r>
              <a:rPr sz="1100" spc="-15" dirty="0">
                <a:latin typeface="Tahoma"/>
                <a:cs typeface="Tahoma"/>
              </a:rPr>
              <a:t>و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-905" dirty="0">
                <a:latin typeface="Tahoma"/>
                <a:cs typeface="Tahoma"/>
              </a:rPr>
              <a:t>س</a:t>
            </a:r>
            <a:r>
              <a:rPr sz="1100" spc="-360" dirty="0">
                <a:latin typeface="Tahoma"/>
                <a:cs typeface="Tahoma"/>
              </a:rPr>
              <a:t>ض</a:t>
            </a:r>
            <a:r>
              <a:rPr sz="1100" spc="204" dirty="0">
                <a:latin typeface="Tahoma"/>
                <a:cs typeface="Tahoma"/>
              </a:rPr>
              <a:t>اح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ُ</a:t>
            </a:r>
            <a:r>
              <a:rPr sz="1100" spc="15" dirty="0">
                <a:latin typeface="Tahoma"/>
                <a:cs typeface="Tahoma"/>
              </a:rPr>
              <a:t>ج</a:t>
            </a:r>
            <a:r>
              <a:rPr sz="1100" spc="10" dirty="0">
                <a:latin typeface="Tahoma"/>
                <a:cs typeface="Tahoma"/>
              </a:rPr>
              <a:t>ز</a:t>
            </a:r>
            <a:r>
              <a:rPr sz="1100" dirty="0">
                <a:latin typeface="Tahoma"/>
                <a:cs typeface="Tahoma"/>
              </a:rPr>
              <a:t>د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-170" dirty="0">
                <a:latin typeface="Tahoma"/>
                <a:cs typeface="Tahoma"/>
              </a:rPr>
              <a:t>ِلع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)ُ</a:t>
            </a:r>
            <a:r>
              <a:rPr sz="1100" spc="-10" dirty="0">
                <a:latin typeface="Tahoma"/>
                <a:cs typeface="Tahoma"/>
              </a:rPr>
              <a:t>ً</a:t>
            </a:r>
            <a:r>
              <a:rPr sz="1100" spc="-540" dirty="0">
                <a:latin typeface="Tahoma"/>
                <a:cs typeface="Tahoma"/>
              </a:rPr>
              <a:t>ق</a:t>
            </a:r>
            <a:r>
              <a:rPr sz="1100" spc="-95" dirty="0">
                <a:latin typeface="Tahoma"/>
                <a:cs typeface="Tahoma"/>
              </a:rPr>
              <a:t>رل</a:t>
            </a:r>
            <a:r>
              <a:rPr sz="1100" spc="-135" dirty="0">
                <a:latin typeface="Tahoma"/>
                <a:cs typeface="Tahoma"/>
              </a:rPr>
              <a:t>ل</a:t>
            </a:r>
            <a:r>
              <a:rPr sz="1100" spc="-120" dirty="0">
                <a:latin typeface="Tahoma"/>
                <a:cs typeface="Tahoma"/>
              </a:rPr>
              <a:t>(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180" dirty="0">
                <a:latin typeface="Tahoma"/>
                <a:cs typeface="Tahoma"/>
              </a:rPr>
              <a:t>و</a:t>
            </a:r>
            <a:r>
              <a:rPr sz="1100" spc="-15" dirty="0">
                <a:latin typeface="Tahoma"/>
                <a:cs typeface="Tahoma"/>
              </a:rPr>
              <a:t>د</a:t>
            </a:r>
            <a:r>
              <a:rPr sz="1100" spc="-555" dirty="0">
                <a:latin typeface="Tahoma"/>
                <a:cs typeface="Tahoma"/>
              </a:rPr>
              <a:t>ق</a:t>
            </a:r>
            <a:r>
              <a:rPr sz="1100" spc="-195" dirty="0">
                <a:latin typeface="Tahoma"/>
                <a:cs typeface="Tahoma"/>
              </a:rPr>
              <a:t>تما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-290" dirty="0">
                <a:latin typeface="Tahoma"/>
                <a:cs typeface="Tahoma"/>
              </a:rPr>
              <a:t>ف</a:t>
            </a:r>
            <a:r>
              <a:rPr sz="1100" spc="-225" dirty="0">
                <a:latin typeface="Tahoma"/>
                <a:cs typeface="Tahoma"/>
              </a:rPr>
              <a:t>ل</a:t>
            </a:r>
            <a:r>
              <a:rPr sz="1100" spc="35" dirty="0">
                <a:latin typeface="Tahoma"/>
                <a:cs typeface="Tahoma"/>
              </a:rPr>
              <a:t>م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125" dirty="0">
                <a:latin typeface="Tahoma"/>
                <a:cs typeface="Tahoma"/>
              </a:rPr>
              <a:t>ي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ُ</a:t>
            </a:r>
            <a:r>
              <a:rPr sz="1100" spc="-484" dirty="0">
                <a:latin typeface="Tahoma"/>
                <a:cs typeface="Tahoma"/>
              </a:rPr>
              <a:t>ب</a:t>
            </a:r>
            <a:r>
              <a:rPr sz="1100" spc="-445" dirty="0">
                <a:latin typeface="Tahoma"/>
                <a:cs typeface="Tahoma"/>
              </a:rPr>
              <a:t>ىل</a:t>
            </a:r>
            <a:r>
              <a:rPr sz="1100" spc="-114" dirty="0">
                <a:latin typeface="Tahoma"/>
                <a:cs typeface="Tahoma"/>
              </a:rPr>
              <a:t>ط</a:t>
            </a:r>
            <a:r>
              <a:rPr sz="1100" spc="-195" dirty="0">
                <a:latin typeface="Tahoma"/>
                <a:cs typeface="Tahoma"/>
              </a:rPr>
              <a:t>م</a:t>
            </a:r>
            <a:r>
              <a:rPr sz="1100" spc="-5" dirty="0">
                <a:latin typeface="Tahoma"/>
                <a:cs typeface="Tahoma"/>
              </a:rPr>
              <a:t>ا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-110" dirty="0">
                <a:latin typeface="Tahoma"/>
                <a:cs typeface="Tahoma"/>
              </a:rPr>
              <a:t>تاد</a:t>
            </a:r>
            <a:r>
              <a:rPr sz="1100" spc="-190" dirty="0">
                <a:latin typeface="Tahoma"/>
                <a:cs typeface="Tahoma"/>
              </a:rPr>
              <a:t>ي</a:t>
            </a:r>
            <a:r>
              <a:rPr sz="1100" spc="-400" dirty="0">
                <a:latin typeface="Tahoma"/>
                <a:cs typeface="Tahoma"/>
              </a:rPr>
              <a:t>ت</a:t>
            </a:r>
            <a:r>
              <a:rPr sz="1100" spc="-610" dirty="0">
                <a:latin typeface="Tahoma"/>
                <a:cs typeface="Tahoma"/>
              </a:rPr>
              <a:t>ش</a:t>
            </a:r>
            <a:r>
              <a:rPr sz="1100" spc="-65" dirty="0">
                <a:latin typeface="Tahoma"/>
                <a:cs typeface="Tahoma"/>
              </a:rPr>
              <a:t>ماو</a:t>
            </a:r>
            <a:r>
              <a:rPr sz="1100" spc="-85" dirty="0">
                <a:latin typeface="Tahoma"/>
                <a:cs typeface="Tahoma"/>
              </a:rPr>
              <a:t> </a:t>
            </a:r>
            <a:r>
              <a:rPr sz="1100" spc="-300" dirty="0">
                <a:latin typeface="Tahoma"/>
                <a:cs typeface="Tahoma"/>
              </a:rPr>
              <a:t>ق</a:t>
            </a:r>
            <a:r>
              <a:rPr sz="1100" spc="-10" dirty="0">
                <a:latin typeface="Tahoma"/>
                <a:cs typeface="Tahoma"/>
              </a:rPr>
              <a:t>ٓ</a:t>
            </a:r>
            <a:r>
              <a:rPr sz="1100" spc="-125" dirty="0">
                <a:latin typeface="Tahoma"/>
                <a:cs typeface="Tahoma"/>
              </a:rPr>
              <a:t>ا</a:t>
            </a:r>
            <a:r>
              <a:rPr sz="1100" spc="-420" dirty="0">
                <a:latin typeface="Tahoma"/>
                <a:cs typeface="Tahoma"/>
              </a:rPr>
              <a:t>ث</a:t>
            </a:r>
            <a:r>
              <a:rPr sz="1100" spc="-470" dirty="0">
                <a:latin typeface="Tahoma"/>
                <a:cs typeface="Tahoma"/>
              </a:rPr>
              <a:t>ى</a:t>
            </a:r>
            <a:r>
              <a:rPr sz="1100" spc="-345" dirty="0">
                <a:latin typeface="Tahoma"/>
                <a:cs typeface="Tahoma"/>
              </a:rPr>
              <a:t>ل</a:t>
            </a:r>
            <a:r>
              <a:rPr sz="1100" spc="-5" dirty="0">
                <a:latin typeface="Tahoma"/>
                <a:cs typeface="Tahoma"/>
              </a:rPr>
              <a:t>ا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:</a:t>
            </a:r>
            <a:r>
              <a:rPr sz="1100" spc="-250" dirty="0">
                <a:latin typeface="Tahoma"/>
                <a:cs typeface="Tahoma"/>
              </a:rPr>
              <a:t>اسداس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275" name="object 59"/>
          <p:cNvSpPr>
            <a:spLocks/>
          </p:cNvSpPr>
          <p:nvPr/>
        </p:nvSpPr>
        <p:spPr bwMode="auto">
          <a:xfrm>
            <a:off x="6216650" y="7243763"/>
            <a:ext cx="4699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0915" y="0"/>
              </a:cxn>
            </a:cxnLst>
            <a:rect l="0" t="0" r="r" b="b"/>
            <a:pathLst>
              <a:path w="471170">
                <a:moveTo>
                  <a:pt x="0" y="0"/>
                </a:moveTo>
                <a:lnTo>
                  <a:pt x="470915" y="0"/>
                </a:lnTo>
              </a:path>
            </a:pathLst>
          </a:custGeom>
          <a:noFill/>
          <a:ln w="45775">
            <a:solidFill>
              <a:srgbClr val="DDD9C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76" name="object 60"/>
          <p:cNvSpPr>
            <a:spLocks/>
          </p:cNvSpPr>
          <p:nvPr/>
        </p:nvSpPr>
        <p:spPr bwMode="auto">
          <a:xfrm>
            <a:off x="6242050" y="7265988"/>
            <a:ext cx="0" cy="379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79475"/>
              </a:cxn>
            </a:cxnLst>
            <a:rect l="0" t="0" r="r" b="b"/>
            <a:pathLst>
              <a:path h="379729">
                <a:moveTo>
                  <a:pt x="0" y="0"/>
                </a:moveTo>
                <a:lnTo>
                  <a:pt x="0" y="379475"/>
                </a:lnTo>
              </a:path>
            </a:pathLst>
          </a:custGeom>
          <a:noFill/>
          <a:ln w="51561">
            <a:solidFill>
              <a:srgbClr val="DDD9C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77" name="object 61"/>
          <p:cNvSpPr>
            <a:spLocks/>
          </p:cNvSpPr>
          <p:nvPr/>
        </p:nvSpPr>
        <p:spPr bwMode="auto">
          <a:xfrm>
            <a:off x="6623050" y="7265988"/>
            <a:ext cx="63500" cy="379412"/>
          </a:xfrm>
          <a:custGeom>
            <a:avLst/>
            <a:gdLst/>
            <a:ahLst/>
            <a:cxnLst>
              <a:cxn ang="0">
                <a:pos x="0" y="379475"/>
              </a:cxn>
              <a:cxn ang="0">
                <a:pos x="64007" y="379475"/>
              </a:cxn>
              <a:cxn ang="0">
                <a:pos x="64007" y="0"/>
              </a:cxn>
              <a:cxn ang="0">
                <a:pos x="0" y="0"/>
              </a:cxn>
              <a:cxn ang="0">
                <a:pos x="0" y="379475"/>
              </a:cxn>
            </a:cxnLst>
            <a:rect l="0" t="0" r="r" b="b"/>
            <a:pathLst>
              <a:path w="64134" h="379729">
                <a:moveTo>
                  <a:pt x="0" y="379475"/>
                </a:moveTo>
                <a:lnTo>
                  <a:pt x="64007" y="379475"/>
                </a:lnTo>
                <a:lnTo>
                  <a:pt x="64007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78" name="object 62"/>
          <p:cNvSpPr>
            <a:spLocks/>
          </p:cNvSpPr>
          <p:nvPr/>
        </p:nvSpPr>
        <p:spPr bwMode="auto">
          <a:xfrm>
            <a:off x="6216650" y="7667625"/>
            <a:ext cx="4699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0915" y="0"/>
              </a:cxn>
            </a:cxnLst>
            <a:rect l="0" t="0" r="r" b="b"/>
            <a:pathLst>
              <a:path w="471170">
                <a:moveTo>
                  <a:pt x="0" y="0"/>
                </a:moveTo>
                <a:lnTo>
                  <a:pt x="470915" y="0"/>
                </a:lnTo>
              </a:path>
            </a:pathLst>
          </a:custGeom>
          <a:noFill/>
          <a:ln w="43941">
            <a:solidFill>
              <a:srgbClr val="DDD9C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79" name="object 63"/>
          <p:cNvSpPr>
            <a:spLocks/>
          </p:cNvSpPr>
          <p:nvPr/>
        </p:nvSpPr>
        <p:spPr bwMode="auto">
          <a:xfrm>
            <a:off x="6265863" y="7265988"/>
            <a:ext cx="357187" cy="379412"/>
          </a:xfrm>
          <a:custGeom>
            <a:avLst/>
            <a:gdLst/>
            <a:ahLst/>
            <a:cxnLst>
              <a:cxn ang="0">
                <a:pos x="0" y="379475"/>
              </a:cxn>
              <a:cxn ang="0">
                <a:pos x="356615" y="379475"/>
              </a:cxn>
              <a:cxn ang="0">
                <a:pos x="356615" y="0"/>
              </a:cxn>
              <a:cxn ang="0">
                <a:pos x="0" y="0"/>
              </a:cxn>
              <a:cxn ang="0">
                <a:pos x="0" y="379475"/>
              </a:cxn>
            </a:cxnLst>
            <a:rect l="0" t="0" r="r" b="b"/>
            <a:pathLst>
              <a:path w="356870" h="379729">
                <a:moveTo>
                  <a:pt x="0" y="379475"/>
                </a:moveTo>
                <a:lnTo>
                  <a:pt x="356615" y="379475"/>
                </a:lnTo>
                <a:lnTo>
                  <a:pt x="356615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" name="object 64"/>
          <p:cNvSpPr txBox="1"/>
          <p:nvPr/>
        </p:nvSpPr>
        <p:spPr>
          <a:xfrm>
            <a:off x="6267450" y="7275513"/>
            <a:ext cx="358775" cy="2159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00" spc="-459" dirty="0">
                <a:latin typeface="Arial"/>
                <a:cs typeface="Arial"/>
              </a:rPr>
              <a:t>Å</a:t>
            </a:r>
            <a:r>
              <a:rPr sz="1500" spc="-680" dirty="0">
                <a:latin typeface="Arial"/>
                <a:cs typeface="Arial"/>
              </a:rPr>
              <a:t>Đ¿</a:t>
            </a:r>
            <a:r>
              <a:rPr sz="1500" spc="-705" dirty="0">
                <a:latin typeface="Arial"/>
                <a:cs typeface="Arial"/>
              </a:rPr>
              <a:t>ÕĐ¾</a:t>
            </a:r>
            <a:endParaRPr sz="1500">
              <a:latin typeface="Arial"/>
              <a:cs typeface="Arial"/>
            </a:endParaRPr>
          </a:p>
        </p:txBody>
      </p:sp>
      <p:sp>
        <p:nvSpPr>
          <p:cNvPr id="9281" name="object 65"/>
          <p:cNvSpPr>
            <a:spLocks/>
          </p:cNvSpPr>
          <p:nvPr/>
        </p:nvSpPr>
        <p:spPr bwMode="auto">
          <a:xfrm>
            <a:off x="5849938" y="7221538"/>
            <a:ext cx="65087" cy="381000"/>
          </a:xfrm>
          <a:custGeom>
            <a:avLst/>
            <a:gdLst/>
            <a:ahLst/>
            <a:cxnLst>
              <a:cxn ang="0">
                <a:pos x="0" y="379786"/>
              </a:cxn>
              <a:cxn ang="0">
                <a:pos x="64007" y="379786"/>
              </a:cxn>
              <a:cxn ang="0">
                <a:pos x="64007" y="0"/>
              </a:cxn>
              <a:cxn ang="0">
                <a:pos x="0" y="0"/>
              </a:cxn>
              <a:cxn ang="0">
                <a:pos x="0" y="379786"/>
              </a:cxn>
            </a:cxnLst>
            <a:rect l="0" t="0" r="r" b="b"/>
            <a:pathLst>
              <a:path w="64135" h="380365">
                <a:moveTo>
                  <a:pt x="0" y="379786"/>
                </a:moveTo>
                <a:lnTo>
                  <a:pt x="64007" y="379786"/>
                </a:lnTo>
                <a:lnTo>
                  <a:pt x="64007" y="0"/>
                </a:lnTo>
                <a:lnTo>
                  <a:pt x="0" y="0"/>
                </a:lnTo>
                <a:lnTo>
                  <a:pt x="0" y="379786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82" name="object 66"/>
          <p:cNvSpPr>
            <a:spLocks/>
          </p:cNvSpPr>
          <p:nvPr/>
        </p:nvSpPr>
        <p:spPr bwMode="auto">
          <a:xfrm>
            <a:off x="6129338" y="7221538"/>
            <a:ext cx="63500" cy="381000"/>
          </a:xfrm>
          <a:custGeom>
            <a:avLst/>
            <a:gdLst/>
            <a:ahLst/>
            <a:cxnLst>
              <a:cxn ang="0">
                <a:pos x="0" y="379786"/>
              </a:cxn>
              <a:cxn ang="0">
                <a:pos x="64007" y="379786"/>
              </a:cxn>
              <a:cxn ang="0">
                <a:pos x="64007" y="0"/>
              </a:cxn>
              <a:cxn ang="0">
                <a:pos x="0" y="0"/>
              </a:cxn>
              <a:cxn ang="0">
                <a:pos x="0" y="379786"/>
              </a:cxn>
            </a:cxnLst>
            <a:rect l="0" t="0" r="r" b="b"/>
            <a:pathLst>
              <a:path w="64135" h="380365">
                <a:moveTo>
                  <a:pt x="0" y="379786"/>
                </a:moveTo>
                <a:lnTo>
                  <a:pt x="64007" y="379786"/>
                </a:lnTo>
                <a:lnTo>
                  <a:pt x="64007" y="0"/>
                </a:lnTo>
                <a:lnTo>
                  <a:pt x="0" y="0"/>
                </a:lnTo>
                <a:lnTo>
                  <a:pt x="0" y="379786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83" name="object 67"/>
          <p:cNvSpPr>
            <a:spLocks/>
          </p:cNvSpPr>
          <p:nvPr/>
        </p:nvSpPr>
        <p:spPr bwMode="auto">
          <a:xfrm>
            <a:off x="5849938" y="7600950"/>
            <a:ext cx="342900" cy="87313"/>
          </a:xfrm>
          <a:custGeom>
            <a:avLst/>
            <a:gdLst/>
            <a:ahLst/>
            <a:cxnLst>
              <a:cxn ang="0">
                <a:pos x="0" y="86867"/>
              </a:cxn>
              <a:cxn ang="0">
                <a:pos x="342899" y="86867"/>
              </a:cxn>
              <a:cxn ang="0">
                <a:pos x="342899" y="0"/>
              </a:cxn>
              <a:cxn ang="0">
                <a:pos x="0" y="0"/>
              </a:cxn>
              <a:cxn ang="0">
                <a:pos x="0" y="86867"/>
              </a:cxn>
            </a:cxnLst>
            <a:rect l="0" t="0" r="r" b="b"/>
            <a:pathLst>
              <a:path w="342900" h="86995">
                <a:moveTo>
                  <a:pt x="0" y="86867"/>
                </a:moveTo>
                <a:lnTo>
                  <a:pt x="342899" y="86867"/>
                </a:lnTo>
                <a:lnTo>
                  <a:pt x="342899" y="0"/>
                </a:lnTo>
                <a:lnTo>
                  <a:pt x="0" y="0"/>
                </a:lnTo>
                <a:lnTo>
                  <a:pt x="0" y="86867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84" name="object 68"/>
          <p:cNvSpPr>
            <a:spLocks/>
          </p:cNvSpPr>
          <p:nvPr/>
        </p:nvSpPr>
        <p:spPr bwMode="auto">
          <a:xfrm>
            <a:off x="5915025" y="7221538"/>
            <a:ext cx="214313" cy="381000"/>
          </a:xfrm>
          <a:custGeom>
            <a:avLst/>
            <a:gdLst/>
            <a:ahLst/>
            <a:cxnLst>
              <a:cxn ang="0">
                <a:pos x="0" y="379786"/>
              </a:cxn>
              <a:cxn ang="0">
                <a:pos x="214883" y="379786"/>
              </a:cxn>
              <a:cxn ang="0">
                <a:pos x="214883" y="0"/>
              </a:cxn>
              <a:cxn ang="0">
                <a:pos x="0" y="0"/>
              </a:cxn>
              <a:cxn ang="0">
                <a:pos x="0" y="379786"/>
              </a:cxn>
            </a:cxnLst>
            <a:rect l="0" t="0" r="r" b="b"/>
            <a:pathLst>
              <a:path w="215264" h="380365">
                <a:moveTo>
                  <a:pt x="0" y="379786"/>
                </a:moveTo>
                <a:lnTo>
                  <a:pt x="214883" y="379786"/>
                </a:lnTo>
                <a:lnTo>
                  <a:pt x="214883" y="0"/>
                </a:lnTo>
                <a:lnTo>
                  <a:pt x="0" y="0"/>
                </a:lnTo>
                <a:lnTo>
                  <a:pt x="0" y="379786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9" name="object 69"/>
          <p:cNvSpPr txBox="1"/>
          <p:nvPr/>
        </p:nvSpPr>
        <p:spPr>
          <a:xfrm>
            <a:off x="6054725" y="7231063"/>
            <a:ext cx="88900" cy="2159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00" spc="-505" dirty="0">
                <a:latin typeface="Arial"/>
                <a:cs typeface="Arial"/>
              </a:rPr>
              <a:t>Ē</a:t>
            </a:r>
            <a:endParaRPr sz="1500">
              <a:latin typeface="Arial"/>
              <a:cs typeface="Arial"/>
            </a:endParaRPr>
          </a:p>
        </p:txBody>
      </p:sp>
      <p:sp>
        <p:nvSpPr>
          <p:cNvPr id="9286" name="object 70"/>
          <p:cNvSpPr>
            <a:spLocks/>
          </p:cNvSpPr>
          <p:nvPr/>
        </p:nvSpPr>
        <p:spPr bwMode="auto">
          <a:xfrm>
            <a:off x="874713" y="7221538"/>
            <a:ext cx="65087" cy="466725"/>
          </a:xfrm>
          <a:custGeom>
            <a:avLst/>
            <a:gdLst/>
            <a:ahLst/>
            <a:cxnLst>
              <a:cxn ang="0">
                <a:pos x="0" y="466654"/>
              </a:cxn>
              <a:cxn ang="0">
                <a:pos x="64007" y="466654"/>
              </a:cxn>
              <a:cxn ang="0">
                <a:pos x="64007" y="0"/>
              </a:cxn>
              <a:cxn ang="0">
                <a:pos x="0" y="0"/>
              </a:cxn>
              <a:cxn ang="0">
                <a:pos x="0" y="466654"/>
              </a:cxn>
            </a:cxnLst>
            <a:rect l="0" t="0" r="r" b="b"/>
            <a:pathLst>
              <a:path w="64134" h="466725">
                <a:moveTo>
                  <a:pt x="0" y="466654"/>
                </a:moveTo>
                <a:lnTo>
                  <a:pt x="64007" y="466654"/>
                </a:lnTo>
                <a:lnTo>
                  <a:pt x="64007" y="0"/>
                </a:lnTo>
                <a:lnTo>
                  <a:pt x="0" y="0"/>
                </a:lnTo>
                <a:lnTo>
                  <a:pt x="0" y="466654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87" name="object 71"/>
          <p:cNvSpPr>
            <a:spLocks/>
          </p:cNvSpPr>
          <p:nvPr/>
        </p:nvSpPr>
        <p:spPr bwMode="auto">
          <a:xfrm>
            <a:off x="5802313" y="7221538"/>
            <a:ext cx="0" cy="466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66654"/>
              </a:cxn>
            </a:cxnLst>
            <a:rect l="0" t="0" r="r" b="b"/>
            <a:pathLst>
              <a:path h="466725">
                <a:moveTo>
                  <a:pt x="0" y="0"/>
                </a:moveTo>
                <a:lnTo>
                  <a:pt x="0" y="466654"/>
                </a:lnTo>
              </a:path>
            </a:pathLst>
          </a:custGeom>
          <a:noFill/>
          <a:ln w="51561">
            <a:solidFill>
              <a:srgbClr val="DDD9C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88" name="object 72"/>
          <p:cNvSpPr>
            <a:spLocks/>
          </p:cNvSpPr>
          <p:nvPr/>
        </p:nvSpPr>
        <p:spPr bwMode="auto">
          <a:xfrm>
            <a:off x="939800" y="7221538"/>
            <a:ext cx="4837113" cy="466725"/>
          </a:xfrm>
          <a:custGeom>
            <a:avLst/>
            <a:gdLst/>
            <a:ahLst/>
            <a:cxnLst>
              <a:cxn ang="0">
                <a:pos x="0" y="466654"/>
              </a:cxn>
              <a:cxn ang="0">
                <a:pos x="4838059" y="466654"/>
              </a:cxn>
              <a:cxn ang="0">
                <a:pos x="4838059" y="0"/>
              </a:cxn>
              <a:cxn ang="0">
                <a:pos x="0" y="0"/>
              </a:cxn>
              <a:cxn ang="0">
                <a:pos x="0" y="466654"/>
              </a:cxn>
            </a:cxnLst>
            <a:rect l="0" t="0" r="r" b="b"/>
            <a:pathLst>
              <a:path w="4838065" h="466725">
                <a:moveTo>
                  <a:pt x="0" y="466654"/>
                </a:moveTo>
                <a:lnTo>
                  <a:pt x="4838059" y="466654"/>
                </a:lnTo>
                <a:lnTo>
                  <a:pt x="4838059" y="0"/>
                </a:lnTo>
                <a:lnTo>
                  <a:pt x="0" y="0"/>
                </a:lnTo>
                <a:lnTo>
                  <a:pt x="0" y="466654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3" name="object 73"/>
          <p:cNvSpPr txBox="1"/>
          <p:nvPr/>
        </p:nvSpPr>
        <p:spPr>
          <a:xfrm>
            <a:off x="3144838" y="7286625"/>
            <a:ext cx="431800" cy="2159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00" b="1" spc="140" dirty="0">
                <a:latin typeface="Arial"/>
                <a:cs typeface="Arial"/>
              </a:rPr>
              <a:t>د</a:t>
            </a:r>
            <a:r>
              <a:rPr sz="1500" b="1" spc="-590" dirty="0">
                <a:latin typeface="Arial"/>
                <a:cs typeface="Arial"/>
              </a:rPr>
              <a:t>ي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434" dirty="0">
                <a:latin typeface="Arial"/>
                <a:cs typeface="Arial"/>
              </a:rPr>
              <a:t>ش</a:t>
            </a:r>
            <a:r>
              <a:rPr sz="1500" b="1" spc="-30" dirty="0">
                <a:latin typeface="Arial"/>
                <a:cs typeface="Arial"/>
              </a:rPr>
              <a:t>م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</p:txBody>
      </p:sp>
      <p:sp>
        <p:nvSpPr>
          <p:cNvPr id="9290" name="object 74"/>
          <p:cNvSpPr>
            <a:spLocks/>
          </p:cNvSpPr>
          <p:nvPr/>
        </p:nvSpPr>
        <p:spPr bwMode="auto">
          <a:xfrm>
            <a:off x="852488" y="7192963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91" name="object 75"/>
          <p:cNvSpPr>
            <a:spLocks/>
          </p:cNvSpPr>
          <p:nvPr/>
        </p:nvSpPr>
        <p:spPr bwMode="auto">
          <a:xfrm>
            <a:off x="879475" y="7216775"/>
            <a:ext cx="58039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02837" y="0"/>
              </a:cxn>
            </a:cxnLst>
            <a:rect l="0" t="0" r="r" b="b"/>
            <a:pathLst>
              <a:path w="5803265">
                <a:moveTo>
                  <a:pt x="0" y="0"/>
                </a:moveTo>
                <a:lnTo>
                  <a:pt x="5802837" y="0"/>
                </a:lnTo>
              </a:path>
            </a:pathLst>
          </a:custGeom>
          <a:noFill/>
          <a:ln w="1193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92" name="object 76"/>
          <p:cNvSpPr>
            <a:spLocks/>
          </p:cNvSpPr>
          <p:nvPr/>
        </p:nvSpPr>
        <p:spPr bwMode="auto">
          <a:xfrm>
            <a:off x="889000" y="7221538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3175">
            <a:solidFill>
              <a:srgbClr val="DDD9C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93" name="object 77"/>
          <p:cNvSpPr>
            <a:spLocks/>
          </p:cNvSpPr>
          <p:nvPr/>
        </p:nvSpPr>
        <p:spPr bwMode="auto">
          <a:xfrm>
            <a:off x="5842000" y="7221538"/>
            <a:ext cx="952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43" y="0"/>
              </a:cxn>
            </a:cxnLst>
            <a:rect l="0" t="0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94" name="object 78"/>
          <p:cNvSpPr>
            <a:spLocks/>
          </p:cNvSpPr>
          <p:nvPr/>
        </p:nvSpPr>
        <p:spPr bwMode="auto">
          <a:xfrm>
            <a:off x="6192838" y="7221538"/>
            <a:ext cx="952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43" y="0"/>
              </a:cxn>
            </a:cxnLst>
            <a:rect l="0" t="0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95" name="object 79"/>
          <p:cNvSpPr>
            <a:spLocks/>
          </p:cNvSpPr>
          <p:nvPr/>
        </p:nvSpPr>
        <p:spPr bwMode="auto">
          <a:xfrm>
            <a:off x="884238" y="7221538"/>
            <a:ext cx="0" cy="2212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3408"/>
              </a:cxn>
            </a:cxnLst>
            <a:rect l="0" t="0" r="r" b="b"/>
            <a:pathLst>
              <a:path h="2213609">
                <a:moveTo>
                  <a:pt x="0" y="0"/>
                </a:moveTo>
                <a:lnTo>
                  <a:pt x="0" y="2213408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96" name="object 80"/>
          <p:cNvSpPr>
            <a:spLocks/>
          </p:cNvSpPr>
          <p:nvPr/>
        </p:nvSpPr>
        <p:spPr bwMode="auto">
          <a:xfrm>
            <a:off x="862013" y="7173913"/>
            <a:ext cx="0" cy="2306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06452"/>
              </a:cxn>
            </a:cxnLst>
            <a:rect l="0" t="0" r="r" b="b"/>
            <a:pathLst>
              <a:path h="2306954">
                <a:moveTo>
                  <a:pt x="0" y="0"/>
                </a:moveTo>
                <a:lnTo>
                  <a:pt x="0" y="2306452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97" name="object 81"/>
          <p:cNvSpPr>
            <a:spLocks/>
          </p:cNvSpPr>
          <p:nvPr/>
        </p:nvSpPr>
        <p:spPr bwMode="auto">
          <a:xfrm>
            <a:off x="5848350" y="7221538"/>
            <a:ext cx="0" cy="2212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3408"/>
              </a:cxn>
            </a:cxnLst>
            <a:rect l="0" t="0" r="r" b="b"/>
            <a:pathLst>
              <a:path h="2213609">
                <a:moveTo>
                  <a:pt x="0" y="0"/>
                </a:moveTo>
                <a:lnTo>
                  <a:pt x="0" y="2213408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98" name="object 82"/>
          <p:cNvSpPr>
            <a:spLocks/>
          </p:cNvSpPr>
          <p:nvPr/>
        </p:nvSpPr>
        <p:spPr bwMode="auto">
          <a:xfrm>
            <a:off x="5842000" y="7221538"/>
            <a:ext cx="0" cy="2212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3408"/>
              </a:cxn>
            </a:cxnLst>
            <a:rect l="0" t="0" r="r" b="b"/>
            <a:pathLst>
              <a:path h="2213609">
                <a:moveTo>
                  <a:pt x="0" y="0"/>
                </a:moveTo>
                <a:lnTo>
                  <a:pt x="0" y="2213408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99" name="object 83"/>
          <p:cNvSpPr>
            <a:spLocks/>
          </p:cNvSpPr>
          <p:nvPr/>
        </p:nvSpPr>
        <p:spPr bwMode="auto">
          <a:xfrm>
            <a:off x="6200775" y="7221538"/>
            <a:ext cx="0" cy="2212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3408"/>
              </a:cxn>
            </a:cxnLst>
            <a:rect l="0" t="0" r="r" b="b"/>
            <a:pathLst>
              <a:path h="2213609">
                <a:moveTo>
                  <a:pt x="0" y="0"/>
                </a:moveTo>
                <a:lnTo>
                  <a:pt x="0" y="2213408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00" name="object 84"/>
          <p:cNvSpPr>
            <a:spLocks/>
          </p:cNvSpPr>
          <p:nvPr/>
        </p:nvSpPr>
        <p:spPr bwMode="auto">
          <a:xfrm>
            <a:off x="6194425" y="7221538"/>
            <a:ext cx="0" cy="2212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3408"/>
              </a:cxn>
            </a:cxnLst>
            <a:rect l="0" t="0" r="r" b="b"/>
            <a:pathLst>
              <a:path h="2213609">
                <a:moveTo>
                  <a:pt x="0" y="0"/>
                </a:moveTo>
                <a:lnTo>
                  <a:pt x="0" y="2213408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01" name="object 85"/>
          <p:cNvSpPr>
            <a:spLocks/>
          </p:cNvSpPr>
          <p:nvPr/>
        </p:nvSpPr>
        <p:spPr bwMode="auto">
          <a:xfrm>
            <a:off x="6700838" y="7173913"/>
            <a:ext cx="0" cy="2306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06452"/>
              </a:cxn>
            </a:cxnLst>
            <a:rect l="0" t="0" r="r" b="b"/>
            <a:pathLst>
              <a:path h="2306954">
                <a:moveTo>
                  <a:pt x="0" y="0"/>
                </a:moveTo>
                <a:lnTo>
                  <a:pt x="0" y="2306452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02" name="object 86"/>
          <p:cNvSpPr>
            <a:spLocks/>
          </p:cNvSpPr>
          <p:nvPr/>
        </p:nvSpPr>
        <p:spPr bwMode="auto">
          <a:xfrm>
            <a:off x="6678613" y="7221538"/>
            <a:ext cx="0" cy="2212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3408"/>
              </a:cxn>
            </a:cxnLst>
            <a:rect l="0" t="0" r="r" b="b"/>
            <a:pathLst>
              <a:path h="2213609">
                <a:moveTo>
                  <a:pt x="0" y="0"/>
                </a:moveTo>
                <a:lnTo>
                  <a:pt x="0" y="2213408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03" name="object 87"/>
          <p:cNvSpPr>
            <a:spLocks/>
          </p:cNvSpPr>
          <p:nvPr/>
        </p:nvSpPr>
        <p:spPr bwMode="auto">
          <a:xfrm>
            <a:off x="5849938" y="7697788"/>
            <a:ext cx="65087" cy="395287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64007" y="394715"/>
              </a:cxn>
              <a:cxn ang="0">
                <a:pos x="64007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64135" h="394970">
                <a:moveTo>
                  <a:pt x="0" y="394715"/>
                </a:moveTo>
                <a:lnTo>
                  <a:pt x="64007" y="394715"/>
                </a:lnTo>
                <a:lnTo>
                  <a:pt x="64007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04" name="object 88"/>
          <p:cNvSpPr>
            <a:spLocks/>
          </p:cNvSpPr>
          <p:nvPr/>
        </p:nvSpPr>
        <p:spPr bwMode="auto">
          <a:xfrm>
            <a:off x="6129338" y="7697788"/>
            <a:ext cx="63500" cy="395287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64007" y="394715"/>
              </a:cxn>
              <a:cxn ang="0">
                <a:pos x="64007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64135" h="394970">
                <a:moveTo>
                  <a:pt x="0" y="394715"/>
                </a:moveTo>
                <a:lnTo>
                  <a:pt x="64007" y="394715"/>
                </a:lnTo>
                <a:lnTo>
                  <a:pt x="64007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05" name="object 89"/>
          <p:cNvSpPr>
            <a:spLocks/>
          </p:cNvSpPr>
          <p:nvPr/>
        </p:nvSpPr>
        <p:spPr bwMode="auto">
          <a:xfrm>
            <a:off x="5849938" y="8091488"/>
            <a:ext cx="342900" cy="536575"/>
          </a:xfrm>
          <a:custGeom>
            <a:avLst/>
            <a:gdLst/>
            <a:ahLst/>
            <a:cxnLst>
              <a:cxn ang="0">
                <a:pos x="0" y="534923"/>
              </a:cxn>
              <a:cxn ang="0">
                <a:pos x="342899" y="534923"/>
              </a:cxn>
              <a:cxn ang="0">
                <a:pos x="342899" y="0"/>
              </a:cxn>
              <a:cxn ang="0">
                <a:pos x="0" y="0"/>
              </a:cxn>
              <a:cxn ang="0">
                <a:pos x="0" y="534923"/>
              </a:cxn>
            </a:cxnLst>
            <a:rect l="0" t="0" r="r" b="b"/>
            <a:pathLst>
              <a:path w="342900" h="535304">
                <a:moveTo>
                  <a:pt x="0" y="534923"/>
                </a:moveTo>
                <a:lnTo>
                  <a:pt x="342899" y="534923"/>
                </a:lnTo>
                <a:lnTo>
                  <a:pt x="342899" y="0"/>
                </a:lnTo>
                <a:lnTo>
                  <a:pt x="0" y="0"/>
                </a:lnTo>
                <a:lnTo>
                  <a:pt x="0" y="534923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06" name="object 90"/>
          <p:cNvSpPr>
            <a:spLocks/>
          </p:cNvSpPr>
          <p:nvPr/>
        </p:nvSpPr>
        <p:spPr bwMode="auto">
          <a:xfrm>
            <a:off x="5915025" y="7697788"/>
            <a:ext cx="214313" cy="395287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214883" y="394715"/>
              </a:cxn>
              <a:cxn ang="0">
                <a:pos x="214883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215264" h="394970">
                <a:moveTo>
                  <a:pt x="0" y="394715"/>
                </a:moveTo>
                <a:lnTo>
                  <a:pt x="214883" y="394715"/>
                </a:lnTo>
                <a:lnTo>
                  <a:pt x="214883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07" name="object 91"/>
          <p:cNvSpPr>
            <a:spLocks noChangeArrowheads="1"/>
          </p:cNvSpPr>
          <p:nvPr/>
        </p:nvSpPr>
        <p:spPr bwMode="auto">
          <a:xfrm>
            <a:off x="6053138" y="7697788"/>
            <a:ext cx="139700" cy="231775"/>
          </a:xfrm>
          <a:prstGeom prst="rect">
            <a:avLst/>
          </a:prstGeom>
          <a:blipFill dpi="0" rotWithShape="1">
            <a:blip r:embed="rId2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08" name="object 92"/>
          <p:cNvSpPr>
            <a:spLocks noChangeArrowheads="1"/>
          </p:cNvSpPr>
          <p:nvPr/>
        </p:nvSpPr>
        <p:spPr bwMode="auto">
          <a:xfrm>
            <a:off x="1068388" y="7697788"/>
            <a:ext cx="4756150" cy="231775"/>
          </a:xfrm>
          <a:prstGeom prst="rect">
            <a:avLst/>
          </a:prstGeom>
          <a:blipFill dpi="0" rotWithShape="1">
            <a:blip r:embed="rId2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09" name="object 93"/>
          <p:cNvSpPr>
            <a:spLocks noChangeArrowheads="1"/>
          </p:cNvSpPr>
          <p:nvPr/>
        </p:nvSpPr>
        <p:spPr bwMode="auto">
          <a:xfrm>
            <a:off x="898525" y="7964488"/>
            <a:ext cx="4929188" cy="233362"/>
          </a:xfrm>
          <a:prstGeom prst="rect">
            <a:avLst/>
          </a:prstGeom>
          <a:blipFill dpi="0" rotWithShape="1">
            <a:blip r:embed="rId2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10" name="object 94"/>
          <p:cNvSpPr>
            <a:spLocks noChangeArrowheads="1"/>
          </p:cNvSpPr>
          <p:nvPr/>
        </p:nvSpPr>
        <p:spPr bwMode="auto">
          <a:xfrm>
            <a:off x="4910138" y="8231188"/>
            <a:ext cx="917575" cy="233362"/>
          </a:xfrm>
          <a:prstGeom prst="rect">
            <a:avLst/>
          </a:prstGeom>
          <a:blipFill dpi="0" rotWithShape="1">
            <a:blip r:embed="rId2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11" name="object 95"/>
          <p:cNvSpPr>
            <a:spLocks noChangeArrowheads="1"/>
          </p:cNvSpPr>
          <p:nvPr/>
        </p:nvSpPr>
        <p:spPr bwMode="auto">
          <a:xfrm>
            <a:off x="4610100" y="8231188"/>
            <a:ext cx="342900" cy="233362"/>
          </a:xfrm>
          <a:prstGeom prst="rect">
            <a:avLst/>
          </a:prstGeom>
          <a:blipFill dpi="0" rotWithShape="1">
            <a:blip r:embed="rId2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12" name="object 96"/>
          <p:cNvSpPr>
            <a:spLocks noChangeArrowheads="1"/>
          </p:cNvSpPr>
          <p:nvPr/>
        </p:nvSpPr>
        <p:spPr bwMode="auto">
          <a:xfrm>
            <a:off x="4521200" y="8231188"/>
            <a:ext cx="131763" cy="233362"/>
          </a:xfrm>
          <a:prstGeom prst="rect">
            <a:avLst/>
          </a:prstGeom>
          <a:blipFill dpi="0" rotWithShape="1">
            <a:blip r:embed="rId2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13" name="object 97"/>
          <p:cNvSpPr>
            <a:spLocks/>
          </p:cNvSpPr>
          <p:nvPr/>
        </p:nvSpPr>
        <p:spPr bwMode="auto">
          <a:xfrm>
            <a:off x="852488" y="7693025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14" name="object 98"/>
          <p:cNvSpPr>
            <a:spLocks/>
          </p:cNvSpPr>
          <p:nvPr/>
        </p:nvSpPr>
        <p:spPr bwMode="auto">
          <a:xfrm>
            <a:off x="889000" y="7696200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15" name="object 99"/>
          <p:cNvSpPr>
            <a:spLocks/>
          </p:cNvSpPr>
          <p:nvPr/>
        </p:nvSpPr>
        <p:spPr bwMode="auto">
          <a:xfrm>
            <a:off x="5849938" y="8636000"/>
            <a:ext cx="65087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64007" y="393191"/>
              </a:cxn>
              <a:cxn ang="0">
                <a:pos x="64007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64135" h="393700">
                <a:moveTo>
                  <a:pt x="0" y="393191"/>
                </a:moveTo>
                <a:lnTo>
                  <a:pt x="64007" y="393191"/>
                </a:lnTo>
                <a:lnTo>
                  <a:pt x="64007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16" name="object 100"/>
          <p:cNvSpPr>
            <a:spLocks/>
          </p:cNvSpPr>
          <p:nvPr/>
        </p:nvSpPr>
        <p:spPr bwMode="auto">
          <a:xfrm>
            <a:off x="6129338" y="8636000"/>
            <a:ext cx="63500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64007" y="393191"/>
              </a:cxn>
              <a:cxn ang="0">
                <a:pos x="64007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64135" h="393700">
                <a:moveTo>
                  <a:pt x="0" y="393191"/>
                </a:moveTo>
                <a:lnTo>
                  <a:pt x="64007" y="393191"/>
                </a:lnTo>
                <a:lnTo>
                  <a:pt x="64007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17" name="object 101"/>
          <p:cNvSpPr>
            <a:spLocks/>
          </p:cNvSpPr>
          <p:nvPr/>
        </p:nvSpPr>
        <p:spPr bwMode="auto">
          <a:xfrm>
            <a:off x="5915025" y="8636000"/>
            <a:ext cx="214313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214883" y="393191"/>
              </a:cxn>
              <a:cxn ang="0">
                <a:pos x="214883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215264" h="393700">
                <a:moveTo>
                  <a:pt x="0" y="393191"/>
                </a:moveTo>
                <a:lnTo>
                  <a:pt x="214883" y="393191"/>
                </a:lnTo>
                <a:lnTo>
                  <a:pt x="214883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18" name="object 102"/>
          <p:cNvSpPr>
            <a:spLocks noChangeArrowheads="1"/>
          </p:cNvSpPr>
          <p:nvPr/>
        </p:nvSpPr>
        <p:spPr bwMode="auto">
          <a:xfrm>
            <a:off x="6053138" y="8636000"/>
            <a:ext cx="139700" cy="231775"/>
          </a:xfrm>
          <a:prstGeom prst="rect">
            <a:avLst/>
          </a:prstGeom>
          <a:blipFill dpi="0" rotWithShape="1">
            <a:blip r:embed="rId2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19" name="object 103"/>
          <p:cNvSpPr>
            <a:spLocks noChangeArrowheads="1"/>
          </p:cNvSpPr>
          <p:nvPr/>
        </p:nvSpPr>
        <p:spPr bwMode="auto">
          <a:xfrm>
            <a:off x="5189538" y="8636000"/>
            <a:ext cx="638175" cy="231775"/>
          </a:xfrm>
          <a:prstGeom prst="rect">
            <a:avLst/>
          </a:prstGeom>
          <a:blipFill dpi="0" rotWithShape="1">
            <a:blip r:embed="rId2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20" name="object 104"/>
          <p:cNvSpPr>
            <a:spLocks noChangeArrowheads="1"/>
          </p:cNvSpPr>
          <p:nvPr/>
        </p:nvSpPr>
        <p:spPr bwMode="auto">
          <a:xfrm>
            <a:off x="4841875" y="8636000"/>
            <a:ext cx="392113" cy="231775"/>
          </a:xfrm>
          <a:prstGeom prst="rect">
            <a:avLst/>
          </a:prstGeom>
          <a:blipFill dpi="0" rotWithShape="1">
            <a:blip r:embed="rId2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21" name="object 105"/>
          <p:cNvSpPr>
            <a:spLocks noChangeArrowheads="1"/>
          </p:cNvSpPr>
          <p:nvPr/>
        </p:nvSpPr>
        <p:spPr bwMode="auto">
          <a:xfrm>
            <a:off x="4127500" y="8636000"/>
            <a:ext cx="762000" cy="231775"/>
          </a:xfrm>
          <a:prstGeom prst="rect">
            <a:avLst/>
          </a:prstGeom>
          <a:blipFill dpi="0" rotWithShape="1">
            <a:blip r:embed="rId2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22" name="object 106"/>
          <p:cNvSpPr>
            <a:spLocks noChangeArrowheads="1"/>
          </p:cNvSpPr>
          <p:nvPr/>
        </p:nvSpPr>
        <p:spPr bwMode="auto">
          <a:xfrm>
            <a:off x="3989388" y="8636000"/>
            <a:ext cx="184150" cy="231775"/>
          </a:xfrm>
          <a:prstGeom prst="rect">
            <a:avLst/>
          </a:prstGeom>
          <a:blipFill dpi="0" rotWithShape="1">
            <a:blip r:embed="rId3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23" name="object 107"/>
          <p:cNvSpPr>
            <a:spLocks/>
          </p:cNvSpPr>
          <p:nvPr/>
        </p:nvSpPr>
        <p:spPr bwMode="auto">
          <a:xfrm>
            <a:off x="852488" y="8631238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24" name="object 108"/>
          <p:cNvSpPr>
            <a:spLocks/>
          </p:cNvSpPr>
          <p:nvPr/>
        </p:nvSpPr>
        <p:spPr bwMode="auto">
          <a:xfrm>
            <a:off x="889000" y="8634413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25" name="object 109"/>
          <p:cNvSpPr>
            <a:spLocks/>
          </p:cNvSpPr>
          <p:nvPr/>
        </p:nvSpPr>
        <p:spPr bwMode="auto">
          <a:xfrm>
            <a:off x="5849938" y="9040813"/>
            <a:ext cx="65087" cy="393700"/>
          </a:xfrm>
          <a:custGeom>
            <a:avLst/>
            <a:gdLst/>
            <a:ahLst/>
            <a:cxnLst>
              <a:cxn ang="0">
                <a:pos x="0" y="393502"/>
              </a:cxn>
              <a:cxn ang="0">
                <a:pos x="64007" y="393502"/>
              </a:cxn>
              <a:cxn ang="0">
                <a:pos x="64007" y="0"/>
              </a:cxn>
              <a:cxn ang="0">
                <a:pos x="0" y="0"/>
              </a:cxn>
              <a:cxn ang="0">
                <a:pos x="0" y="393502"/>
              </a:cxn>
            </a:cxnLst>
            <a:rect l="0" t="0" r="r" b="b"/>
            <a:pathLst>
              <a:path w="64135" h="393700">
                <a:moveTo>
                  <a:pt x="0" y="393502"/>
                </a:moveTo>
                <a:lnTo>
                  <a:pt x="64007" y="393502"/>
                </a:lnTo>
                <a:lnTo>
                  <a:pt x="64007" y="0"/>
                </a:lnTo>
                <a:lnTo>
                  <a:pt x="0" y="0"/>
                </a:lnTo>
                <a:lnTo>
                  <a:pt x="0" y="393502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26" name="object 110"/>
          <p:cNvSpPr>
            <a:spLocks/>
          </p:cNvSpPr>
          <p:nvPr/>
        </p:nvSpPr>
        <p:spPr bwMode="auto">
          <a:xfrm>
            <a:off x="6129338" y="9040813"/>
            <a:ext cx="63500" cy="393700"/>
          </a:xfrm>
          <a:custGeom>
            <a:avLst/>
            <a:gdLst/>
            <a:ahLst/>
            <a:cxnLst>
              <a:cxn ang="0">
                <a:pos x="0" y="393502"/>
              </a:cxn>
              <a:cxn ang="0">
                <a:pos x="64007" y="393502"/>
              </a:cxn>
              <a:cxn ang="0">
                <a:pos x="64007" y="0"/>
              </a:cxn>
              <a:cxn ang="0">
                <a:pos x="0" y="0"/>
              </a:cxn>
              <a:cxn ang="0">
                <a:pos x="0" y="393502"/>
              </a:cxn>
            </a:cxnLst>
            <a:rect l="0" t="0" r="r" b="b"/>
            <a:pathLst>
              <a:path w="64135" h="393700">
                <a:moveTo>
                  <a:pt x="0" y="393502"/>
                </a:moveTo>
                <a:lnTo>
                  <a:pt x="64007" y="393502"/>
                </a:lnTo>
                <a:lnTo>
                  <a:pt x="64007" y="0"/>
                </a:lnTo>
                <a:lnTo>
                  <a:pt x="0" y="0"/>
                </a:lnTo>
                <a:lnTo>
                  <a:pt x="0" y="393502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27" name="object 111"/>
          <p:cNvSpPr>
            <a:spLocks/>
          </p:cNvSpPr>
          <p:nvPr/>
        </p:nvSpPr>
        <p:spPr bwMode="auto">
          <a:xfrm>
            <a:off x="5915025" y="9040813"/>
            <a:ext cx="214313" cy="393700"/>
          </a:xfrm>
          <a:custGeom>
            <a:avLst/>
            <a:gdLst/>
            <a:ahLst/>
            <a:cxnLst>
              <a:cxn ang="0">
                <a:pos x="0" y="393502"/>
              </a:cxn>
              <a:cxn ang="0">
                <a:pos x="214883" y="393502"/>
              </a:cxn>
              <a:cxn ang="0">
                <a:pos x="214883" y="0"/>
              </a:cxn>
              <a:cxn ang="0">
                <a:pos x="0" y="0"/>
              </a:cxn>
              <a:cxn ang="0">
                <a:pos x="0" y="393502"/>
              </a:cxn>
            </a:cxnLst>
            <a:rect l="0" t="0" r="r" b="b"/>
            <a:pathLst>
              <a:path w="215264" h="393700">
                <a:moveTo>
                  <a:pt x="0" y="393502"/>
                </a:moveTo>
                <a:lnTo>
                  <a:pt x="214883" y="393502"/>
                </a:lnTo>
                <a:lnTo>
                  <a:pt x="214883" y="0"/>
                </a:lnTo>
                <a:lnTo>
                  <a:pt x="0" y="0"/>
                </a:lnTo>
                <a:lnTo>
                  <a:pt x="0" y="393502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28" name="object 112"/>
          <p:cNvSpPr>
            <a:spLocks noChangeArrowheads="1"/>
          </p:cNvSpPr>
          <p:nvPr/>
        </p:nvSpPr>
        <p:spPr bwMode="auto">
          <a:xfrm>
            <a:off x="6053138" y="9040813"/>
            <a:ext cx="139700" cy="230187"/>
          </a:xfrm>
          <a:prstGeom prst="rect">
            <a:avLst/>
          </a:prstGeom>
          <a:blipFill dpi="0" rotWithShape="1">
            <a:blip r:embed="rId3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29" name="object 113"/>
          <p:cNvSpPr>
            <a:spLocks noChangeArrowheads="1"/>
          </p:cNvSpPr>
          <p:nvPr/>
        </p:nvSpPr>
        <p:spPr bwMode="auto">
          <a:xfrm>
            <a:off x="3536950" y="9040813"/>
            <a:ext cx="2290763" cy="230187"/>
          </a:xfrm>
          <a:prstGeom prst="rect">
            <a:avLst/>
          </a:prstGeom>
          <a:blipFill dpi="0" rotWithShape="1">
            <a:blip r:embed="rId3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30" name="object 114"/>
          <p:cNvSpPr>
            <a:spLocks/>
          </p:cNvSpPr>
          <p:nvPr/>
        </p:nvSpPr>
        <p:spPr bwMode="auto">
          <a:xfrm>
            <a:off x="852488" y="9034463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31" name="object 115"/>
          <p:cNvSpPr>
            <a:spLocks/>
          </p:cNvSpPr>
          <p:nvPr/>
        </p:nvSpPr>
        <p:spPr bwMode="auto">
          <a:xfrm>
            <a:off x="889000" y="9037638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32" name="object 116"/>
          <p:cNvSpPr>
            <a:spLocks/>
          </p:cNvSpPr>
          <p:nvPr/>
        </p:nvSpPr>
        <p:spPr bwMode="auto">
          <a:xfrm>
            <a:off x="852488" y="9463088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333" name="object 117"/>
          <p:cNvSpPr>
            <a:spLocks/>
          </p:cNvSpPr>
          <p:nvPr/>
        </p:nvSpPr>
        <p:spPr bwMode="auto">
          <a:xfrm>
            <a:off x="879475" y="9439275"/>
            <a:ext cx="58039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02837" y="0"/>
              </a:cxn>
            </a:cxnLst>
            <a:rect l="0" t="0" r="r" b="b"/>
            <a:pathLst>
              <a:path w="5803265">
                <a:moveTo>
                  <a:pt x="0" y="0"/>
                </a:moveTo>
                <a:lnTo>
                  <a:pt x="5802837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bject 2"/>
          <p:cNvSpPr>
            <a:spLocks/>
          </p:cNvSpPr>
          <p:nvPr/>
        </p:nvSpPr>
        <p:spPr bwMode="auto">
          <a:xfrm>
            <a:off x="5849938" y="952500"/>
            <a:ext cx="65087" cy="395288"/>
          </a:xfrm>
          <a:custGeom>
            <a:avLst/>
            <a:gdLst/>
            <a:ahLst/>
            <a:cxnLst>
              <a:cxn ang="0">
                <a:pos x="0" y="395014"/>
              </a:cxn>
              <a:cxn ang="0">
                <a:pos x="64007" y="395014"/>
              </a:cxn>
              <a:cxn ang="0">
                <a:pos x="64007" y="0"/>
              </a:cxn>
              <a:cxn ang="0">
                <a:pos x="0" y="0"/>
              </a:cxn>
              <a:cxn ang="0">
                <a:pos x="0" y="395014"/>
              </a:cxn>
            </a:cxnLst>
            <a:rect l="0" t="0" r="r" b="b"/>
            <a:pathLst>
              <a:path w="64135" h="395605">
                <a:moveTo>
                  <a:pt x="0" y="395014"/>
                </a:moveTo>
                <a:lnTo>
                  <a:pt x="64007" y="395014"/>
                </a:lnTo>
                <a:lnTo>
                  <a:pt x="64007" y="0"/>
                </a:lnTo>
                <a:lnTo>
                  <a:pt x="0" y="0"/>
                </a:lnTo>
                <a:lnTo>
                  <a:pt x="0" y="395014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object 3"/>
          <p:cNvSpPr>
            <a:spLocks/>
          </p:cNvSpPr>
          <p:nvPr/>
        </p:nvSpPr>
        <p:spPr bwMode="auto">
          <a:xfrm>
            <a:off x="6129338" y="952500"/>
            <a:ext cx="63500" cy="395288"/>
          </a:xfrm>
          <a:custGeom>
            <a:avLst/>
            <a:gdLst/>
            <a:ahLst/>
            <a:cxnLst>
              <a:cxn ang="0">
                <a:pos x="0" y="395014"/>
              </a:cxn>
              <a:cxn ang="0">
                <a:pos x="64007" y="395014"/>
              </a:cxn>
              <a:cxn ang="0">
                <a:pos x="64007" y="0"/>
              </a:cxn>
              <a:cxn ang="0">
                <a:pos x="0" y="0"/>
              </a:cxn>
              <a:cxn ang="0">
                <a:pos x="0" y="395014"/>
              </a:cxn>
            </a:cxnLst>
            <a:rect l="0" t="0" r="r" b="b"/>
            <a:pathLst>
              <a:path w="64135" h="395605">
                <a:moveTo>
                  <a:pt x="0" y="395014"/>
                </a:moveTo>
                <a:lnTo>
                  <a:pt x="64007" y="395014"/>
                </a:lnTo>
                <a:lnTo>
                  <a:pt x="64007" y="0"/>
                </a:lnTo>
                <a:lnTo>
                  <a:pt x="0" y="0"/>
                </a:lnTo>
                <a:lnTo>
                  <a:pt x="0" y="395014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4" name="object 4"/>
          <p:cNvSpPr>
            <a:spLocks/>
          </p:cNvSpPr>
          <p:nvPr/>
        </p:nvSpPr>
        <p:spPr bwMode="auto">
          <a:xfrm>
            <a:off x="5915025" y="952500"/>
            <a:ext cx="214313" cy="395288"/>
          </a:xfrm>
          <a:custGeom>
            <a:avLst/>
            <a:gdLst/>
            <a:ahLst/>
            <a:cxnLst>
              <a:cxn ang="0">
                <a:pos x="0" y="395014"/>
              </a:cxn>
              <a:cxn ang="0">
                <a:pos x="214883" y="395014"/>
              </a:cxn>
              <a:cxn ang="0">
                <a:pos x="214883" y="0"/>
              </a:cxn>
              <a:cxn ang="0">
                <a:pos x="0" y="0"/>
              </a:cxn>
              <a:cxn ang="0">
                <a:pos x="0" y="395014"/>
              </a:cxn>
            </a:cxnLst>
            <a:rect l="0" t="0" r="r" b="b"/>
            <a:pathLst>
              <a:path w="215264" h="395605">
                <a:moveTo>
                  <a:pt x="0" y="395014"/>
                </a:moveTo>
                <a:lnTo>
                  <a:pt x="214883" y="395014"/>
                </a:lnTo>
                <a:lnTo>
                  <a:pt x="214883" y="0"/>
                </a:lnTo>
                <a:lnTo>
                  <a:pt x="0" y="0"/>
                </a:lnTo>
                <a:lnTo>
                  <a:pt x="0" y="395014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object 5"/>
          <p:cNvSpPr>
            <a:spLocks noChangeArrowheads="1"/>
          </p:cNvSpPr>
          <p:nvPr/>
        </p:nvSpPr>
        <p:spPr bwMode="auto">
          <a:xfrm>
            <a:off x="6053138" y="952500"/>
            <a:ext cx="139700" cy="23177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6" name="object 6"/>
          <p:cNvSpPr>
            <a:spLocks noChangeArrowheads="1"/>
          </p:cNvSpPr>
          <p:nvPr/>
        </p:nvSpPr>
        <p:spPr bwMode="auto">
          <a:xfrm>
            <a:off x="2890838" y="952500"/>
            <a:ext cx="2936875" cy="23177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7" name="object 7"/>
          <p:cNvSpPr>
            <a:spLocks noChangeArrowheads="1"/>
          </p:cNvSpPr>
          <p:nvPr/>
        </p:nvSpPr>
        <p:spPr bwMode="auto">
          <a:xfrm>
            <a:off x="2590800" y="952500"/>
            <a:ext cx="341313" cy="23177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8" name="object 8"/>
          <p:cNvSpPr>
            <a:spLocks noChangeArrowheads="1"/>
          </p:cNvSpPr>
          <p:nvPr/>
        </p:nvSpPr>
        <p:spPr bwMode="auto">
          <a:xfrm>
            <a:off x="2547938" y="952500"/>
            <a:ext cx="87312" cy="2317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9" name="object 9"/>
          <p:cNvSpPr>
            <a:spLocks/>
          </p:cNvSpPr>
          <p:nvPr/>
        </p:nvSpPr>
        <p:spPr bwMode="auto">
          <a:xfrm>
            <a:off x="852488" y="923925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0" name="object 10"/>
          <p:cNvSpPr>
            <a:spLocks/>
          </p:cNvSpPr>
          <p:nvPr/>
        </p:nvSpPr>
        <p:spPr bwMode="auto">
          <a:xfrm>
            <a:off x="879475" y="947738"/>
            <a:ext cx="58039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02837" y="0"/>
              </a:cxn>
            </a:cxnLst>
            <a:rect l="0" t="0" r="r" b="b"/>
            <a:pathLst>
              <a:path w="5803265">
                <a:moveTo>
                  <a:pt x="0" y="0"/>
                </a:moveTo>
                <a:lnTo>
                  <a:pt x="5802837" y="0"/>
                </a:lnTo>
              </a:path>
            </a:pathLst>
          </a:custGeom>
          <a:noFill/>
          <a:ln w="1193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1" name="object 11"/>
          <p:cNvSpPr>
            <a:spLocks/>
          </p:cNvSpPr>
          <p:nvPr/>
        </p:nvSpPr>
        <p:spPr bwMode="auto">
          <a:xfrm>
            <a:off x="5849938" y="952500"/>
            <a:ext cx="3429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2899" y="0"/>
              </a:cxn>
            </a:cxnLst>
            <a:rect l="0" t="0" r="r" b="b"/>
            <a:pathLst>
              <a:path w="342900">
                <a:moveTo>
                  <a:pt x="0" y="0"/>
                </a:moveTo>
                <a:lnTo>
                  <a:pt x="342899" y="0"/>
                </a:lnTo>
              </a:path>
            </a:pathLst>
          </a:custGeom>
          <a:noFill/>
          <a:ln w="3175">
            <a:solidFill>
              <a:srgbClr val="DDD9C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2" name="object 12"/>
          <p:cNvSpPr>
            <a:spLocks/>
          </p:cNvSpPr>
          <p:nvPr/>
        </p:nvSpPr>
        <p:spPr bwMode="auto">
          <a:xfrm>
            <a:off x="5842000" y="952500"/>
            <a:ext cx="952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43" y="0"/>
              </a:cxn>
            </a:cxnLst>
            <a:rect l="0" t="0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3" name="object 13"/>
          <p:cNvSpPr>
            <a:spLocks/>
          </p:cNvSpPr>
          <p:nvPr/>
        </p:nvSpPr>
        <p:spPr bwMode="auto">
          <a:xfrm>
            <a:off x="6192838" y="952500"/>
            <a:ext cx="952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43" y="0"/>
              </a:cxn>
            </a:cxnLst>
            <a:rect l="0" t="0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4" name="object 14"/>
          <p:cNvSpPr>
            <a:spLocks/>
          </p:cNvSpPr>
          <p:nvPr/>
        </p:nvSpPr>
        <p:spPr bwMode="auto">
          <a:xfrm>
            <a:off x="884238" y="952500"/>
            <a:ext cx="0" cy="3086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85270"/>
              </a:cxn>
            </a:cxnLst>
            <a:rect l="0" t="0" r="r" b="b"/>
            <a:pathLst>
              <a:path h="3085465">
                <a:moveTo>
                  <a:pt x="0" y="0"/>
                </a:moveTo>
                <a:lnTo>
                  <a:pt x="0" y="308527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5" name="object 15"/>
          <p:cNvSpPr>
            <a:spLocks/>
          </p:cNvSpPr>
          <p:nvPr/>
        </p:nvSpPr>
        <p:spPr bwMode="auto">
          <a:xfrm>
            <a:off x="862013" y="904875"/>
            <a:ext cx="0" cy="3178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78180"/>
              </a:cxn>
            </a:cxnLst>
            <a:rect l="0" t="0" r="r" b="b"/>
            <a:pathLst>
              <a:path h="3178175">
                <a:moveTo>
                  <a:pt x="0" y="0"/>
                </a:moveTo>
                <a:lnTo>
                  <a:pt x="0" y="317818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6" name="object 16"/>
          <p:cNvSpPr>
            <a:spLocks/>
          </p:cNvSpPr>
          <p:nvPr/>
        </p:nvSpPr>
        <p:spPr bwMode="auto">
          <a:xfrm>
            <a:off x="5848350" y="952500"/>
            <a:ext cx="0" cy="3086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85270"/>
              </a:cxn>
            </a:cxnLst>
            <a:rect l="0" t="0" r="r" b="b"/>
            <a:pathLst>
              <a:path h="3085465">
                <a:moveTo>
                  <a:pt x="0" y="0"/>
                </a:moveTo>
                <a:lnTo>
                  <a:pt x="0" y="308527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7" name="object 17"/>
          <p:cNvSpPr>
            <a:spLocks/>
          </p:cNvSpPr>
          <p:nvPr/>
        </p:nvSpPr>
        <p:spPr bwMode="auto">
          <a:xfrm>
            <a:off x="5842000" y="952500"/>
            <a:ext cx="0" cy="3086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85270"/>
              </a:cxn>
            </a:cxnLst>
            <a:rect l="0" t="0" r="r" b="b"/>
            <a:pathLst>
              <a:path h="3085465">
                <a:moveTo>
                  <a:pt x="0" y="0"/>
                </a:moveTo>
                <a:lnTo>
                  <a:pt x="0" y="308527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8" name="object 18"/>
          <p:cNvSpPr>
            <a:spLocks/>
          </p:cNvSpPr>
          <p:nvPr/>
        </p:nvSpPr>
        <p:spPr bwMode="auto">
          <a:xfrm>
            <a:off x="6200775" y="952500"/>
            <a:ext cx="0" cy="3086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85270"/>
              </a:cxn>
            </a:cxnLst>
            <a:rect l="0" t="0" r="r" b="b"/>
            <a:pathLst>
              <a:path h="3085465">
                <a:moveTo>
                  <a:pt x="0" y="0"/>
                </a:moveTo>
                <a:lnTo>
                  <a:pt x="0" y="308527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9" name="object 19"/>
          <p:cNvSpPr>
            <a:spLocks/>
          </p:cNvSpPr>
          <p:nvPr/>
        </p:nvSpPr>
        <p:spPr bwMode="auto">
          <a:xfrm>
            <a:off x="6194425" y="952500"/>
            <a:ext cx="0" cy="3086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85270"/>
              </a:cxn>
            </a:cxnLst>
            <a:rect l="0" t="0" r="r" b="b"/>
            <a:pathLst>
              <a:path h="3085465">
                <a:moveTo>
                  <a:pt x="0" y="0"/>
                </a:moveTo>
                <a:lnTo>
                  <a:pt x="0" y="308527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0" name="object 20"/>
          <p:cNvSpPr>
            <a:spLocks/>
          </p:cNvSpPr>
          <p:nvPr/>
        </p:nvSpPr>
        <p:spPr bwMode="auto">
          <a:xfrm>
            <a:off x="6700838" y="904875"/>
            <a:ext cx="0" cy="3178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78180"/>
              </a:cxn>
            </a:cxnLst>
            <a:rect l="0" t="0" r="r" b="b"/>
            <a:pathLst>
              <a:path h="3178175">
                <a:moveTo>
                  <a:pt x="0" y="0"/>
                </a:moveTo>
                <a:lnTo>
                  <a:pt x="0" y="317818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1" name="object 21"/>
          <p:cNvSpPr>
            <a:spLocks/>
          </p:cNvSpPr>
          <p:nvPr/>
        </p:nvSpPr>
        <p:spPr bwMode="auto">
          <a:xfrm>
            <a:off x="6678613" y="952500"/>
            <a:ext cx="0" cy="3086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85270"/>
              </a:cxn>
            </a:cxnLst>
            <a:rect l="0" t="0" r="r" b="b"/>
            <a:pathLst>
              <a:path h="3085465">
                <a:moveTo>
                  <a:pt x="0" y="0"/>
                </a:moveTo>
                <a:lnTo>
                  <a:pt x="0" y="308527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2" name="object 22"/>
          <p:cNvSpPr>
            <a:spLocks/>
          </p:cNvSpPr>
          <p:nvPr/>
        </p:nvSpPr>
        <p:spPr bwMode="auto">
          <a:xfrm>
            <a:off x="5849938" y="1357313"/>
            <a:ext cx="65087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64007" y="393191"/>
              </a:cxn>
              <a:cxn ang="0">
                <a:pos x="64007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64135" h="393700">
                <a:moveTo>
                  <a:pt x="0" y="393191"/>
                </a:moveTo>
                <a:lnTo>
                  <a:pt x="64007" y="393191"/>
                </a:lnTo>
                <a:lnTo>
                  <a:pt x="64007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3" name="object 23"/>
          <p:cNvSpPr>
            <a:spLocks/>
          </p:cNvSpPr>
          <p:nvPr/>
        </p:nvSpPr>
        <p:spPr bwMode="auto">
          <a:xfrm>
            <a:off x="6129338" y="1357313"/>
            <a:ext cx="63500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64007" y="393191"/>
              </a:cxn>
              <a:cxn ang="0">
                <a:pos x="64007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64135" h="393700">
                <a:moveTo>
                  <a:pt x="0" y="393191"/>
                </a:moveTo>
                <a:lnTo>
                  <a:pt x="64007" y="393191"/>
                </a:lnTo>
                <a:lnTo>
                  <a:pt x="64007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4" name="object 24"/>
          <p:cNvSpPr>
            <a:spLocks/>
          </p:cNvSpPr>
          <p:nvPr/>
        </p:nvSpPr>
        <p:spPr bwMode="auto">
          <a:xfrm>
            <a:off x="5915025" y="1357313"/>
            <a:ext cx="214313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214883" y="393191"/>
              </a:cxn>
              <a:cxn ang="0">
                <a:pos x="214883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215264" h="393700">
                <a:moveTo>
                  <a:pt x="0" y="393191"/>
                </a:moveTo>
                <a:lnTo>
                  <a:pt x="214883" y="393191"/>
                </a:lnTo>
                <a:lnTo>
                  <a:pt x="214883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5" name="object 25"/>
          <p:cNvSpPr>
            <a:spLocks noChangeArrowheads="1"/>
          </p:cNvSpPr>
          <p:nvPr/>
        </p:nvSpPr>
        <p:spPr bwMode="auto">
          <a:xfrm>
            <a:off x="6053138" y="1357313"/>
            <a:ext cx="139700" cy="230187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6" name="object 26"/>
          <p:cNvSpPr>
            <a:spLocks noChangeArrowheads="1"/>
          </p:cNvSpPr>
          <p:nvPr/>
        </p:nvSpPr>
        <p:spPr bwMode="auto">
          <a:xfrm>
            <a:off x="3352800" y="1357313"/>
            <a:ext cx="2474913" cy="230187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7" name="object 27"/>
          <p:cNvSpPr>
            <a:spLocks noChangeArrowheads="1"/>
          </p:cNvSpPr>
          <p:nvPr/>
        </p:nvSpPr>
        <p:spPr bwMode="auto">
          <a:xfrm>
            <a:off x="3311525" y="1357313"/>
            <a:ext cx="84138" cy="230187"/>
          </a:xfrm>
          <a:prstGeom prst="rect">
            <a:avLst/>
          </a:prstGeom>
          <a:blipFill dpi="0" rotWithShape="1">
            <a:blip r:embed="rId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8" name="object 28"/>
          <p:cNvSpPr>
            <a:spLocks/>
          </p:cNvSpPr>
          <p:nvPr/>
        </p:nvSpPr>
        <p:spPr bwMode="auto">
          <a:xfrm>
            <a:off x="852488" y="1352550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9" name="object 29"/>
          <p:cNvSpPr>
            <a:spLocks/>
          </p:cNvSpPr>
          <p:nvPr/>
        </p:nvSpPr>
        <p:spPr bwMode="auto">
          <a:xfrm>
            <a:off x="889000" y="1355725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0" name="object 30"/>
          <p:cNvSpPr>
            <a:spLocks/>
          </p:cNvSpPr>
          <p:nvPr/>
        </p:nvSpPr>
        <p:spPr bwMode="auto">
          <a:xfrm>
            <a:off x="5849938" y="1760538"/>
            <a:ext cx="65087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64007" y="393191"/>
              </a:cxn>
              <a:cxn ang="0">
                <a:pos x="64007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64135" h="393700">
                <a:moveTo>
                  <a:pt x="0" y="393191"/>
                </a:moveTo>
                <a:lnTo>
                  <a:pt x="64007" y="393191"/>
                </a:lnTo>
                <a:lnTo>
                  <a:pt x="64007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1" name="object 31"/>
          <p:cNvSpPr>
            <a:spLocks/>
          </p:cNvSpPr>
          <p:nvPr/>
        </p:nvSpPr>
        <p:spPr bwMode="auto">
          <a:xfrm>
            <a:off x="6129338" y="1760538"/>
            <a:ext cx="63500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64007" y="393191"/>
              </a:cxn>
              <a:cxn ang="0">
                <a:pos x="64007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64135" h="393700">
                <a:moveTo>
                  <a:pt x="0" y="393191"/>
                </a:moveTo>
                <a:lnTo>
                  <a:pt x="64007" y="393191"/>
                </a:lnTo>
                <a:lnTo>
                  <a:pt x="64007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2" name="object 32"/>
          <p:cNvSpPr>
            <a:spLocks/>
          </p:cNvSpPr>
          <p:nvPr/>
        </p:nvSpPr>
        <p:spPr bwMode="auto">
          <a:xfrm>
            <a:off x="5915025" y="1760538"/>
            <a:ext cx="214313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214883" y="393191"/>
              </a:cxn>
              <a:cxn ang="0">
                <a:pos x="214883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215264" h="393700">
                <a:moveTo>
                  <a:pt x="0" y="393191"/>
                </a:moveTo>
                <a:lnTo>
                  <a:pt x="214883" y="393191"/>
                </a:lnTo>
                <a:lnTo>
                  <a:pt x="214883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3" name="object 33"/>
          <p:cNvSpPr>
            <a:spLocks noChangeArrowheads="1"/>
          </p:cNvSpPr>
          <p:nvPr/>
        </p:nvSpPr>
        <p:spPr bwMode="auto">
          <a:xfrm>
            <a:off x="6053138" y="1760538"/>
            <a:ext cx="139700" cy="231775"/>
          </a:xfrm>
          <a:prstGeom prst="rect">
            <a:avLst/>
          </a:prstGeom>
          <a:blipFill dpi="0" rotWithShape="1">
            <a:blip r:embed="rId1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4" name="object 34"/>
          <p:cNvSpPr>
            <a:spLocks noChangeArrowheads="1"/>
          </p:cNvSpPr>
          <p:nvPr/>
        </p:nvSpPr>
        <p:spPr bwMode="auto">
          <a:xfrm>
            <a:off x="3433763" y="1760538"/>
            <a:ext cx="2393950" cy="231775"/>
          </a:xfrm>
          <a:prstGeom prst="rect">
            <a:avLst/>
          </a:prstGeom>
          <a:blipFill dpi="0" rotWithShape="1">
            <a:blip r:embed="rId1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5" name="object 35"/>
          <p:cNvSpPr>
            <a:spLocks noChangeArrowheads="1"/>
          </p:cNvSpPr>
          <p:nvPr/>
        </p:nvSpPr>
        <p:spPr bwMode="auto">
          <a:xfrm>
            <a:off x="3390900" y="1760538"/>
            <a:ext cx="85725" cy="231775"/>
          </a:xfrm>
          <a:prstGeom prst="rect">
            <a:avLst/>
          </a:prstGeom>
          <a:blipFill dpi="0" rotWithShape="1">
            <a:blip r:embed="rId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6" name="object 36"/>
          <p:cNvSpPr>
            <a:spLocks/>
          </p:cNvSpPr>
          <p:nvPr/>
        </p:nvSpPr>
        <p:spPr bwMode="auto">
          <a:xfrm>
            <a:off x="852488" y="1754188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7" name="object 37"/>
          <p:cNvSpPr>
            <a:spLocks/>
          </p:cNvSpPr>
          <p:nvPr/>
        </p:nvSpPr>
        <p:spPr bwMode="auto">
          <a:xfrm>
            <a:off x="889000" y="1757363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8" name="object 38"/>
          <p:cNvSpPr>
            <a:spLocks/>
          </p:cNvSpPr>
          <p:nvPr/>
        </p:nvSpPr>
        <p:spPr bwMode="auto">
          <a:xfrm>
            <a:off x="5849938" y="2163763"/>
            <a:ext cx="65087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64007" y="393191"/>
              </a:cxn>
              <a:cxn ang="0">
                <a:pos x="64007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64135" h="393700">
                <a:moveTo>
                  <a:pt x="0" y="393191"/>
                </a:moveTo>
                <a:lnTo>
                  <a:pt x="64007" y="393191"/>
                </a:lnTo>
                <a:lnTo>
                  <a:pt x="64007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9" name="object 39"/>
          <p:cNvSpPr>
            <a:spLocks/>
          </p:cNvSpPr>
          <p:nvPr/>
        </p:nvSpPr>
        <p:spPr bwMode="auto">
          <a:xfrm>
            <a:off x="6129338" y="2163763"/>
            <a:ext cx="63500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64007" y="393191"/>
              </a:cxn>
              <a:cxn ang="0">
                <a:pos x="64007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64135" h="393700">
                <a:moveTo>
                  <a:pt x="0" y="393191"/>
                </a:moveTo>
                <a:lnTo>
                  <a:pt x="64007" y="393191"/>
                </a:lnTo>
                <a:lnTo>
                  <a:pt x="64007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0" name="object 40"/>
          <p:cNvSpPr>
            <a:spLocks/>
          </p:cNvSpPr>
          <p:nvPr/>
        </p:nvSpPr>
        <p:spPr bwMode="auto">
          <a:xfrm>
            <a:off x="5915025" y="2163763"/>
            <a:ext cx="214313" cy="393700"/>
          </a:xfrm>
          <a:custGeom>
            <a:avLst/>
            <a:gdLst/>
            <a:ahLst/>
            <a:cxnLst>
              <a:cxn ang="0">
                <a:pos x="0" y="393191"/>
              </a:cxn>
              <a:cxn ang="0">
                <a:pos x="214883" y="393191"/>
              </a:cxn>
              <a:cxn ang="0">
                <a:pos x="214883" y="0"/>
              </a:cxn>
              <a:cxn ang="0">
                <a:pos x="0" y="0"/>
              </a:cxn>
              <a:cxn ang="0">
                <a:pos x="0" y="393191"/>
              </a:cxn>
            </a:cxnLst>
            <a:rect l="0" t="0" r="r" b="b"/>
            <a:pathLst>
              <a:path w="215264" h="393700">
                <a:moveTo>
                  <a:pt x="0" y="393191"/>
                </a:moveTo>
                <a:lnTo>
                  <a:pt x="214883" y="393191"/>
                </a:lnTo>
                <a:lnTo>
                  <a:pt x="214883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1" name="object 41"/>
          <p:cNvSpPr>
            <a:spLocks noChangeArrowheads="1"/>
          </p:cNvSpPr>
          <p:nvPr/>
        </p:nvSpPr>
        <p:spPr bwMode="auto">
          <a:xfrm>
            <a:off x="6053138" y="2163763"/>
            <a:ext cx="139700" cy="231775"/>
          </a:xfrm>
          <a:prstGeom prst="rect">
            <a:avLst/>
          </a:prstGeom>
          <a:blipFill dpi="0" rotWithShape="1">
            <a:blip r:embed="rId1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2" name="object 42"/>
          <p:cNvSpPr>
            <a:spLocks noChangeArrowheads="1"/>
          </p:cNvSpPr>
          <p:nvPr/>
        </p:nvSpPr>
        <p:spPr bwMode="auto">
          <a:xfrm>
            <a:off x="4735513" y="2163763"/>
            <a:ext cx="1092200" cy="231775"/>
          </a:xfrm>
          <a:prstGeom prst="rect">
            <a:avLst/>
          </a:prstGeom>
          <a:blipFill dpi="0" rotWithShape="1">
            <a:blip r:embed="rId1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3" name="object 43"/>
          <p:cNvSpPr>
            <a:spLocks/>
          </p:cNvSpPr>
          <p:nvPr/>
        </p:nvSpPr>
        <p:spPr bwMode="auto">
          <a:xfrm>
            <a:off x="852488" y="2159000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4" name="object 44"/>
          <p:cNvSpPr>
            <a:spLocks/>
          </p:cNvSpPr>
          <p:nvPr/>
        </p:nvSpPr>
        <p:spPr bwMode="auto">
          <a:xfrm>
            <a:off x="889000" y="2160588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5" name="object 45"/>
          <p:cNvSpPr>
            <a:spLocks/>
          </p:cNvSpPr>
          <p:nvPr/>
        </p:nvSpPr>
        <p:spPr bwMode="auto">
          <a:xfrm>
            <a:off x="5849938" y="2566988"/>
            <a:ext cx="65087" cy="395287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64007" y="394715"/>
              </a:cxn>
              <a:cxn ang="0">
                <a:pos x="64007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64135" h="394969">
                <a:moveTo>
                  <a:pt x="0" y="394715"/>
                </a:moveTo>
                <a:lnTo>
                  <a:pt x="64007" y="394715"/>
                </a:lnTo>
                <a:lnTo>
                  <a:pt x="64007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6" name="object 46"/>
          <p:cNvSpPr>
            <a:spLocks/>
          </p:cNvSpPr>
          <p:nvPr/>
        </p:nvSpPr>
        <p:spPr bwMode="auto">
          <a:xfrm>
            <a:off x="6129338" y="2566988"/>
            <a:ext cx="63500" cy="395287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64007" y="394715"/>
              </a:cxn>
              <a:cxn ang="0">
                <a:pos x="64007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64135" h="394969">
                <a:moveTo>
                  <a:pt x="0" y="394715"/>
                </a:moveTo>
                <a:lnTo>
                  <a:pt x="64007" y="394715"/>
                </a:lnTo>
                <a:lnTo>
                  <a:pt x="64007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7" name="object 47"/>
          <p:cNvSpPr>
            <a:spLocks/>
          </p:cNvSpPr>
          <p:nvPr/>
        </p:nvSpPr>
        <p:spPr bwMode="auto">
          <a:xfrm>
            <a:off x="5915025" y="2566988"/>
            <a:ext cx="214313" cy="395287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214883" y="394715"/>
              </a:cxn>
              <a:cxn ang="0">
                <a:pos x="214883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215264" h="394969">
                <a:moveTo>
                  <a:pt x="0" y="394715"/>
                </a:moveTo>
                <a:lnTo>
                  <a:pt x="214883" y="394715"/>
                </a:lnTo>
                <a:lnTo>
                  <a:pt x="214883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8" name="object 48"/>
          <p:cNvSpPr>
            <a:spLocks noChangeArrowheads="1"/>
          </p:cNvSpPr>
          <p:nvPr/>
        </p:nvSpPr>
        <p:spPr bwMode="auto">
          <a:xfrm>
            <a:off x="6053138" y="2566988"/>
            <a:ext cx="139700" cy="231775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9" name="object 49"/>
          <p:cNvSpPr>
            <a:spLocks noChangeArrowheads="1"/>
          </p:cNvSpPr>
          <p:nvPr/>
        </p:nvSpPr>
        <p:spPr bwMode="auto">
          <a:xfrm>
            <a:off x="3795713" y="2566988"/>
            <a:ext cx="2032000" cy="231775"/>
          </a:xfrm>
          <a:prstGeom prst="rect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90" name="object 50"/>
          <p:cNvSpPr>
            <a:spLocks/>
          </p:cNvSpPr>
          <p:nvPr/>
        </p:nvSpPr>
        <p:spPr bwMode="auto">
          <a:xfrm>
            <a:off x="852488" y="2562225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91" name="object 51"/>
          <p:cNvSpPr>
            <a:spLocks/>
          </p:cNvSpPr>
          <p:nvPr/>
        </p:nvSpPr>
        <p:spPr bwMode="auto">
          <a:xfrm>
            <a:off x="889000" y="2565400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92" name="object 52"/>
          <p:cNvSpPr>
            <a:spLocks/>
          </p:cNvSpPr>
          <p:nvPr/>
        </p:nvSpPr>
        <p:spPr bwMode="auto">
          <a:xfrm>
            <a:off x="5849938" y="2970213"/>
            <a:ext cx="65087" cy="395287"/>
          </a:xfrm>
          <a:custGeom>
            <a:avLst/>
            <a:gdLst/>
            <a:ahLst/>
            <a:cxnLst>
              <a:cxn ang="0">
                <a:pos x="0" y="395014"/>
              </a:cxn>
              <a:cxn ang="0">
                <a:pos x="64007" y="395014"/>
              </a:cxn>
              <a:cxn ang="0">
                <a:pos x="64007" y="0"/>
              </a:cxn>
              <a:cxn ang="0">
                <a:pos x="0" y="0"/>
              </a:cxn>
              <a:cxn ang="0">
                <a:pos x="0" y="395014"/>
              </a:cxn>
            </a:cxnLst>
            <a:rect l="0" t="0" r="r" b="b"/>
            <a:pathLst>
              <a:path w="64135" h="395604">
                <a:moveTo>
                  <a:pt x="0" y="395014"/>
                </a:moveTo>
                <a:lnTo>
                  <a:pt x="64007" y="395014"/>
                </a:lnTo>
                <a:lnTo>
                  <a:pt x="64007" y="0"/>
                </a:lnTo>
                <a:lnTo>
                  <a:pt x="0" y="0"/>
                </a:lnTo>
                <a:lnTo>
                  <a:pt x="0" y="395014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93" name="object 53"/>
          <p:cNvSpPr>
            <a:spLocks/>
          </p:cNvSpPr>
          <p:nvPr/>
        </p:nvSpPr>
        <p:spPr bwMode="auto">
          <a:xfrm>
            <a:off x="6129338" y="2970213"/>
            <a:ext cx="63500" cy="395287"/>
          </a:xfrm>
          <a:custGeom>
            <a:avLst/>
            <a:gdLst/>
            <a:ahLst/>
            <a:cxnLst>
              <a:cxn ang="0">
                <a:pos x="0" y="395014"/>
              </a:cxn>
              <a:cxn ang="0">
                <a:pos x="64007" y="395014"/>
              </a:cxn>
              <a:cxn ang="0">
                <a:pos x="64007" y="0"/>
              </a:cxn>
              <a:cxn ang="0">
                <a:pos x="0" y="0"/>
              </a:cxn>
              <a:cxn ang="0">
                <a:pos x="0" y="395014"/>
              </a:cxn>
            </a:cxnLst>
            <a:rect l="0" t="0" r="r" b="b"/>
            <a:pathLst>
              <a:path w="64135" h="395604">
                <a:moveTo>
                  <a:pt x="0" y="395014"/>
                </a:moveTo>
                <a:lnTo>
                  <a:pt x="64007" y="395014"/>
                </a:lnTo>
                <a:lnTo>
                  <a:pt x="64007" y="0"/>
                </a:lnTo>
                <a:lnTo>
                  <a:pt x="0" y="0"/>
                </a:lnTo>
                <a:lnTo>
                  <a:pt x="0" y="395014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94" name="object 54"/>
          <p:cNvSpPr>
            <a:spLocks/>
          </p:cNvSpPr>
          <p:nvPr/>
        </p:nvSpPr>
        <p:spPr bwMode="auto">
          <a:xfrm>
            <a:off x="5849938" y="3365500"/>
            <a:ext cx="342900" cy="266700"/>
          </a:xfrm>
          <a:custGeom>
            <a:avLst/>
            <a:gdLst/>
            <a:ahLst/>
            <a:cxnLst>
              <a:cxn ang="0">
                <a:pos x="0" y="266699"/>
              </a:cxn>
              <a:cxn ang="0">
                <a:pos x="342899" y="266699"/>
              </a:cxn>
              <a:cxn ang="0">
                <a:pos x="342899" y="0"/>
              </a:cxn>
              <a:cxn ang="0">
                <a:pos x="0" y="0"/>
              </a:cxn>
              <a:cxn ang="0">
                <a:pos x="0" y="266699"/>
              </a:cxn>
            </a:cxnLst>
            <a:rect l="0" t="0" r="r" b="b"/>
            <a:pathLst>
              <a:path w="342900" h="266700">
                <a:moveTo>
                  <a:pt x="0" y="266699"/>
                </a:moveTo>
                <a:lnTo>
                  <a:pt x="342899" y="266699"/>
                </a:lnTo>
                <a:lnTo>
                  <a:pt x="342899" y="0"/>
                </a:lnTo>
                <a:lnTo>
                  <a:pt x="0" y="0"/>
                </a:lnTo>
                <a:lnTo>
                  <a:pt x="0" y="266699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95" name="object 55"/>
          <p:cNvSpPr>
            <a:spLocks/>
          </p:cNvSpPr>
          <p:nvPr/>
        </p:nvSpPr>
        <p:spPr bwMode="auto">
          <a:xfrm>
            <a:off x="5915025" y="2970213"/>
            <a:ext cx="214313" cy="395287"/>
          </a:xfrm>
          <a:custGeom>
            <a:avLst/>
            <a:gdLst/>
            <a:ahLst/>
            <a:cxnLst>
              <a:cxn ang="0">
                <a:pos x="0" y="395014"/>
              </a:cxn>
              <a:cxn ang="0">
                <a:pos x="214883" y="395014"/>
              </a:cxn>
              <a:cxn ang="0">
                <a:pos x="214883" y="0"/>
              </a:cxn>
              <a:cxn ang="0">
                <a:pos x="0" y="0"/>
              </a:cxn>
              <a:cxn ang="0">
                <a:pos x="0" y="395014"/>
              </a:cxn>
            </a:cxnLst>
            <a:rect l="0" t="0" r="r" b="b"/>
            <a:pathLst>
              <a:path w="215264" h="395604">
                <a:moveTo>
                  <a:pt x="0" y="395014"/>
                </a:moveTo>
                <a:lnTo>
                  <a:pt x="214883" y="395014"/>
                </a:lnTo>
                <a:lnTo>
                  <a:pt x="214883" y="0"/>
                </a:lnTo>
                <a:lnTo>
                  <a:pt x="0" y="0"/>
                </a:lnTo>
                <a:lnTo>
                  <a:pt x="0" y="395014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96" name="object 56"/>
          <p:cNvSpPr>
            <a:spLocks noChangeArrowheads="1"/>
          </p:cNvSpPr>
          <p:nvPr/>
        </p:nvSpPr>
        <p:spPr bwMode="auto">
          <a:xfrm>
            <a:off x="6053138" y="2970213"/>
            <a:ext cx="139700" cy="231775"/>
          </a:xfrm>
          <a:prstGeom prst="rect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97" name="object 57"/>
          <p:cNvSpPr>
            <a:spLocks noChangeArrowheads="1"/>
          </p:cNvSpPr>
          <p:nvPr/>
        </p:nvSpPr>
        <p:spPr bwMode="auto">
          <a:xfrm>
            <a:off x="1192213" y="2970213"/>
            <a:ext cx="4635500" cy="231775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98" name="object 58"/>
          <p:cNvSpPr>
            <a:spLocks noChangeArrowheads="1"/>
          </p:cNvSpPr>
          <p:nvPr/>
        </p:nvSpPr>
        <p:spPr bwMode="auto">
          <a:xfrm>
            <a:off x="4244975" y="3236913"/>
            <a:ext cx="1579563" cy="233362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99" name="object 59"/>
          <p:cNvSpPr>
            <a:spLocks/>
          </p:cNvSpPr>
          <p:nvPr/>
        </p:nvSpPr>
        <p:spPr bwMode="auto">
          <a:xfrm>
            <a:off x="852488" y="2965450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300" name="object 60"/>
          <p:cNvSpPr>
            <a:spLocks/>
          </p:cNvSpPr>
          <p:nvPr/>
        </p:nvSpPr>
        <p:spPr bwMode="auto">
          <a:xfrm>
            <a:off x="889000" y="2968625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301" name="object 61"/>
          <p:cNvSpPr>
            <a:spLocks/>
          </p:cNvSpPr>
          <p:nvPr/>
        </p:nvSpPr>
        <p:spPr bwMode="auto">
          <a:xfrm>
            <a:off x="5849938" y="3641725"/>
            <a:ext cx="65087" cy="395288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64007" y="394715"/>
              </a:cxn>
              <a:cxn ang="0">
                <a:pos x="64007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64135" h="394970">
                <a:moveTo>
                  <a:pt x="0" y="394715"/>
                </a:moveTo>
                <a:lnTo>
                  <a:pt x="64007" y="394715"/>
                </a:lnTo>
                <a:lnTo>
                  <a:pt x="64007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302" name="object 62"/>
          <p:cNvSpPr>
            <a:spLocks/>
          </p:cNvSpPr>
          <p:nvPr/>
        </p:nvSpPr>
        <p:spPr bwMode="auto">
          <a:xfrm>
            <a:off x="6129338" y="3641725"/>
            <a:ext cx="63500" cy="395288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64007" y="394715"/>
              </a:cxn>
              <a:cxn ang="0">
                <a:pos x="64007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64135" h="394970">
                <a:moveTo>
                  <a:pt x="0" y="394715"/>
                </a:moveTo>
                <a:lnTo>
                  <a:pt x="64007" y="394715"/>
                </a:lnTo>
                <a:lnTo>
                  <a:pt x="64007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303" name="object 63"/>
          <p:cNvSpPr>
            <a:spLocks/>
          </p:cNvSpPr>
          <p:nvPr/>
        </p:nvSpPr>
        <p:spPr bwMode="auto">
          <a:xfrm>
            <a:off x="5915025" y="3641725"/>
            <a:ext cx="214313" cy="395288"/>
          </a:xfrm>
          <a:custGeom>
            <a:avLst/>
            <a:gdLst/>
            <a:ahLst/>
            <a:cxnLst>
              <a:cxn ang="0">
                <a:pos x="0" y="394715"/>
              </a:cxn>
              <a:cxn ang="0">
                <a:pos x="214883" y="394715"/>
              </a:cxn>
              <a:cxn ang="0">
                <a:pos x="214883" y="0"/>
              </a:cxn>
              <a:cxn ang="0">
                <a:pos x="0" y="0"/>
              </a:cxn>
              <a:cxn ang="0">
                <a:pos x="0" y="394715"/>
              </a:cxn>
            </a:cxnLst>
            <a:rect l="0" t="0" r="r" b="b"/>
            <a:pathLst>
              <a:path w="215264" h="394970">
                <a:moveTo>
                  <a:pt x="0" y="394715"/>
                </a:moveTo>
                <a:lnTo>
                  <a:pt x="214883" y="394715"/>
                </a:lnTo>
                <a:lnTo>
                  <a:pt x="214883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DDD9C3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304" name="object 64"/>
          <p:cNvSpPr>
            <a:spLocks noChangeArrowheads="1"/>
          </p:cNvSpPr>
          <p:nvPr/>
        </p:nvSpPr>
        <p:spPr bwMode="auto">
          <a:xfrm>
            <a:off x="5973763" y="3641725"/>
            <a:ext cx="219075" cy="231775"/>
          </a:xfrm>
          <a:prstGeom prst="rect">
            <a:avLst/>
          </a:prstGeom>
          <a:blipFill dpi="0" rotWithShape="1">
            <a:blip r:embed="rId1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305" name="object 65"/>
          <p:cNvSpPr>
            <a:spLocks noChangeArrowheads="1"/>
          </p:cNvSpPr>
          <p:nvPr/>
        </p:nvSpPr>
        <p:spPr bwMode="auto">
          <a:xfrm>
            <a:off x="4200525" y="3641725"/>
            <a:ext cx="1627188" cy="231775"/>
          </a:xfrm>
          <a:prstGeom prst="rect">
            <a:avLst/>
          </a:prstGeom>
          <a:blipFill dpi="0" rotWithShape="1">
            <a:blip r:embed="rId20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306" name="object 66"/>
          <p:cNvSpPr>
            <a:spLocks/>
          </p:cNvSpPr>
          <p:nvPr/>
        </p:nvSpPr>
        <p:spPr bwMode="auto">
          <a:xfrm>
            <a:off x="852488" y="3636963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307" name="object 67"/>
          <p:cNvSpPr>
            <a:spLocks/>
          </p:cNvSpPr>
          <p:nvPr/>
        </p:nvSpPr>
        <p:spPr bwMode="auto">
          <a:xfrm>
            <a:off x="889000" y="3640138"/>
            <a:ext cx="5784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84549" y="0"/>
              </a:cxn>
            </a:cxnLst>
            <a:rect l="0" t="0" r="r" b="b"/>
            <a:pathLst>
              <a:path w="5784850">
                <a:moveTo>
                  <a:pt x="0" y="0"/>
                </a:moveTo>
                <a:lnTo>
                  <a:pt x="5784549" y="0"/>
                </a:lnTo>
              </a:path>
            </a:pathLst>
          </a:custGeom>
          <a:noFill/>
          <a:ln w="431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308" name="object 68"/>
          <p:cNvSpPr>
            <a:spLocks/>
          </p:cNvSpPr>
          <p:nvPr/>
        </p:nvSpPr>
        <p:spPr bwMode="auto">
          <a:xfrm>
            <a:off x="852488" y="4065588"/>
            <a:ext cx="585787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7701" y="0"/>
              </a:cxn>
            </a:cxnLst>
            <a:rect l="0" t="0" r="r" b="b"/>
            <a:pathLst>
              <a:path w="5857875">
                <a:moveTo>
                  <a:pt x="0" y="0"/>
                </a:moveTo>
                <a:lnTo>
                  <a:pt x="5857701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309" name="object 69"/>
          <p:cNvSpPr>
            <a:spLocks/>
          </p:cNvSpPr>
          <p:nvPr/>
        </p:nvSpPr>
        <p:spPr bwMode="auto">
          <a:xfrm>
            <a:off x="879475" y="4041775"/>
            <a:ext cx="58039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02837" y="0"/>
              </a:cxn>
            </a:cxnLst>
            <a:rect l="0" t="0" r="r" b="b"/>
            <a:pathLst>
              <a:path w="5803265">
                <a:moveTo>
                  <a:pt x="0" y="0"/>
                </a:moveTo>
                <a:lnTo>
                  <a:pt x="5802837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310" name="object 70"/>
          <p:cNvSpPr>
            <a:spLocks noChangeArrowheads="1"/>
          </p:cNvSpPr>
          <p:nvPr/>
        </p:nvSpPr>
        <p:spPr bwMode="auto">
          <a:xfrm>
            <a:off x="1590675" y="4491038"/>
            <a:ext cx="4891088" cy="292100"/>
          </a:xfrm>
          <a:prstGeom prst="rect">
            <a:avLst/>
          </a:prstGeom>
          <a:blipFill dpi="0" rotWithShape="1">
            <a:blip r:embed="rId2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" name="object 71"/>
          <p:cNvSpPr txBox="1"/>
          <p:nvPr/>
        </p:nvSpPr>
        <p:spPr>
          <a:xfrm>
            <a:off x="1131888" y="5006975"/>
            <a:ext cx="2722562" cy="9032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542925"/>
            <a:r>
              <a:rPr lang="en-US" sz="1100" b="1">
                <a:latin typeface="Arial" charset="0"/>
              </a:rPr>
              <a:t>ģĕđýĐ¾ ËÕÃĐ¾Ğ ¿ĥđýĐ¾ Æ¿ä¾ÞÛđĐ ÅĥđčĐ¾ ďĥČĞ</a:t>
            </a:r>
            <a:endParaRPr lang="en-US" sz="1100">
              <a:latin typeface="Arial" charset="0"/>
            </a:endParaRPr>
          </a:p>
          <a:p>
            <a:pPr marL="542925" algn="r">
              <a:spcBef>
                <a:spcPts val="538"/>
              </a:spcBef>
            </a:pPr>
            <a:r>
              <a:rPr lang="en-US" sz="1100" b="1">
                <a:latin typeface="Arial" charset="0"/>
              </a:rPr>
              <a:t>: ēـــäĬ¾</a:t>
            </a:r>
            <a:endParaRPr lang="en-US" sz="1100">
              <a:latin typeface="Arial" charset="0"/>
            </a:endParaRPr>
          </a:p>
          <a:p>
            <a:pPr marL="542925" algn="r">
              <a:spcBef>
                <a:spcPts val="163"/>
              </a:spcBef>
            </a:pPr>
            <a:r>
              <a:rPr lang="en-US" sz="600" b="1">
                <a:latin typeface="Arial" charset="0"/>
              </a:rPr>
              <a:t>111111111111111111111111111111111111111111111111111111</a:t>
            </a:r>
            <a:endParaRPr lang="en-US" sz="600">
              <a:latin typeface="Arial" charset="0"/>
            </a:endParaRPr>
          </a:p>
          <a:p>
            <a:pPr marL="542925">
              <a:spcBef>
                <a:spcPts val="25"/>
              </a:spcBef>
            </a:pPr>
            <a:endParaRPr lang="en-US" sz="700">
              <a:latin typeface="Times New Roman" pitchFamily="18" charset="0"/>
              <a:cs typeface="Times New Roman" pitchFamily="18" charset="0"/>
            </a:endParaRPr>
          </a:p>
          <a:p>
            <a:pPr marL="542925" algn="r"/>
            <a:r>
              <a:rPr lang="en-US" sz="1100" b="1">
                <a:latin typeface="Arial" charset="0"/>
              </a:rPr>
              <a:t>: ûĥĈğÉĐ¾</a:t>
            </a:r>
            <a:endParaRPr lang="en-US" sz="1100">
              <a:latin typeface="Arial" charset="0"/>
            </a:endParaRPr>
          </a:p>
          <a:p>
            <a:pPr marL="542925" algn="r">
              <a:spcBef>
                <a:spcPts val="175"/>
              </a:spcBef>
            </a:pPr>
            <a:r>
              <a:rPr lang="en-US" sz="600" b="1">
                <a:latin typeface="Arial" charset="0"/>
              </a:rPr>
              <a:t>111111111111111111111111111111111111111111111111111111111111111</a:t>
            </a:r>
            <a:endParaRPr lang="en-US" sz="60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676</Words>
  <Application>Microsoft Office PowerPoint</Application>
  <PresentationFormat>Custom</PresentationFormat>
  <Paragraphs>166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Arial</vt:lpstr>
      <vt:lpstr>Tahoma</vt:lpstr>
      <vt:lpstr>Times New Roman</vt:lpstr>
      <vt:lpstr>Symbol</vt:lpstr>
      <vt:lpstr>Wingdings 2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Devroot</cp:lastModifiedBy>
  <cp:revision>1</cp:revision>
  <dcterms:created xsi:type="dcterms:W3CDTF">2015-04-12T18:11:28Z</dcterms:created>
  <dcterms:modified xsi:type="dcterms:W3CDTF">2015-04-12T16:34:32Z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