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693400" cy="10699750"/>
  <p:notesSz cx="10693400" cy="106997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78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8470" y="1158248"/>
            <a:ext cx="2615565" cy="12966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803893" y="4054680"/>
            <a:ext cx="1125855" cy="1673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latin typeface="Traditional Arabic"/>
                <a:cs typeface="Traditional Arabic"/>
              </a:rPr>
              <a:t>:</a:t>
            </a:r>
            <a:r>
              <a:rPr sz="1600" b="1" spc="5" dirty="0">
                <a:latin typeface="Traditional Arabic"/>
                <a:cs typeface="Traditional Arabic"/>
              </a:rPr>
              <a:t> </a:t>
            </a:r>
            <a:r>
              <a:rPr sz="1600" b="1" spc="35" dirty="0">
                <a:latin typeface="Traditional Arabic"/>
                <a:cs typeface="Traditional Arabic"/>
              </a:rPr>
              <a:t>ج</a:t>
            </a:r>
            <a:r>
              <a:rPr sz="1600" b="1" spc="490" dirty="0">
                <a:latin typeface="Traditional Arabic"/>
                <a:cs typeface="Traditional Arabic"/>
              </a:rPr>
              <a:t>م</a:t>
            </a:r>
            <a:r>
              <a:rPr sz="1600" b="1" dirty="0">
                <a:latin typeface="Traditional Arabic"/>
                <a:cs typeface="Traditional Arabic"/>
              </a:rPr>
              <a:t>ا</a:t>
            </a:r>
            <a:r>
              <a:rPr sz="1600" b="1" spc="-80" dirty="0">
                <a:latin typeface="Traditional Arabic"/>
                <a:cs typeface="Traditional Arabic"/>
              </a:rPr>
              <a:t>ن</a:t>
            </a:r>
            <a:r>
              <a:rPr sz="1600" b="1" spc="615" dirty="0">
                <a:latin typeface="Traditional Arabic"/>
                <a:cs typeface="Traditional Arabic"/>
              </a:rPr>
              <a:t>ر</a:t>
            </a:r>
            <a:r>
              <a:rPr sz="1600" b="1" spc="-210" dirty="0">
                <a:latin typeface="Traditional Arabic"/>
                <a:cs typeface="Traditional Arabic"/>
              </a:rPr>
              <a:t>ل</a:t>
            </a:r>
            <a:r>
              <a:rPr sz="1600" b="1" spc="85" dirty="0">
                <a:latin typeface="Traditional Arabic"/>
                <a:cs typeface="Traditional Arabic"/>
              </a:rPr>
              <a:t>ا</a:t>
            </a:r>
            <a:r>
              <a:rPr sz="1600" b="1" spc="5" dirty="0">
                <a:latin typeface="Traditional Arabic"/>
                <a:cs typeface="Traditional Arabic"/>
              </a:rPr>
              <a:t> </a:t>
            </a:r>
            <a:r>
              <a:rPr sz="1600" b="1" spc="409" dirty="0">
                <a:latin typeface="Traditional Arabic"/>
                <a:cs typeface="Traditional Arabic"/>
              </a:rPr>
              <a:t>م</a:t>
            </a:r>
            <a:r>
              <a:rPr sz="1600" b="1" spc="50" dirty="0">
                <a:latin typeface="Traditional Arabic"/>
                <a:cs typeface="Traditional Arabic"/>
              </a:rPr>
              <a:t>س</a:t>
            </a:r>
            <a:r>
              <a:rPr sz="1600" b="1" spc="85" dirty="0">
                <a:latin typeface="Traditional Arabic"/>
                <a:cs typeface="Traditional Arabic"/>
              </a:rPr>
              <a:t>ا</a:t>
            </a:r>
            <a:endParaRPr sz="1600">
              <a:latin typeface="Traditional Arabic"/>
              <a:cs typeface="Traditional Arabic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568960">
              <a:lnSpc>
                <a:spcPct val="100000"/>
              </a:lnSpc>
            </a:pPr>
            <a:r>
              <a:rPr sz="1600" b="1" spc="-5" dirty="0">
                <a:latin typeface="Traditional Arabic"/>
                <a:cs typeface="Traditional Arabic"/>
              </a:rPr>
              <a:t>:</a:t>
            </a:r>
            <a:r>
              <a:rPr sz="1600" b="1" spc="5" dirty="0">
                <a:latin typeface="Traditional Arabic"/>
                <a:cs typeface="Traditional Arabic"/>
              </a:rPr>
              <a:t> </a:t>
            </a:r>
            <a:r>
              <a:rPr sz="1600" b="1" spc="185" dirty="0">
                <a:latin typeface="Traditional Arabic"/>
                <a:cs typeface="Traditional Arabic"/>
              </a:rPr>
              <a:t>ة</a:t>
            </a:r>
            <a:r>
              <a:rPr sz="1600" b="1" spc="-220" dirty="0">
                <a:latin typeface="Traditional Arabic"/>
                <a:cs typeface="Traditional Arabic"/>
              </a:rPr>
              <a:t>ي</a:t>
            </a:r>
            <a:r>
              <a:rPr sz="1600" b="1" spc="-285" dirty="0">
                <a:latin typeface="Traditional Arabic"/>
                <a:cs typeface="Traditional Arabic"/>
              </a:rPr>
              <a:t>ل</a:t>
            </a:r>
            <a:r>
              <a:rPr sz="1600" b="1" spc="-145" dirty="0">
                <a:latin typeface="Traditional Arabic"/>
                <a:cs typeface="Traditional Arabic"/>
              </a:rPr>
              <a:t>ك</a:t>
            </a:r>
            <a:r>
              <a:rPr sz="1600" b="1" spc="-204" dirty="0">
                <a:latin typeface="Traditional Arabic"/>
                <a:cs typeface="Traditional Arabic"/>
              </a:rPr>
              <a:t>ل</a:t>
            </a:r>
            <a:r>
              <a:rPr sz="1600" b="1" spc="85" dirty="0">
                <a:latin typeface="Traditional Arabic"/>
                <a:cs typeface="Traditional Arabic"/>
              </a:rPr>
              <a:t>ا</a:t>
            </a:r>
            <a:endParaRPr sz="1600">
              <a:latin typeface="Traditional Arabic"/>
              <a:cs typeface="Traditional Arabic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650">
              <a:latin typeface="Times New Roman"/>
              <a:cs typeface="Times New Roman"/>
            </a:endParaRPr>
          </a:p>
          <a:p>
            <a:pPr marL="556895">
              <a:lnSpc>
                <a:spcPct val="100000"/>
              </a:lnSpc>
            </a:pPr>
            <a:r>
              <a:rPr sz="1600" b="1" spc="-5" dirty="0">
                <a:latin typeface="Traditional Arabic"/>
                <a:cs typeface="Traditional Arabic"/>
              </a:rPr>
              <a:t>: </a:t>
            </a:r>
            <a:r>
              <a:rPr sz="1600" b="1" spc="409" dirty="0">
                <a:latin typeface="Traditional Arabic"/>
                <a:cs typeface="Traditional Arabic"/>
              </a:rPr>
              <a:t>م</a:t>
            </a:r>
            <a:r>
              <a:rPr sz="1600" b="1" spc="-20" dirty="0">
                <a:latin typeface="Traditional Arabic"/>
                <a:cs typeface="Traditional Arabic"/>
              </a:rPr>
              <a:t>س</a:t>
            </a:r>
            <a:r>
              <a:rPr sz="1600" b="1" spc="-285" dirty="0">
                <a:latin typeface="Traditional Arabic"/>
                <a:cs typeface="Traditional Arabic"/>
              </a:rPr>
              <a:t>ق</a:t>
            </a:r>
            <a:r>
              <a:rPr sz="1600" b="1" spc="-210" dirty="0">
                <a:latin typeface="Traditional Arabic"/>
                <a:cs typeface="Traditional Arabic"/>
              </a:rPr>
              <a:t>ل</a:t>
            </a:r>
            <a:r>
              <a:rPr sz="1600" b="1" spc="85" dirty="0">
                <a:latin typeface="Traditional Arabic"/>
                <a:cs typeface="Traditional Arabic"/>
              </a:rPr>
              <a:t>ا</a:t>
            </a:r>
            <a:endParaRPr sz="1600">
              <a:latin typeface="Traditional Arabic"/>
              <a:cs typeface="Traditional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9697" y="6531142"/>
            <a:ext cx="1977389" cy="741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 algn="ctr">
              <a:lnSpc>
                <a:spcPct val="100000"/>
              </a:lnSpc>
            </a:pPr>
            <a:r>
              <a:rPr sz="2200" spc="-120" dirty="0">
                <a:solidFill>
                  <a:srgbClr val="323298"/>
                </a:solidFill>
                <a:latin typeface="Traditional Arabic"/>
                <a:cs typeface="Traditional Arabic"/>
              </a:rPr>
              <a:t>ر</a:t>
            </a:r>
            <a:r>
              <a:rPr sz="2200" spc="75" dirty="0">
                <a:solidFill>
                  <a:srgbClr val="323298"/>
                </a:solidFill>
                <a:latin typeface="Traditional Arabic"/>
                <a:cs typeface="Traditional Arabic"/>
              </a:rPr>
              <a:t>ا</a:t>
            </a:r>
            <a:r>
              <a:rPr sz="2200" spc="5" dirty="0">
                <a:solidFill>
                  <a:srgbClr val="323298"/>
                </a:solidFill>
                <a:latin typeface="Traditional Arabic"/>
                <a:cs typeface="Traditional Arabic"/>
              </a:rPr>
              <a:t>رـقإ</a:t>
            </a:r>
            <a:r>
              <a:rPr sz="2200" spc="-270" dirty="0">
                <a:solidFill>
                  <a:srgbClr val="323298"/>
                </a:solidFill>
                <a:latin typeface="Traditional Arabic"/>
                <a:cs typeface="Traditional Arabic"/>
              </a:rPr>
              <a:t> </a:t>
            </a:r>
            <a:r>
              <a:rPr sz="2200" spc="-140" dirty="0">
                <a:solidFill>
                  <a:srgbClr val="323298"/>
                </a:solidFill>
                <a:latin typeface="Traditional Arabic"/>
                <a:cs typeface="Traditional Arabic"/>
              </a:rPr>
              <a:t>ج</a:t>
            </a:r>
            <a:r>
              <a:rPr sz="2200" spc="-60" dirty="0">
                <a:solidFill>
                  <a:srgbClr val="323298"/>
                </a:solidFill>
                <a:latin typeface="Traditional Arabic"/>
                <a:cs typeface="Traditional Arabic"/>
              </a:rPr>
              <a:t>ذ</a:t>
            </a:r>
            <a:r>
              <a:rPr sz="2200" spc="-75" dirty="0">
                <a:solidFill>
                  <a:srgbClr val="323298"/>
                </a:solidFill>
                <a:latin typeface="Traditional Arabic"/>
                <a:cs typeface="Traditional Arabic"/>
              </a:rPr>
              <a:t>و</a:t>
            </a:r>
            <a:r>
              <a:rPr sz="2200" spc="875" dirty="0">
                <a:solidFill>
                  <a:srgbClr val="323298"/>
                </a:solidFill>
                <a:latin typeface="Traditional Arabic"/>
                <a:cs typeface="Traditional Arabic"/>
              </a:rPr>
              <a:t>م</a:t>
            </a:r>
            <a:endParaRPr sz="2200">
              <a:latin typeface="Traditional Arabic"/>
              <a:cs typeface="Traditional Arabic"/>
            </a:endParaRPr>
          </a:p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sz="2200" spc="175" dirty="0">
                <a:solidFill>
                  <a:srgbClr val="323298"/>
                </a:solidFill>
                <a:latin typeface="Traditional Arabic"/>
                <a:cs typeface="Traditional Arabic"/>
              </a:rPr>
              <a:t>د</a:t>
            </a:r>
            <a:r>
              <a:rPr sz="2200" spc="-210" dirty="0">
                <a:solidFill>
                  <a:srgbClr val="323298"/>
                </a:solidFill>
                <a:latin typeface="Traditional Arabic"/>
                <a:cs typeface="Traditional Arabic"/>
              </a:rPr>
              <a:t>يدج</a:t>
            </a:r>
            <a:r>
              <a:rPr sz="2200" spc="-270" dirty="0">
                <a:solidFill>
                  <a:srgbClr val="323298"/>
                </a:solidFill>
                <a:latin typeface="Traditional Arabic"/>
                <a:cs typeface="Traditional Arabic"/>
              </a:rPr>
              <a:t> </a:t>
            </a:r>
            <a:r>
              <a:rPr sz="2200" spc="-290" dirty="0">
                <a:solidFill>
                  <a:srgbClr val="323298"/>
                </a:solidFill>
                <a:latin typeface="Traditional Arabic"/>
                <a:cs typeface="Traditional Arabic"/>
              </a:rPr>
              <a:t>ايلع</a:t>
            </a:r>
            <a:r>
              <a:rPr sz="2200" spc="-265" dirty="0">
                <a:solidFill>
                  <a:srgbClr val="323298"/>
                </a:solidFill>
                <a:latin typeface="Traditional Arabic"/>
                <a:cs typeface="Traditional Arabic"/>
              </a:rPr>
              <a:t> </a:t>
            </a:r>
            <a:r>
              <a:rPr sz="2200" spc="-405" dirty="0">
                <a:solidFill>
                  <a:srgbClr val="323298"/>
                </a:solidFill>
                <a:latin typeface="Traditional Arabic"/>
                <a:cs typeface="Traditional Arabic"/>
              </a:rPr>
              <a:t>ت</a:t>
            </a:r>
            <a:r>
              <a:rPr sz="2200" spc="235" dirty="0">
                <a:solidFill>
                  <a:srgbClr val="323298"/>
                </a:solidFill>
                <a:latin typeface="Traditional Arabic"/>
                <a:cs typeface="Traditional Arabic"/>
              </a:rPr>
              <a:t>ا</a:t>
            </a:r>
            <a:r>
              <a:rPr sz="2200" spc="-130" dirty="0">
                <a:solidFill>
                  <a:srgbClr val="323298"/>
                </a:solidFill>
                <a:latin typeface="Traditional Arabic"/>
                <a:cs typeface="Traditional Arabic"/>
              </a:rPr>
              <a:t>سارد</a:t>
            </a:r>
            <a:r>
              <a:rPr sz="2200" spc="-280" dirty="0">
                <a:solidFill>
                  <a:srgbClr val="323298"/>
                </a:solidFill>
                <a:latin typeface="Traditional Arabic"/>
                <a:cs typeface="Traditional Arabic"/>
              </a:rPr>
              <a:t> </a:t>
            </a:r>
            <a:r>
              <a:rPr sz="2200" spc="-190" dirty="0">
                <a:solidFill>
                  <a:srgbClr val="323298"/>
                </a:solidFill>
                <a:latin typeface="Traditional Arabic"/>
                <a:cs typeface="Traditional Arabic"/>
              </a:rPr>
              <a:t>جمانرب</a:t>
            </a:r>
            <a:endParaRPr sz="2200">
              <a:latin typeface="Traditional Arabic"/>
              <a:cs typeface="Traditional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4943" y="7978851"/>
            <a:ext cx="4569460" cy="1057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4740">
              <a:lnSpc>
                <a:spcPct val="100000"/>
              </a:lnSpc>
            </a:pPr>
            <a:r>
              <a:rPr sz="1200" b="1" spc="-305" dirty="0">
                <a:solidFill>
                  <a:srgbClr val="323298"/>
                </a:solidFill>
                <a:latin typeface="Arial"/>
                <a:cs typeface="Arial"/>
              </a:rPr>
              <a:t>ϡ</a:t>
            </a:r>
            <a:r>
              <a:rPr sz="1200" b="1" spc="265" dirty="0">
                <a:solidFill>
                  <a:srgbClr val="323298"/>
                </a:solidFill>
                <a:latin typeface="Arial"/>
                <a:cs typeface="Arial"/>
              </a:rPr>
              <a:t>˻˹˺</a:t>
            </a:r>
            <a:r>
              <a:rPr sz="1200" b="1" spc="270" dirty="0">
                <a:solidFill>
                  <a:srgbClr val="323298"/>
                </a:solidFill>
                <a:latin typeface="Arial"/>
                <a:cs typeface="Arial"/>
              </a:rPr>
              <a:t>˹</a:t>
            </a:r>
            <a:r>
              <a:rPr sz="1200" b="1" dirty="0">
                <a:solidFill>
                  <a:srgbClr val="323298"/>
                </a:solidFill>
                <a:latin typeface="Arial"/>
                <a:cs typeface="Arial"/>
              </a:rPr>
              <a:t> / </a:t>
            </a:r>
            <a:r>
              <a:rPr sz="1200" b="1" spc="5" dirty="0">
                <a:solidFill>
                  <a:srgbClr val="323298"/>
                </a:solidFill>
                <a:latin typeface="Arial"/>
                <a:cs typeface="Arial"/>
              </a:rPr>
              <a:t> </a:t>
            </a:r>
            <a:r>
              <a:rPr sz="1200" b="1" spc="70" dirty="0">
                <a:solidFill>
                  <a:srgbClr val="323298"/>
                </a:solidFill>
                <a:latin typeface="Arial"/>
                <a:cs typeface="Arial"/>
              </a:rPr>
              <a:t>ـه</a:t>
            </a:r>
            <a:r>
              <a:rPr sz="1200" b="1" spc="245" dirty="0">
                <a:solidFill>
                  <a:srgbClr val="323298"/>
                </a:solidFill>
                <a:latin typeface="Arial"/>
                <a:cs typeface="Arial"/>
              </a:rPr>
              <a:t>˺˽˼˺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4484370" algn="l"/>
              </a:tabLst>
            </a:pPr>
            <a:r>
              <a:rPr sz="1400" b="1" spc="130" dirty="0">
                <a:latin typeface="Arial"/>
                <a:cs typeface="Arial"/>
              </a:rPr>
              <a:t>.ط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40" dirty="0">
                <a:latin typeface="Arial"/>
                <a:cs typeface="Arial"/>
              </a:rPr>
              <a:t>غمما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طي</a:t>
            </a:r>
            <a:r>
              <a:rPr sz="1400" b="1" spc="-85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ش</a:t>
            </a:r>
            <a:r>
              <a:rPr sz="1400" b="1" spc="-114" dirty="0">
                <a:latin typeface="Arial"/>
                <a:cs typeface="Arial"/>
              </a:rPr>
              <a:t>لا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قا</a:t>
            </a:r>
            <a:r>
              <a:rPr sz="1400" b="1" spc="-325" dirty="0">
                <a:latin typeface="Arial"/>
                <a:cs typeface="Arial"/>
              </a:rPr>
              <a:t>ف</a:t>
            </a:r>
            <a:r>
              <a:rPr sz="1400" b="1" spc="-125" dirty="0">
                <a:latin typeface="Arial"/>
                <a:cs typeface="Arial"/>
              </a:rPr>
              <a:t>رإ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210" dirty="0">
                <a:latin typeface="Arial"/>
                <a:cs typeface="Arial"/>
              </a:rPr>
              <a:t>ي</a:t>
            </a:r>
            <a:r>
              <a:rPr sz="1400" b="1" spc="70" dirty="0">
                <a:latin typeface="Arial"/>
                <a:cs typeface="Arial"/>
              </a:rPr>
              <a:t>لآا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بساحا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40" dirty="0">
                <a:latin typeface="Arial"/>
                <a:cs typeface="Arial"/>
              </a:rPr>
              <a:t>م</a:t>
            </a:r>
            <a:r>
              <a:rPr sz="1400" b="1" spc="-30" dirty="0">
                <a:latin typeface="Arial"/>
                <a:cs typeface="Arial"/>
              </a:rPr>
              <a:t>ا</a:t>
            </a:r>
            <a:r>
              <a:rPr sz="1400" b="1" spc="-75" dirty="0">
                <a:latin typeface="Arial"/>
                <a:cs typeface="Arial"/>
              </a:rPr>
              <a:t>دخ</a:t>
            </a:r>
            <a:r>
              <a:rPr sz="1400" b="1" spc="-110" dirty="0">
                <a:latin typeface="Arial"/>
                <a:cs typeface="Arial"/>
              </a:rPr>
              <a:t>ت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245" dirty="0">
                <a:latin typeface="Arial"/>
                <a:cs typeface="Arial"/>
              </a:rPr>
              <a:t>اب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ت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جذوم</a:t>
            </a:r>
            <a:r>
              <a:rPr sz="1400" b="1" spc="-145" dirty="0">
                <a:latin typeface="Arial"/>
                <a:cs typeface="Arial"/>
              </a:rPr>
              <a:t>ن</a:t>
            </a:r>
            <a:r>
              <a:rPr sz="1400" b="1" spc="-114" dirty="0">
                <a:latin typeface="Arial"/>
                <a:cs typeface="Arial"/>
              </a:rPr>
              <a:t>لا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00" dirty="0">
                <a:latin typeface="Arial"/>
                <a:cs typeface="Arial"/>
              </a:rPr>
              <a:t>اذه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20" dirty="0">
                <a:latin typeface="Arial"/>
                <a:cs typeface="Arial"/>
              </a:rPr>
              <a:t>ئبعت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80" dirty="0">
                <a:latin typeface="Arial"/>
                <a:cs typeface="Arial"/>
              </a:rPr>
              <a:t>ً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ض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dirty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09220" algn="ctr">
              <a:lnSpc>
                <a:spcPct val="100000"/>
              </a:lnSpc>
              <a:spcBef>
                <a:spcPts val="480"/>
              </a:spcBef>
              <a:tabLst>
                <a:tab pos="4484370" algn="l"/>
              </a:tabLst>
            </a:pPr>
            <a:r>
              <a:rPr sz="1400" b="1" spc="-245" dirty="0">
                <a:latin typeface="Arial"/>
                <a:cs typeface="Arial"/>
              </a:rPr>
              <a:t>1160</a:t>
            </a:r>
            <a:r>
              <a:rPr sz="1400" b="1" spc="1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300" dirty="0">
                <a:latin typeface="Arial"/>
                <a:cs typeface="Arial"/>
              </a:rPr>
              <a:t>لي</a:t>
            </a:r>
            <a:r>
              <a:rPr sz="1400" b="1" spc="-260" dirty="0">
                <a:latin typeface="Arial"/>
                <a:cs typeface="Arial"/>
              </a:rPr>
              <a:t>و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165" dirty="0">
                <a:latin typeface="Arial"/>
                <a:cs typeface="Arial"/>
              </a:rPr>
              <a:t> </a:t>
            </a:r>
            <a:r>
              <a:rPr sz="1400" b="1" spc="-245" dirty="0">
                <a:latin typeface="Arial"/>
                <a:cs typeface="Arial"/>
              </a:rPr>
              <a:t>064321713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55" dirty="0">
                <a:latin typeface="Arial"/>
                <a:cs typeface="Arial"/>
              </a:rPr>
              <a:t> </a:t>
            </a:r>
            <a:r>
              <a:rPr sz="1400" b="1" spc="-114" dirty="0">
                <a:latin typeface="Arial"/>
                <a:cs typeface="Arial"/>
              </a:rPr>
              <a:t>ا</a:t>
            </a:r>
            <a:r>
              <a:rPr sz="1400" b="1" spc="-345" dirty="0">
                <a:latin typeface="Arial"/>
                <a:cs typeface="Arial"/>
              </a:rPr>
              <a:t>ي</a:t>
            </a:r>
            <a:r>
              <a:rPr sz="1400" b="1" spc="-170" dirty="0">
                <a:latin typeface="Arial"/>
                <a:cs typeface="Arial"/>
              </a:rPr>
              <a:t>لعلا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ت</a:t>
            </a:r>
            <a:r>
              <a:rPr sz="1400" b="1" spc="-114" dirty="0">
                <a:latin typeface="Arial"/>
                <a:cs typeface="Arial"/>
              </a:rPr>
              <a:t>اساردلا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ةد</a:t>
            </a:r>
            <a:r>
              <a:rPr sz="1400" b="1" spc="75" dirty="0">
                <a:latin typeface="Arial"/>
                <a:cs typeface="Arial"/>
              </a:rPr>
              <a:t>ام</a:t>
            </a:r>
            <a:r>
              <a:rPr sz="1400" b="1" spc="-360" dirty="0">
                <a:latin typeface="Arial"/>
                <a:cs typeface="Arial"/>
              </a:rPr>
              <a:t>عب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لاصت</a:t>
            </a:r>
            <a:r>
              <a:rPr sz="1400" b="1" spc="-50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ى</a:t>
            </a:r>
            <a:r>
              <a:rPr sz="1400" b="1" spc="-50" dirty="0">
                <a:latin typeface="Arial"/>
                <a:cs typeface="Arial"/>
              </a:rPr>
              <a:t>جر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05" dirty="0">
                <a:latin typeface="Arial"/>
                <a:cs typeface="Arial"/>
              </a:rPr>
              <a:t>را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425" dirty="0">
                <a:latin typeface="Arial"/>
                <a:cs typeface="Arial"/>
              </a:rPr>
              <a:t>فت</a:t>
            </a:r>
            <a:r>
              <a:rPr sz="1400" b="1" spc="-555" dirty="0">
                <a:latin typeface="Arial"/>
                <a:cs typeface="Arial"/>
              </a:rPr>
              <a:t>س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dirty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55848" y="1352999"/>
            <a:ext cx="1720850" cy="1194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7500"/>
              </a:lnSpc>
            </a:pPr>
            <a:r>
              <a:rPr sz="1800" b="1" spc="-10" dirty="0">
                <a:latin typeface="Arial"/>
                <a:cs typeface="Arial"/>
              </a:rPr>
              <a:t>ة</a:t>
            </a:r>
            <a:r>
              <a:rPr sz="1800" b="1" spc="-295" dirty="0">
                <a:latin typeface="Arial"/>
                <a:cs typeface="Arial"/>
              </a:rPr>
              <a:t>يدوع</a:t>
            </a:r>
            <a:r>
              <a:rPr sz="1800" b="1" spc="-545" dirty="0">
                <a:latin typeface="Arial"/>
                <a:cs typeface="Arial"/>
              </a:rPr>
              <a:t>س</a:t>
            </a:r>
            <a:r>
              <a:rPr sz="1800" b="1" spc="-145" dirty="0">
                <a:latin typeface="Arial"/>
                <a:cs typeface="Arial"/>
              </a:rPr>
              <a:t>لا </a:t>
            </a:r>
            <a:r>
              <a:rPr sz="1800" b="1" spc="5" dirty="0">
                <a:latin typeface="Arial"/>
                <a:cs typeface="Arial"/>
              </a:rPr>
              <a:t>ة</a:t>
            </a:r>
            <a:r>
              <a:rPr sz="1800" b="1" spc="-330" dirty="0">
                <a:latin typeface="Arial"/>
                <a:cs typeface="Arial"/>
              </a:rPr>
              <a:t>يبرعلا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ة</a:t>
            </a:r>
            <a:r>
              <a:rPr sz="1800" b="1" spc="-325" dirty="0">
                <a:latin typeface="Arial"/>
                <a:cs typeface="Arial"/>
              </a:rPr>
              <a:t>ك</a:t>
            </a:r>
            <a:r>
              <a:rPr sz="1800" b="1" spc="-280" dirty="0">
                <a:latin typeface="Arial"/>
                <a:cs typeface="Arial"/>
              </a:rPr>
              <a:t>ل</a:t>
            </a:r>
            <a:r>
              <a:rPr sz="1800" b="1" spc="25" dirty="0">
                <a:latin typeface="Arial"/>
                <a:cs typeface="Arial"/>
              </a:rPr>
              <a:t>مما </a:t>
            </a:r>
            <a:r>
              <a:rPr sz="1800" b="1" spc="-185" dirty="0">
                <a:latin typeface="Arial"/>
                <a:cs typeface="Arial"/>
              </a:rPr>
              <a:t>يلاعلا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275" dirty="0">
                <a:latin typeface="Arial"/>
                <a:cs typeface="Arial"/>
              </a:rPr>
              <a:t>مي</a:t>
            </a:r>
            <a:r>
              <a:rPr sz="1800" b="1" spc="-254" dirty="0">
                <a:latin typeface="Arial"/>
                <a:cs typeface="Arial"/>
              </a:rPr>
              <a:t>ل</a:t>
            </a:r>
            <a:r>
              <a:rPr sz="1800" b="1" spc="-285" dirty="0">
                <a:latin typeface="Arial"/>
                <a:cs typeface="Arial"/>
              </a:rPr>
              <a:t>عتلا</a:t>
            </a:r>
            <a:r>
              <a:rPr sz="1800" b="1" spc="-155" dirty="0">
                <a:latin typeface="Arial"/>
                <a:cs typeface="Arial"/>
              </a:rPr>
              <a:t> </a:t>
            </a:r>
            <a:r>
              <a:rPr sz="1800" b="1" spc="-204" dirty="0">
                <a:latin typeface="Arial"/>
                <a:cs typeface="Arial"/>
              </a:rPr>
              <a:t>ةر</a:t>
            </a:r>
            <a:r>
              <a:rPr sz="1800" b="1" spc="-185" dirty="0">
                <a:latin typeface="Arial"/>
                <a:cs typeface="Arial"/>
              </a:rPr>
              <a:t>ازو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ة</a:t>
            </a:r>
            <a:r>
              <a:rPr sz="1800" b="1" spc="80" dirty="0">
                <a:latin typeface="Arial"/>
                <a:cs typeface="Arial"/>
              </a:rPr>
              <a:t>ـعمج</a:t>
            </a:r>
            <a:r>
              <a:rPr sz="1800" b="1" spc="-25" dirty="0">
                <a:latin typeface="Arial"/>
                <a:cs typeface="Arial"/>
              </a:rPr>
              <a:t>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ة</a:t>
            </a:r>
            <a:r>
              <a:rPr sz="1800" b="1" spc="-200" dirty="0">
                <a:latin typeface="Arial"/>
                <a:cs typeface="Arial"/>
              </a:rPr>
              <a:t>ـ</a:t>
            </a:r>
            <a:r>
              <a:rPr sz="1800" b="1" spc="-195" dirty="0">
                <a:latin typeface="Arial"/>
                <a:cs typeface="Arial"/>
              </a:rPr>
              <a:t>ـ</a:t>
            </a:r>
            <a:r>
              <a:rPr sz="1800" b="1" spc="-35" dirty="0">
                <a:latin typeface="Arial"/>
                <a:cs typeface="Arial"/>
              </a:rPr>
              <a:t>عم</a:t>
            </a:r>
            <a:r>
              <a:rPr sz="1800" b="1" spc="-30" dirty="0">
                <a:latin typeface="Arial"/>
                <a:cs typeface="Arial"/>
              </a:rPr>
              <a:t>ا</a:t>
            </a:r>
            <a:r>
              <a:rPr sz="1800" b="1" spc="50" dirty="0">
                <a:latin typeface="Arial"/>
                <a:cs typeface="Arial"/>
              </a:rPr>
              <a:t>ج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800" b="1" spc="-90" dirty="0">
                <a:latin typeface="Arial"/>
                <a:cs typeface="Arial"/>
              </a:rPr>
              <a:t>ا</a:t>
            </a:r>
            <a:r>
              <a:rPr sz="1800" b="1" spc="-100" dirty="0">
                <a:latin typeface="Arial"/>
                <a:cs typeface="Arial"/>
              </a:rPr>
              <a:t>ـ</a:t>
            </a:r>
            <a:r>
              <a:rPr sz="1800" b="1" spc="-395" dirty="0">
                <a:latin typeface="Arial"/>
                <a:cs typeface="Arial"/>
              </a:rPr>
              <a:t>يل</a:t>
            </a:r>
            <a:r>
              <a:rPr sz="1800" b="1" spc="-400" dirty="0">
                <a:latin typeface="Arial"/>
                <a:cs typeface="Arial"/>
              </a:rPr>
              <a:t>ع</a:t>
            </a:r>
            <a:r>
              <a:rPr sz="1800" b="1" spc="-145" dirty="0">
                <a:latin typeface="Arial"/>
                <a:cs typeface="Arial"/>
              </a:rPr>
              <a:t>لا </a:t>
            </a:r>
            <a:r>
              <a:rPr sz="1800" b="1" spc="-195" dirty="0">
                <a:latin typeface="Arial"/>
                <a:cs typeface="Arial"/>
              </a:rPr>
              <a:t>ت</a:t>
            </a:r>
            <a:r>
              <a:rPr sz="1800" b="1" spc="-150" dirty="0">
                <a:latin typeface="Arial"/>
                <a:cs typeface="Arial"/>
              </a:rPr>
              <a:t>اـساردلا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50" dirty="0">
                <a:latin typeface="Arial"/>
                <a:cs typeface="Arial"/>
              </a:rPr>
              <a:t>ةد</a:t>
            </a:r>
            <a:r>
              <a:rPr sz="1800" b="1" spc="-45" dirty="0">
                <a:latin typeface="Arial"/>
                <a:cs typeface="Arial"/>
              </a:rPr>
              <a:t>ا</a:t>
            </a:r>
            <a:r>
              <a:rPr sz="1800" b="1" spc="20" dirty="0">
                <a:latin typeface="Arial"/>
                <a:cs typeface="Arial"/>
              </a:rPr>
              <a:t>مع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688210" y="979809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011420" y="568625"/>
            <a:ext cx="4668520" cy="766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85" dirty="0">
                <a:latin typeface="Arial"/>
                <a:cs typeface="Arial"/>
              </a:rPr>
              <a:t>شر</a:t>
            </a:r>
            <a:r>
              <a:rPr sz="1800" b="1" spc="-70" dirty="0">
                <a:latin typeface="Arial"/>
                <a:cs typeface="Arial"/>
              </a:rPr>
              <a:t>ϭ</a:t>
            </a:r>
            <a:r>
              <a:rPr sz="1800" b="1" spc="-200" dirty="0">
                <a:latin typeface="Arial"/>
                <a:cs typeface="Arial"/>
              </a:rPr>
              <a:t>لا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825" dirty="0">
                <a:latin typeface="Arial"/>
                <a:cs typeface="Arial"/>
              </a:rPr>
              <a:t>ϭ΃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90" dirty="0">
                <a:latin typeface="Arial"/>
                <a:cs typeface="Arial"/>
              </a:rPr>
              <a:t>Εارب</a:t>
            </a:r>
            <a:r>
              <a:rPr sz="1800" b="1" spc="-700" dirty="0">
                <a:latin typeface="Arial"/>
                <a:cs typeface="Arial"/>
              </a:rPr>
              <a:t>ت</a:t>
            </a:r>
            <a:r>
              <a:rPr sz="1800" b="1" spc="-100" dirty="0">
                <a:latin typeface="Arial"/>
                <a:cs typeface="Arial"/>
              </a:rPr>
              <a:t>خملا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825" dirty="0">
                <a:latin typeface="Arial"/>
                <a:cs typeface="Arial"/>
              </a:rPr>
              <a:t>ϭ΃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spc="45" dirty="0">
                <a:latin typeface="Arial"/>
                <a:cs typeface="Arial"/>
              </a:rPr>
              <a:t>ل</a:t>
            </a:r>
            <a:r>
              <a:rPr sz="1800" b="1" spc="30" dirty="0">
                <a:latin typeface="Arial"/>
                <a:cs typeface="Arial"/>
              </a:rPr>
              <a:t>م</a:t>
            </a:r>
            <a:r>
              <a:rPr sz="1800" b="1" spc="-1270" dirty="0">
                <a:latin typeface="Arial"/>
                <a:cs typeface="Arial"/>
              </a:rPr>
              <a:t>Ύ</a:t>
            </a:r>
            <a:r>
              <a:rPr sz="1800" b="1" spc="-160" dirty="0">
                <a:latin typeface="Arial"/>
                <a:cs typeface="Arial"/>
              </a:rPr>
              <a:t>عملا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ل</a:t>
            </a:r>
            <a:r>
              <a:rPr sz="1800" b="1" spc="-685" dirty="0">
                <a:latin typeface="Arial"/>
                <a:cs typeface="Arial"/>
              </a:rPr>
              <a:t>ي</a:t>
            </a:r>
            <a:r>
              <a:rPr sz="1800" b="1" spc="-935" dirty="0">
                <a:latin typeface="Arial"/>
                <a:cs typeface="Arial"/>
              </a:rPr>
              <a:t>صΎ</a:t>
            </a:r>
            <a:r>
              <a:rPr sz="1800" b="1" spc="-720" dirty="0">
                <a:latin typeface="Arial"/>
                <a:cs typeface="Arial"/>
              </a:rPr>
              <a:t>ϔ</a:t>
            </a:r>
            <a:r>
              <a:rPr sz="1800" b="1" spc="-690" dirty="0">
                <a:latin typeface="Arial"/>
                <a:cs typeface="Arial"/>
              </a:rPr>
              <a:t>ت</a:t>
            </a:r>
            <a:r>
              <a:rPr sz="1800" b="1" dirty="0">
                <a:latin typeface="Arial"/>
                <a:cs typeface="Arial"/>
              </a:rPr>
              <a:t> –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2700" b="1" spc="75" baseline="4629" dirty="0">
                <a:latin typeface="Arial"/>
                <a:cs typeface="Arial"/>
              </a:rPr>
              <a:t>ً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490" dirty="0">
                <a:latin typeface="Arial"/>
                <a:cs typeface="Arial"/>
              </a:rPr>
              <a:t>ن</a:t>
            </a:r>
            <a:r>
              <a:rPr sz="1800" b="1" spc="90" dirty="0">
                <a:latin typeface="Arial"/>
                <a:cs typeface="Arial"/>
              </a:rPr>
              <a:t>م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690" dirty="0">
                <a:latin typeface="Arial"/>
                <a:cs typeface="Arial"/>
              </a:rPr>
              <a:t>ث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3006090">
              <a:lnSpc>
                <a:spcPct val="100000"/>
              </a:lnSpc>
            </a:pP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495" dirty="0">
                <a:latin typeface="Arial"/>
                <a:cs typeface="Arial"/>
              </a:rPr>
              <a:t>يل</a:t>
            </a:r>
            <a:r>
              <a:rPr sz="1400" b="1" spc="-844" dirty="0">
                <a:latin typeface="Arial"/>
                <a:cs typeface="Arial"/>
              </a:rPr>
              <a:t>Ύ</a:t>
            </a:r>
            <a:r>
              <a:rPr sz="1400" b="1" spc="-220" dirty="0">
                <a:latin typeface="Arial"/>
                <a:cs typeface="Arial"/>
              </a:rPr>
              <a:t>ح</a:t>
            </a:r>
            <a:r>
              <a:rPr sz="1400" b="1" spc="-18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84" dirty="0">
                <a:latin typeface="Arial"/>
                <a:cs typeface="Arial"/>
              </a:rPr>
              <a:t>ϡسϘ</a:t>
            </a:r>
            <a:r>
              <a:rPr sz="1400" b="1" spc="-29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0" dirty="0">
                <a:latin typeface="Arial"/>
                <a:cs typeface="Arial"/>
              </a:rPr>
              <a:t>ل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110" dirty="0">
                <a:latin typeface="Arial"/>
                <a:cs typeface="Arial"/>
              </a:rPr>
              <a:t>ع</a:t>
            </a:r>
            <a:r>
              <a:rPr sz="1400" b="1" spc="-65" dirty="0">
                <a:latin typeface="Arial"/>
                <a:cs typeface="Arial"/>
              </a:rPr>
              <a:t>م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35" dirty="0">
                <a:latin typeface="Arial"/>
                <a:cs typeface="Arial"/>
              </a:rPr>
              <a:t>ئ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440" dirty="0">
                <a:latin typeface="Arial"/>
                <a:cs typeface="Arial"/>
              </a:rPr>
              <a:t>ق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.</a:t>
            </a:r>
            <a:r>
              <a:rPr sz="1400" b="1" spc="-1110" dirty="0">
                <a:latin typeface="Arial"/>
                <a:cs typeface="Arial"/>
              </a:rPr>
              <a:t>΃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74482" y="5244762"/>
            <a:ext cx="45053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حر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645" dirty="0">
                <a:latin typeface="Arial"/>
                <a:cs typeface="Arial"/>
              </a:rPr>
              <a:t>Ϙ</a:t>
            </a:r>
            <a:r>
              <a:rPr sz="1400" b="1" spc="80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30" dirty="0">
                <a:latin typeface="Arial"/>
                <a:cs typeface="Arial"/>
              </a:rPr>
              <a:t>ج</a:t>
            </a:r>
            <a:r>
              <a:rPr sz="1400" b="1" spc="80" dirty="0">
                <a:latin typeface="Arial"/>
                <a:cs typeface="Arial"/>
              </a:rPr>
              <a:t>م</a:t>
            </a:r>
            <a:r>
              <a:rPr sz="1400" b="1" spc="-994" dirty="0">
                <a:latin typeface="Arial"/>
                <a:cs typeface="Arial"/>
              </a:rPr>
              <a:t>Ύ</a:t>
            </a:r>
            <a:r>
              <a:rPr sz="1400" b="1" spc="-380" dirty="0">
                <a:latin typeface="Arial"/>
                <a:cs typeface="Arial"/>
              </a:rPr>
              <a:t>ن</a:t>
            </a:r>
            <a:r>
              <a:rPr sz="1400" b="1" dirty="0">
                <a:latin typeface="Arial"/>
                <a:cs typeface="Arial"/>
              </a:rPr>
              <a:t>ر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5" dirty="0">
                <a:latin typeface="Arial"/>
                <a:cs typeface="Arial"/>
              </a:rPr>
              <a:t>ء</a:t>
            </a:r>
            <a:r>
              <a:rPr sz="1400" b="1" spc="-5" dirty="0">
                <a:latin typeface="Arial"/>
                <a:cs typeface="Arial"/>
              </a:rPr>
              <a:t>د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ϰ</a:t>
            </a:r>
            <a:r>
              <a:rPr sz="1400" b="1" spc="-805" dirty="0">
                <a:latin typeface="Arial"/>
                <a:cs typeface="Arial"/>
              </a:rPr>
              <a:t>Ϡ</a:t>
            </a:r>
            <a:r>
              <a:rPr sz="1400" b="1" dirty="0">
                <a:latin typeface="Arial"/>
                <a:cs typeface="Arial"/>
              </a:rPr>
              <a:t>ع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ر</a:t>
            </a:r>
            <a:r>
              <a:rPr sz="1400" b="1" spc="-550" dirty="0">
                <a:latin typeface="Arial"/>
                <a:cs typeface="Arial"/>
              </a:rPr>
              <a:t>ث</a:t>
            </a:r>
            <a:r>
              <a:rPr sz="1400" b="1" spc="-20" dirty="0">
                <a:latin typeface="Arial"/>
                <a:cs typeface="Arial"/>
              </a:rPr>
              <a:t>΅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36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ϭ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2100" b="1" spc="15" baseline="5952" dirty="0">
                <a:latin typeface="Arial"/>
                <a:cs typeface="Arial"/>
              </a:rPr>
              <a:t>ً</a:t>
            </a:r>
            <a:r>
              <a:rPr sz="1400" b="1" spc="434" dirty="0">
                <a:latin typeface="Arial"/>
                <a:cs typeface="Arial"/>
              </a:rPr>
              <a:t>ا</a:t>
            </a:r>
            <a:r>
              <a:rPr sz="1400" b="1" spc="-575" dirty="0">
                <a:latin typeface="Arial"/>
                <a:cs typeface="Arial"/>
              </a:rPr>
              <a:t>بϘت</a:t>
            </a:r>
            <a:r>
              <a:rPr sz="1400" b="1" spc="-434" dirty="0">
                <a:latin typeface="Arial"/>
                <a:cs typeface="Arial"/>
              </a:rPr>
              <a:t>س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175" dirty="0">
                <a:latin typeface="Arial"/>
                <a:cs typeface="Arial"/>
              </a:rPr>
              <a:t>ه</a:t>
            </a:r>
            <a:r>
              <a:rPr sz="1400" b="1" spc="-20" dirty="0">
                <a:latin typeface="Arial"/>
                <a:cs typeface="Arial"/>
              </a:rPr>
              <a:t>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425" dirty="0">
                <a:latin typeface="Arial"/>
                <a:cs typeface="Arial"/>
              </a:rPr>
              <a:t>ش</a:t>
            </a:r>
            <a:r>
              <a:rPr sz="1400" b="1" spc="-380" dirty="0">
                <a:latin typeface="Arial"/>
                <a:cs typeface="Arial"/>
              </a:rPr>
              <a:t>ن</a:t>
            </a:r>
            <a:r>
              <a:rPr sz="1400" b="1" dirty="0">
                <a:latin typeface="Arial"/>
                <a:cs typeface="Arial"/>
              </a:rPr>
              <a:t>إ </a:t>
            </a:r>
            <a:r>
              <a:rPr sz="1400" b="1" spc="-10" dirty="0">
                <a:latin typeface="Arial"/>
                <a:cs typeface="Arial"/>
              </a:rPr>
              <a:t>حر</a:t>
            </a:r>
            <a:r>
              <a:rPr sz="1400" b="1" spc="-590" dirty="0">
                <a:latin typeface="Arial"/>
                <a:cs typeface="Arial"/>
              </a:rPr>
              <a:t>تϘ</a:t>
            </a:r>
            <a:r>
              <a:rPr sz="1400" b="1" spc="6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ل</a:t>
            </a:r>
            <a:r>
              <a:rPr sz="1400" b="1" spc="80" dirty="0">
                <a:latin typeface="Arial"/>
                <a:cs typeface="Arial"/>
              </a:rPr>
              <a:t>م</a:t>
            </a:r>
            <a:r>
              <a:rPr sz="1400" b="1" spc="-994" dirty="0">
                <a:latin typeface="Arial"/>
                <a:cs typeface="Arial"/>
              </a:rPr>
              <a:t>Ύ</a:t>
            </a:r>
            <a:r>
              <a:rPr sz="1400" b="1" spc="-265" dirty="0">
                <a:latin typeface="Arial"/>
                <a:cs typeface="Arial"/>
              </a:rPr>
              <a:t>ع</a:t>
            </a:r>
            <a:r>
              <a:rPr sz="1400" b="1" spc="80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975" dirty="0">
                <a:latin typeface="Arial"/>
                <a:cs typeface="Arial"/>
              </a:rPr>
              <a:t>Ύ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365" dirty="0">
                <a:latin typeface="Arial"/>
                <a:cs typeface="Arial"/>
              </a:rPr>
              <a:t>ن</a:t>
            </a:r>
            <a:r>
              <a:rPr sz="1400" b="1" spc="-635" dirty="0">
                <a:latin typeface="Arial"/>
                <a:cs typeface="Arial"/>
              </a:rPr>
              <a:t>Ύ</a:t>
            </a:r>
            <a:r>
              <a:rPr sz="1400" b="1" spc="-530" dirty="0">
                <a:latin typeface="Arial"/>
                <a:cs typeface="Arial"/>
              </a:rPr>
              <a:t>يب</a:t>
            </a:r>
            <a:r>
              <a:rPr sz="1400" b="1" dirty="0">
                <a:latin typeface="Arial"/>
                <a:cs typeface="Arial"/>
              </a:rPr>
              <a:t> .</a:t>
            </a:r>
            <a:r>
              <a:rPr sz="1400" b="1" spc="-270" dirty="0">
                <a:latin typeface="Arial"/>
                <a:cs typeface="Arial"/>
              </a:rPr>
              <a:t>Ώ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3744" y="1467220"/>
          <a:ext cx="6039485" cy="3204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9174"/>
                <a:gridCol w="703325"/>
              </a:tblGrid>
              <a:tr h="553973">
                <a:tc>
                  <a:txBody>
                    <a:bodyPr/>
                    <a:lstStyle/>
                    <a:p>
                      <a:pPr marL="163639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شرϭ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ϭ΃ رب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خملا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ϭ΃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عϭن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ϡ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9090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156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242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53744" y="5600948"/>
          <a:ext cx="6039485" cy="3204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443"/>
                <a:gridCol w="4573030"/>
                <a:gridCol w="589025"/>
              </a:tblGrid>
              <a:tr h="553973">
                <a:tc>
                  <a:txBody>
                    <a:bodyPr/>
                    <a:lstStyle/>
                    <a:p>
                      <a:pPr marL="113664" marR="67945" indent="-5397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عق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مل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غ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شت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31762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شرϭ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ϭ΃ رب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خملا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ϭ΃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عϭن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ϡ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9090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680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7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252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06980" y="1256653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09">
                <a:moveTo>
                  <a:pt x="0" y="219705"/>
                </a:moveTo>
                <a:lnTo>
                  <a:pt x="347353" y="219705"/>
                </a:lnTo>
                <a:lnTo>
                  <a:pt x="347353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06780" y="1256653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09">
                <a:moveTo>
                  <a:pt x="0" y="219705"/>
                </a:moveTo>
                <a:lnTo>
                  <a:pt x="347353" y="219705"/>
                </a:lnTo>
                <a:lnTo>
                  <a:pt x="347353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06980" y="1853574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53" y="219705"/>
                </a:lnTo>
                <a:lnTo>
                  <a:pt x="347353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11230" y="1792614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40" y="219705"/>
                </a:lnTo>
                <a:lnTo>
                  <a:pt x="347340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36820" y="3943343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40" y="219705"/>
                </a:lnTo>
                <a:lnTo>
                  <a:pt x="347340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36620" y="3943343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40" y="219705"/>
                </a:lnTo>
                <a:lnTo>
                  <a:pt x="347340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5319" y="8985122"/>
            <a:ext cx="6213475" cy="0"/>
          </a:xfrm>
          <a:custGeom>
            <a:avLst/>
            <a:gdLst/>
            <a:ahLst/>
            <a:cxnLst/>
            <a:rect l="l" t="t" r="r" b="b"/>
            <a:pathLst>
              <a:path w="6213475">
                <a:moveTo>
                  <a:pt x="0" y="0"/>
                </a:moveTo>
                <a:lnTo>
                  <a:pt x="6213469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2464" y="925067"/>
            <a:ext cx="0" cy="8042909"/>
          </a:xfrm>
          <a:custGeom>
            <a:avLst/>
            <a:gdLst/>
            <a:ahLst/>
            <a:cxnLst/>
            <a:rect l="l" t="t" r="r" b="b"/>
            <a:pathLst>
              <a:path h="8042909">
                <a:moveTo>
                  <a:pt x="0" y="0"/>
                </a:moveTo>
                <a:lnTo>
                  <a:pt x="0" y="804291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5319" y="907922"/>
            <a:ext cx="6213475" cy="0"/>
          </a:xfrm>
          <a:custGeom>
            <a:avLst/>
            <a:gdLst/>
            <a:ahLst/>
            <a:cxnLst/>
            <a:rect l="l" t="t" r="r" b="b"/>
            <a:pathLst>
              <a:path w="6213475">
                <a:moveTo>
                  <a:pt x="0" y="0"/>
                </a:moveTo>
                <a:lnTo>
                  <a:pt x="6213469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1644" y="924549"/>
            <a:ext cx="0" cy="8042909"/>
          </a:xfrm>
          <a:custGeom>
            <a:avLst/>
            <a:gdLst/>
            <a:ahLst/>
            <a:cxnLst/>
            <a:rect l="l" t="t" r="r" b="b"/>
            <a:pathLst>
              <a:path h="8042909">
                <a:moveTo>
                  <a:pt x="0" y="0"/>
                </a:moveTo>
                <a:lnTo>
                  <a:pt x="0" y="8042915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1039" y="8950832"/>
            <a:ext cx="6122035" cy="0"/>
          </a:xfrm>
          <a:custGeom>
            <a:avLst/>
            <a:gdLst/>
            <a:ahLst/>
            <a:cxnLst/>
            <a:rect l="l" t="t" r="r" b="b"/>
            <a:pathLst>
              <a:path w="6122034">
                <a:moveTo>
                  <a:pt x="0" y="0"/>
                </a:moveTo>
                <a:lnTo>
                  <a:pt x="612202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6754" y="947927"/>
            <a:ext cx="0" cy="7997190"/>
          </a:xfrm>
          <a:custGeom>
            <a:avLst/>
            <a:gdLst/>
            <a:ahLst/>
            <a:cxnLst/>
            <a:rect l="l" t="t" r="r" b="b"/>
            <a:pathLst>
              <a:path h="7997190">
                <a:moveTo>
                  <a:pt x="0" y="0"/>
                </a:moveTo>
                <a:lnTo>
                  <a:pt x="0" y="799719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1039" y="942212"/>
            <a:ext cx="6122035" cy="0"/>
          </a:xfrm>
          <a:custGeom>
            <a:avLst/>
            <a:gdLst/>
            <a:ahLst/>
            <a:cxnLst/>
            <a:rect l="l" t="t" r="r" b="b"/>
            <a:pathLst>
              <a:path w="6122034">
                <a:moveTo>
                  <a:pt x="0" y="0"/>
                </a:moveTo>
                <a:lnTo>
                  <a:pt x="612202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17354" y="947409"/>
            <a:ext cx="0" cy="7997190"/>
          </a:xfrm>
          <a:custGeom>
            <a:avLst/>
            <a:gdLst/>
            <a:ahLst/>
            <a:cxnLst/>
            <a:rect l="l" t="t" r="r" b="b"/>
            <a:pathLst>
              <a:path h="7997190">
                <a:moveTo>
                  <a:pt x="0" y="0"/>
                </a:moveTo>
                <a:lnTo>
                  <a:pt x="0" y="7997195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06980" y="2484741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17"/>
                </a:moveTo>
                <a:lnTo>
                  <a:pt x="347353" y="219717"/>
                </a:lnTo>
                <a:lnTo>
                  <a:pt x="347353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06780" y="2484741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17"/>
                </a:moveTo>
                <a:lnTo>
                  <a:pt x="347353" y="219717"/>
                </a:lnTo>
                <a:lnTo>
                  <a:pt x="347353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20870" y="2488551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4" h="219710">
                <a:moveTo>
                  <a:pt x="0" y="219717"/>
                </a:moveTo>
                <a:lnTo>
                  <a:pt x="347353" y="219717"/>
                </a:lnTo>
                <a:lnTo>
                  <a:pt x="347353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689981" y="576011"/>
            <a:ext cx="3810000" cy="679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640" dirty="0">
                <a:latin typeface="Times New Roman"/>
                <a:cs typeface="Times New Roman"/>
              </a:rPr>
              <a:t>ΔيΒ</a:t>
            </a:r>
            <a:r>
              <a:rPr sz="1800" b="1" spc="-770" dirty="0">
                <a:latin typeface="Times New Roman"/>
                <a:cs typeface="Times New Roman"/>
              </a:rPr>
              <a:t>Θ</a:t>
            </a:r>
            <a:r>
              <a:rPr sz="1800" b="1" spc="-530" dirty="0">
                <a:latin typeface="Times New Roman"/>
                <a:cs typeface="Times New Roman"/>
              </a:rPr>
              <a:t>ϜϤ</a:t>
            </a:r>
            <a:r>
              <a:rPr sz="1800" b="1" spc="-380" dirty="0">
                <a:latin typeface="Times New Roman"/>
                <a:cs typeface="Times New Roman"/>
              </a:rPr>
              <a:t>ل</a:t>
            </a:r>
            <a:r>
              <a:rPr sz="1800" b="1" spc="-1425" dirty="0">
                <a:latin typeface="Times New Roman"/>
                <a:cs typeface="Times New Roman"/>
              </a:rPr>
              <a:t>΍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405" dirty="0">
                <a:latin typeface="Times New Roman"/>
                <a:cs typeface="Times New Roman"/>
              </a:rPr>
              <a:t>Ε</a:t>
            </a:r>
            <a:r>
              <a:rPr sz="1800" b="1" spc="120" dirty="0">
                <a:latin typeface="Times New Roman"/>
                <a:cs typeface="Times New Roman"/>
              </a:rPr>
              <a:t>ا</a:t>
            </a:r>
            <a:r>
              <a:rPr sz="1800" b="1" spc="-370" dirty="0">
                <a:latin typeface="Times New Roman"/>
                <a:cs typeface="Times New Roman"/>
              </a:rPr>
              <a:t>يϬ</a:t>
            </a:r>
            <a:r>
              <a:rPr sz="1800" b="1" spc="-295" dirty="0">
                <a:latin typeface="Times New Roman"/>
                <a:cs typeface="Times New Roman"/>
              </a:rPr>
              <a:t>δ</a:t>
            </a:r>
            <a:r>
              <a:rPr sz="1800" b="1" spc="-910" dirty="0">
                <a:latin typeface="Times New Roman"/>
                <a:cs typeface="Times New Roman"/>
              </a:rPr>
              <a:t>Θل΍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730" dirty="0">
                <a:latin typeface="Times New Roman"/>
                <a:cs typeface="Times New Roman"/>
              </a:rPr>
              <a:t>س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2700" b="1" spc="75" baseline="3086" dirty="0">
                <a:latin typeface="Times New Roman"/>
                <a:cs typeface="Times New Roman"/>
              </a:rPr>
              <a:t>ً</a:t>
            </a:r>
            <a:r>
              <a:rPr sz="1800" b="1" spc="-1145" dirty="0">
                <a:latin typeface="Times New Roman"/>
                <a:cs typeface="Times New Roman"/>
              </a:rPr>
              <a:t>Ύ</a:t>
            </a:r>
            <a:r>
              <a:rPr sz="1800" b="1" spc="-325" dirty="0">
                <a:latin typeface="Times New Roman"/>
                <a:cs typeface="Times New Roman"/>
              </a:rPr>
              <a:t>ع</a:t>
            </a:r>
            <a:r>
              <a:rPr sz="1800" b="1" spc="-540" dirty="0">
                <a:latin typeface="Times New Roman"/>
                <a:cs typeface="Times New Roman"/>
              </a:rPr>
              <a:t>س</a:t>
            </a:r>
            <a:r>
              <a:rPr sz="1800" b="1" spc="-1145" dirty="0">
                <a:latin typeface="Times New Roman"/>
                <a:cs typeface="Times New Roman"/>
              </a:rPr>
              <a:t>Ύ</a:t>
            </a:r>
            <a:r>
              <a:rPr sz="1800" b="1" spc="-690" dirty="0">
                <a:latin typeface="Times New Roman"/>
                <a:cs typeface="Times New Roman"/>
              </a:rPr>
              <a:t>ت</a:t>
            </a:r>
            <a:endParaRPr sz="1800">
              <a:latin typeface="Times New Roman"/>
              <a:cs typeface="Times New Roman"/>
            </a:endParaRPr>
          </a:p>
          <a:p>
            <a:pPr marL="2258695">
              <a:lnSpc>
                <a:spcPct val="100000"/>
              </a:lnSpc>
              <a:spcBef>
                <a:spcPts val="1550"/>
              </a:spcBef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545" dirty="0">
                <a:latin typeface="Arial"/>
                <a:cs typeface="Arial"/>
              </a:rPr>
              <a:t>ϡسϘ</a:t>
            </a:r>
            <a:r>
              <a:rPr sz="1400" b="1" spc="-585" dirty="0">
                <a:latin typeface="Arial"/>
                <a:cs typeface="Arial"/>
              </a:rPr>
              <a:t>Ϡ</a:t>
            </a:r>
            <a:r>
              <a:rPr sz="1400" b="1" spc="-30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535" dirty="0">
                <a:latin typeface="Arial"/>
                <a:cs typeface="Arial"/>
              </a:rPr>
              <a:t>ت</a:t>
            </a:r>
            <a:r>
              <a:rPr sz="1400" b="1" spc="-275" dirty="0">
                <a:latin typeface="Arial"/>
                <a:cs typeface="Arial"/>
              </a:rPr>
              <a:t>ك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spc="-265" dirty="0">
                <a:latin typeface="Arial"/>
                <a:cs typeface="Arial"/>
              </a:rPr>
              <a:t>جϭت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˺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78282" y="1255804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46714" y="1255804"/>
            <a:ext cx="2025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35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39650" y="1664237"/>
            <a:ext cx="15601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70" dirty="0">
                <a:latin typeface="Arial"/>
                <a:cs typeface="Arial"/>
              </a:rPr>
              <a:t>يϠك</a:t>
            </a:r>
            <a:r>
              <a:rPr sz="1400" b="1" spc="-700" dirty="0">
                <a:latin typeface="Arial"/>
                <a:cs typeface="Arial"/>
              </a:rPr>
              <a:t>Ϡ</a:t>
            </a:r>
            <a:r>
              <a:rPr sz="1400" b="1" spc="-30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535" dirty="0">
                <a:latin typeface="Arial"/>
                <a:cs typeface="Arial"/>
              </a:rPr>
              <a:t>ت</a:t>
            </a:r>
            <a:r>
              <a:rPr sz="1400" b="1" spc="-275" dirty="0">
                <a:latin typeface="Arial"/>
                <a:cs typeface="Arial"/>
              </a:rPr>
              <a:t>ك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spc="-265" dirty="0">
                <a:latin typeface="Arial"/>
                <a:cs typeface="Arial"/>
              </a:rPr>
              <a:t>جϭت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˻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43990" y="1868453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62524" y="1868453"/>
            <a:ext cx="2025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35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60202" y="2276885"/>
            <a:ext cx="19399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ة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400" dirty="0">
                <a:latin typeface="Arial"/>
                <a:cs typeface="Arial"/>
              </a:rPr>
              <a:t>ف</a:t>
            </a:r>
            <a:r>
              <a:rPr sz="1400" b="1" spc="-335" dirty="0">
                <a:latin typeface="Arial"/>
                <a:cs typeface="Arial"/>
              </a:rPr>
              <a:t>ϭ</a:t>
            </a:r>
            <a:r>
              <a:rPr sz="1400" b="1" spc="-385" dirty="0">
                <a:latin typeface="Arial"/>
                <a:cs typeface="Arial"/>
              </a:rPr>
              <a:t>ت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290" dirty="0">
                <a:latin typeface="Arial"/>
                <a:cs typeface="Arial"/>
              </a:rPr>
              <a:t>ي</a:t>
            </a:r>
            <a:r>
              <a:rPr sz="1400" b="1" spc="-160" dirty="0">
                <a:latin typeface="Arial"/>
                <a:cs typeface="Arial"/>
              </a:rPr>
              <a:t>م</a:t>
            </a:r>
            <a:r>
              <a:rPr sz="1400" b="1" spc="-805" dirty="0">
                <a:latin typeface="Arial"/>
                <a:cs typeface="Arial"/>
              </a:rPr>
              <a:t>Ϡ</a:t>
            </a:r>
            <a:r>
              <a:rPr sz="1400" b="1" spc="-305" dirty="0">
                <a:latin typeface="Arial"/>
                <a:cs typeface="Arial"/>
              </a:rPr>
              <a:t>ع</a:t>
            </a:r>
            <a:r>
              <a:rPr sz="1400" b="1" spc="-26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" dirty="0">
                <a:latin typeface="Arial"/>
                <a:cs typeface="Arial"/>
              </a:rPr>
              <a:t>Ε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10" dirty="0">
                <a:latin typeface="Arial"/>
                <a:cs typeface="Arial"/>
              </a:rPr>
              <a:t>ر</a:t>
            </a:r>
            <a:r>
              <a:rPr sz="1400" b="1" spc="-190" dirty="0">
                <a:latin typeface="Arial"/>
                <a:cs typeface="Arial"/>
              </a:rPr>
              <a:t>ϭ</a:t>
            </a:r>
            <a:r>
              <a:rPr sz="1400" b="1" spc="-135" dirty="0">
                <a:latin typeface="Arial"/>
                <a:cs typeface="Arial"/>
              </a:rPr>
              <a:t>د</a:t>
            </a:r>
            <a:r>
              <a:rPr sz="1400" b="1" spc="-19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˼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22218" y="2482625"/>
            <a:ext cx="33718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610" dirty="0">
                <a:latin typeface="Arial"/>
                <a:cs typeface="Arial"/>
              </a:rPr>
              <a:t>نΎيح΃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64881" y="2482625"/>
            <a:ext cx="2025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35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72192" y="2482625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77634" y="2891439"/>
            <a:ext cx="18224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؟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600" dirty="0">
                <a:latin typeface="Arial"/>
                <a:cs typeface="Arial"/>
              </a:rPr>
              <a:t>بس</a:t>
            </a:r>
            <a:r>
              <a:rPr sz="1400" b="1" spc="-730" dirty="0">
                <a:latin typeface="Arial"/>
                <a:cs typeface="Arial"/>
              </a:rPr>
              <a:t>Ύ</a:t>
            </a:r>
            <a:r>
              <a:rPr sz="1400" b="1" spc="-155" dirty="0">
                <a:latin typeface="Arial"/>
                <a:cs typeface="Arial"/>
              </a:rPr>
              <a:t>نم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535" dirty="0">
                <a:latin typeface="Arial"/>
                <a:cs typeface="Arial"/>
              </a:rPr>
              <a:t>ت</a:t>
            </a:r>
            <a:r>
              <a:rPr sz="1400" b="1" spc="-275" dirty="0">
                <a:latin typeface="Arial"/>
                <a:cs typeface="Arial"/>
              </a:rPr>
              <a:t>ك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65" dirty="0">
                <a:latin typeface="Arial"/>
                <a:cs typeface="Arial"/>
              </a:rPr>
              <a:t>م</a:t>
            </a:r>
            <a:r>
              <a:rPr sz="1400" b="1" spc="-130" dirty="0">
                <a:latin typeface="Arial"/>
                <a:cs typeface="Arial"/>
              </a:rPr>
              <a:t>دخ</a:t>
            </a:r>
            <a:r>
              <a:rPr sz="1400" b="1" spc="-14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225" dirty="0">
                <a:latin typeface="Arial"/>
                <a:cs typeface="Arial"/>
              </a:rPr>
              <a:t>˽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65942" y="3095655"/>
            <a:ext cx="2019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40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29489" y="3095655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52035" y="3095655"/>
            <a:ext cx="50228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280" dirty="0">
                <a:latin typeface="Arial"/>
                <a:cs typeface="Arial"/>
              </a:rPr>
              <a:t>طسϭ</a:t>
            </a:r>
            <a:r>
              <a:rPr sz="1400" b="1" spc="-285" dirty="0">
                <a:latin typeface="Arial"/>
                <a:cs typeface="Arial"/>
              </a:rPr>
              <a:t>ت</a:t>
            </a:r>
            <a:r>
              <a:rPr sz="1400" b="1" spc="75" dirty="0"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76864" y="3504087"/>
            <a:ext cx="3723004" cy="2861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6725" marR="5080" indent="586740">
              <a:lnSpc>
                <a:spcPts val="3229"/>
              </a:lnSpc>
              <a:tabLst>
                <a:tab pos="1971039" algn="l"/>
              </a:tabLst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275" dirty="0">
                <a:latin typeface="Arial"/>
                <a:cs typeface="Arial"/>
              </a:rPr>
              <a:t>تك</a:t>
            </a:r>
            <a:r>
              <a:rPr sz="1400" b="1" spc="-16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285" dirty="0">
                <a:latin typeface="Arial"/>
                <a:cs typeface="Arial"/>
              </a:rPr>
              <a:t>ΕΎمدخ</a:t>
            </a:r>
            <a:r>
              <a:rPr sz="1400" b="1" spc="-405" dirty="0">
                <a:latin typeface="Arial"/>
                <a:cs typeface="Arial"/>
              </a:rPr>
              <a:t>Ϡ</a:t>
            </a:r>
            <a:r>
              <a:rPr sz="1400" b="1" spc="-30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1110" dirty="0">
                <a:latin typeface="Arial"/>
                <a:cs typeface="Arial"/>
              </a:rPr>
              <a:t>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0" dirty="0">
                <a:latin typeface="Arial"/>
                <a:cs typeface="Arial"/>
              </a:rPr>
              <a:t>ث</a:t>
            </a:r>
            <a:r>
              <a:rPr sz="1400" b="1" spc="-60" dirty="0">
                <a:latin typeface="Arial"/>
                <a:cs typeface="Arial"/>
              </a:rPr>
              <a:t>ح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30" dirty="0">
                <a:latin typeface="Arial"/>
                <a:cs typeface="Arial"/>
              </a:rPr>
              <a:t>ϡ</a:t>
            </a:r>
            <a:r>
              <a:rPr sz="1400" b="1" spc="-815" dirty="0">
                <a:latin typeface="Arial"/>
                <a:cs typeface="Arial"/>
              </a:rPr>
              <a:t>Ύ</a:t>
            </a:r>
            <a:r>
              <a:rPr sz="1400" b="1" spc="-195" dirty="0">
                <a:latin typeface="Arial"/>
                <a:cs typeface="Arial"/>
              </a:rPr>
              <a:t>ظن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spc="-265" dirty="0">
                <a:latin typeface="Arial"/>
                <a:cs typeface="Arial"/>
              </a:rPr>
              <a:t>جϭي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225" dirty="0">
                <a:latin typeface="Arial"/>
                <a:cs typeface="Arial"/>
              </a:rPr>
              <a:t>˾</a:t>
            </a:r>
            <a:r>
              <a:rPr sz="1400" b="1" spc="155" dirty="0">
                <a:latin typeface="Arial"/>
                <a:cs typeface="Arial"/>
              </a:rPr>
              <a:t> </a:t>
            </a:r>
            <a:r>
              <a:rPr sz="1400" b="1" spc="37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340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  <a:p>
            <a:pPr marL="434340" indent="-422275">
              <a:lnSpc>
                <a:spcPct val="100000"/>
              </a:lnSpc>
              <a:spcBef>
                <a:spcPts val="1170"/>
              </a:spcBef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س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10" dirty="0">
                <a:latin typeface="Arial"/>
                <a:cs typeface="Arial"/>
              </a:rPr>
              <a:t>ردتلا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35" dirty="0">
                <a:latin typeface="Arial"/>
                <a:cs typeface="Arial"/>
              </a:rPr>
              <a:t>ئ</a:t>
            </a:r>
            <a:r>
              <a:rPr sz="1400" b="1" spc="-175" dirty="0">
                <a:latin typeface="Arial"/>
                <a:cs typeface="Arial"/>
              </a:rPr>
              <a:t>يه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95" dirty="0">
                <a:latin typeface="Arial"/>
                <a:cs typeface="Arial"/>
              </a:rPr>
              <a:t>ءΎ</a:t>
            </a:r>
            <a:r>
              <a:rPr sz="1400" b="1" spc="-610" dirty="0">
                <a:latin typeface="Arial"/>
                <a:cs typeface="Arial"/>
              </a:rPr>
              <a:t>ض</a:t>
            </a:r>
            <a:r>
              <a:rPr sz="1400" b="1" spc="185" dirty="0">
                <a:latin typeface="Arial"/>
                <a:cs typeface="Arial"/>
              </a:rPr>
              <a:t>عأ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05" dirty="0">
                <a:latin typeface="Arial"/>
                <a:cs typeface="Arial"/>
              </a:rPr>
              <a:t>Δ</a:t>
            </a:r>
            <a:r>
              <a:rPr sz="1400" b="1" spc="-470" dirty="0">
                <a:latin typeface="Arial"/>
                <a:cs typeface="Arial"/>
              </a:rPr>
              <a:t>ب</a:t>
            </a:r>
            <a:r>
              <a:rPr sz="1400" b="1" spc="-275" dirty="0">
                <a:latin typeface="Arial"/>
                <a:cs typeface="Arial"/>
              </a:rPr>
              <a:t>تك</a:t>
            </a:r>
            <a:r>
              <a:rPr sz="1400" b="1" spc="-16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-640" dirty="0">
                <a:latin typeface="Arial"/>
                <a:cs typeface="Arial"/>
              </a:rPr>
              <a:t>ف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345" dirty="0">
                <a:latin typeface="Arial"/>
                <a:cs typeface="Arial"/>
              </a:rPr>
              <a:t>Δ</a:t>
            </a:r>
            <a:r>
              <a:rPr sz="1400" b="1" spc="-525" dirty="0">
                <a:latin typeface="Arial"/>
                <a:cs typeface="Arial"/>
              </a:rPr>
              <a:t>ص</a:t>
            </a:r>
            <a:r>
              <a:rPr sz="1400" b="1" spc="-315" dirty="0">
                <a:latin typeface="Arial"/>
                <a:cs typeface="Arial"/>
              </a:rPr>
              <a:t>ص</a:t>
            </a:r>
            <a:r>
              <a:rPr sz="1400" b="1" spc="-175" dirty="0">
                <a:latin typeface="Arial"/>
                <a:cs typeface="Arial"/>
              </a:rPr>
              <a:t>خ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ن</a:t>
            </a:r>
            <a:r>
              <a:rPr sz="1400" b="1" spc="-455" dirty="0">
                <a:latin typeface="Arial"/>
                <a:cs typeface="Arial"/>
              </a:rPr>
              <a:t>ك</a:t>
            </a:r>
            <a:r>
              <a:rPr sz="1400" b="1" spc="-79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1110" dirty="0">
                <a:latin typeface="Arial"/>
                <a:cs typeface="Arial"/>
              </a:rPr>
              <a:t>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30" dirty="0">
                <a:latin typeface="Arial"/>
                <a:cs typeface="Arial"/>
              </a:rPr>
              <a:t>ϙ</a:t>
            </a:r>
            <a:r>
              <a:rPr sz="1400" b="1" spc="-660" dirty="0">
                <a:latin typeface="Arial"/>
                <a:cs typeface="Arial"/>
              </a:rPr>
              <a:t>Ύ</a:t>
            </a:r>
            <a:r>
              <a:rPr sz="1400" b="1" spc="-110" dirty="0">
                <a:latin typeface="Arial"/>
                <a:cs typeface="Arial"/>
              </a:rPr>
              <a:t>نه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˿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434340">
              <a:lnSpc>
                <a:spcPct val="100000"/>
              </a:lnSpc>
              <a:tabLst>
                <a:tab pos="1945005" algn="l"/>
              </a:tabLst>
            </a:pPr>
            <a:r>
              <a:rPr sz="1400" b="1" spc="375" dirty="0">
                <a:latin typeface="Arial"/>
                <a:cs typeface="Arial"/>
              </a:rPr>
              <a:t>ا	</a:t>
            </a:r>
            <a:r>
              <a:rPr sz="1400" b="1" spc="-340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  <a:p>
            <a:pPr marL="434340" marR="5080" indent="-407034">
              <a:lnSpc>
                <a:spcPct val="191400"/>
              </a:lnSpc>
              <a:spcBef>
                <a:spcPts val="15"/>
              </a:spcBef>
              <a:tabLst>
                <a:tab pos="1945005" algn="l"/>
              </a:tabLst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515" dirty="0">
                <a:latin typeface="Arial"/>
                <a:cs typeface="Arial"/>
              </a:rPr>
              <a:t>يϠع</a:t>
            </a:r>
            <a:r>
              <a:rPr sz="1400" b="1" spc="-3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9" dirty="0">
                <a:latin typeface="Arial"/>
                <a:cs typeface="Arial"/>
              </a:rPr>
              <a:t>ΕΎ</a:t>
            </a:r>
            <a:r>
              <a:rPr sz="1400" b="1" spc="-540" dirty="0">
                <a:latin typeface="Arial"/>
                <a:cs typeface="Arial"/>
              </a:rPr>
              <a:t>س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80" dirty="0">
                <a:latin typeface="Arial"/>
                <a:cs typeface="Arial"/>
              </a:rPr>
              <a:t>ردلا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55" dirty="0">
                <a:latin typeface="Arial"/>
                <a:cs typeface="Arial"/>
              </a:rPr>
              <a:t>Ώا</a:t>
            </a:r>
            <a:r>
              <a:rPr sz="1400" b="1" spc="45" dirty="0">
                <a:latin typeface="Arial"/>
                <a:cs typeface="Arial"/>
              </a:rPr>
              <a:t>ط</a:t>
            </a:r>
            <a:r>
              <a:rPr sz="1400" b="1" spc="-30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125" dirty="0">
                <a:latin typeface="Arial"/>
                <a:cs typeface="Arial"/>
              </a:rPr>
              <a:t>كملا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ي</a:t>
            </a:r>
            <a:r>
              <a:rPr sz="1400" b="1" spc="-640" dirty="0">
                <a:latin typeface="Arial"/>
                <a:cs typeface="Arial"/>
              </a:rPr>
              <a:t>ف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ن</a:t>
            </a:r>
            <a:r>
              <a:rPr sz="1400" b="1" spc="-150" dirty="0">
                <a:latin typeface="Arial"/>
                <a:cs typeface="Arial"/>
              </a:rPr>
              <a:t>ك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1110" dirty="0">
                <a:latin typeface="Arial"/>
                <a:cs typeface="Arial"/>
              </a:rPr>
              <a:t>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ص</a:t>
            </a:r>
            <a:r>
              <a:rPr sz="1400" b="1" spc="-395" dirty="0">
                <a:latin typeface="Arial"/>
                <a:cs typeface="Arial"/>
              </a:rPr>
              <a:t>يصخت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ن</a:t>
            </a:r>
            <a:r>
              <a:rPr sz="1400" b="1" spc="-240" dirty="0">
                <a:latin typeface="Arial"/>
                <a:cs typeface="Arial"/>
              </a:rPr>
              <a:t>كمي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-̀ </a:t>
            </a:r>
            <a:r>
              <a:rPr sz="1400" b="1" spc="37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340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300">
              <a:latin typeface="Times New Roman"/>
              <a:cs typeface="Times New Roman"/>
            </a:endParaRPr>
          </a:p>
          <a:p>
            <a:pPr marL="1001394">
              <a:lnSpc>
                <a:spcPct val="100000"/>
              </a:lnSpc>
            </a:pP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15" dirty="0">
                <a:latin typeface="Arial"/>
                <a:cs typeface="Arial"/>
              </a:rPr>
              <a:t>يϠك</a:t>
            </a:r>
            <a:r>
              <a:rPr sz="1400" b="1" spc="-3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00" dirty="0">
                <a:latin typeface="Arial"/>
                <a:cs typeface="Arial"/>
              </a:rPr>
              <a:t>ي</a:t>
            </a:r>
            <a:r>
              <a:rPr sz="1400" b="1" spc="-640" dirty="0">
                <a:latin typeface="Arial"/>
                <a:cs typeface="Arial"/>
              </a:rPr>
              <a:t>ف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105" dirty="0">
                <a:latin typeface="Arial"/>
                <a:cs typeface="Arial"/>
              </a:rPr>
              <a:t>Εا</a:t>
            </a:r>
            <a:r>
              <a:rPr sz="1400" b="1" spc="125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ϭ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30" dirty="0">
                <a:latin typeface="Arial"/>
                <a:cs typeface="Arial"/>
              </a:rPr>
              <a:t>ΕΎي</a:t>
            </a:r>
            <a:r>
              <a:rPr sz="1400" b="1" spc="-260" dirty="0">
                <a:latin typeface="Arial"/>
                <a:cs typeface="Arial"/>
              </a:rPr>
              <a:t>ر</a:t>
            </a:r>
            <a:r>
              <a:rPr sz="1400" b="1" spc="-145" dirty="0">
                <a:latin typeface="Arial"/>
                <a:cs typeface="Arial"/>
              </a:rPr>
              <a:t>ϭدل</a:t>
            </a:r>
            <a:r>
              <a:rPr sz="1400" b="1" spc="-8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ϭ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20" dirty="0">
                <a:latin typeface="Arial"/>
                <a:cs typeface="Arial"/>
              </a:rPr>
              <a:t>ع</a:t>
            </a:r>
            <a:r>
              <a:rPr sz="1400" b="1" spc="-60" dirty="0">
                <a:latin typeface="Arial"/>
                <a:cs typeface="Arial"/>
              </a:rPr>
              <a:t>ج</a:t>
            </a:r>
            <a:r>
              <a:rPr sz="1400" b="1" spc="-35" dirty="0">
                <a:latin typeface="Arial"/>
                <a:cs typeface="Arial"/>
              </a:rPr>
              <a:t>ا</a:t>
            </a:r>
            <a:r>
              <a:rPr sz="1400" b="1" spc="40" dirty="0">
                <a:latin typeface="Arial"/>
                <a:cs typeface="Arial"/>
              </a:rPr>
              <a:t>رم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ددع -́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011430" y="5603863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40" y="219705"/>
                </a:lnTo>
                <a:lnTo>
                  <a:pt x="347340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411230" y="5603863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40" y="219705"/>
                </a:lnTo>
                <a:lnTo>
                  <a:pt x="347340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11430" y="4714883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40" y="219705"/>
                </a:lnTo>
                <a:lnTo>
                  <a:pt x="347340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11230" y="4714883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40" y="219705"/>
                </a:lnTo>
                <a:lnTo>
                  <a:pt x="347340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25323" y="3076584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4" h="219710">
                <a:moveTo>
                  <a:pt x="0" y="219705"/>
                </a:moveTo>
                <a:lnTo>
                  <a:pt x="347340" y="219705"/>
                </a:lnTo>
                <a:lnTo>
                  <a:pt x="347340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411230" y="3085453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40" y="219705"/>
                </a:lnTo>
                <a:lnTo>
                  <a:pt x="347340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06980" y="3123553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53" y="219705"/>
                </a:lnTo>
                <a:lnTo>
                  <a:pt x="347353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688210" y="979809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˺˺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1115243" y="6564116"/>
          <a:ext cx="5516880" cy="1585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039"/>
                <a:gridCol w="914780"/>
                <a:gridCol w="1143009"/>
                <a:gridCol w="1143243"/>
                <a:gridCol w="1486296"/>
              </a:tblGrid>
              <a:tr h="227837">
                <a:tc rowSpan="2"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مجإا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204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رخ΃ ΕΎغ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جنإا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غ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رعلا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Δغ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3680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Ώتك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79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ΕΎ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89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Εا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1175" y="682925"/>
            <a:ext cx="4398645" cy="1061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0885">
              <a:lnSpc>
                <a:spcPct val="100000"/>
              </a:lnSpc>
            </a:pPr>
            <a:r>
              <a:rPr sz="1800" b="1" spc="-620" dirty="0">
                <a:latin typeface="Arial"/>
                <a:cs typeface="Arial"/>
              </a:rPr>
              <a:t>ϡسϘ</a:t>
            </a:r>
            <a:r>
              <a:rPr sz="1800" b="1" spc="-385" dirty="0">
                <a:latin typeface="Arial"/>
                <a:cs typeface="Arial"/>
              </a:rPr>
              <a:t>ل</a:t>
            </a:r>
            <a:r>
              <a:rPr sz="1800" b="1" dirty="0">
                <a:latin typeface="Arial"/>
                <a:cs typeface="Arial"/>
              </a:rPr>
              <a:t>ا </a:t>
            </a:r>
            <a:r>
              <a:rPr sz="1800" b="1" spc="-200" dirty="0">
                <a:latin typeface="Arial"/>
                <a:cs typeface="Arial"/>
              </a:rPr>
              <a:t>ةربخ</a:t>
            </a:r>
            <a:r>
              <a:rPr sz="1800" b="1" dirty="0">
                <a:latin typeface="Arial"/>
                <a:cs typeface="Arial"/>
              </a:rPr>
              <a:t> –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2700" b="1" spc="7" baseline="4629" dirty="0">
                <a:latin typeface="Arial"/>
                <a:cs typeface="Arial"/>
              </a:rPr>
              <a:t>ً</a:t>
            </a:r>
            <a:r>
              <a:rPr sz="1800" b="1" spc="5" dirty="0">
                <a:latin typeface="Arial"/>
                <a:cs typeface="Arial"/>
              </a:rPr>
              <a:t>ا</a:t>
            </a:r>
            <a:r>
              <a:rPr sz="1800" b="1" dirty="0">
                <a:latin typeface="Arial"/>
                <a:cs typeface="Arial"/>
              </a:rPr>
              <a:t>ر</a:t>
            </a:r>
            <a:r>
              <a:rPr sz="1800" b="1" spc="-540" dirty="0">
                <a:latin typeface="Arial"/>
                <a:cs typeface="Arial"/>
              </a:rPr>
              <a:t>ش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dirty="0">
                <a:latin typeface="Arial"/>
                <a:cs typeface="Arial"/>
              </a:rPr>
              <a:t>ع</a:t>
            </a:r>
            <a:endParaRPr sz="1800">
              <a:latin typeface="Arial"/>
              <a:cs typeface="Arial"/>
            </a:endParaRPr>
          </a:p>
          <a:p>
            <a:pPr marL="12700" marR="5080" indent="2795270">
              <a:lnSpc>
                <a:spcPts val="3220"/>
              </a:lnSpc>
              <a:spcBef>
                <a:spcPts val="110"/>
              </a:spcBef>
            </a:pPr>
            <a:r>
              <a:rPr sz="1400" b="1" spc="10" dirty="0">
                <a:latin typeface="Times New Roman"/>
                <a:cs typeface="Times New Roman"/>
              </a:rPr>
              <a:t>-</a:t>
            </a:r>
            <a:r>
              <a:rPr sz="1400" b="1" dirty="0">
                <a:latin typeface="Times New Roman"/>
                <a:cs typeface="Times New Roman"/>
              </a:rPr>
              <a:t>: </a:t>
            </a:r>
            <a:r>
              <a:rPr sz="1400" b="1" spc="50" dirty="0">
                <a:latin typeface="Times New Roman"/>
                <a:cs typeface="Times New Roman"/>
              </a:rPr>
              <a:t>م</a:t>
            </a:r>
            <a:r>
              <a:rPr sz="1400" b="1" spc="60" dirty="0">
                <a:latin typeface="Times New Roman"/>
                <a:cs typeface="Times New Roman"/>
              </a:rPr>
              <a:t>δ</a:t>
            </a:r>
            <a:r>
              <a:rPr sz="1400" b="1" spc="-690" dirty="0">
                <a:latin typeface="Times New Roman"/>
                <a:cs typeface="Times New Roman"/>
              </a:rPr>
              <a:t>Ϙل΍</a:t>
            </a:r>
            <a:r>
              <a:rPr sz="1400" b="1" spc="-10" dirty="0">
                <a:latin typeface="Times New Roman"/>
                <a:cs typeface="Times New Roman"/>
              </a:rPr>
              <a:t> س</a:t>
            </a:r>
            <a:r>
              <a:rPr sz="1400" b="1" spc="-365" dirty="0">
                <a:latin typeface="Times New Roman"/>
                <a:cs typeface="Times New Roman"/>
              </a:rPr>
              <a:t>يسأت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35" dirty="0">
                <a:latin typeface="Times New Roman"/>
                <a:cs typeface="Times New Roman"/>
              </a:rPr>
              <a:t>خ</a:t>
            </a:r>
            <a:r>
              <a:rPr sz="1400" b="1" spc="-320" dirty="0">
                <a:latin typeface="Times New Roman"/>
                <a:cs typeface="Times New Roman"/>
              </a:rPr>
              <a:t>ي</a:t>
            </a:r>
            <a:r>
              <a:rPr sz="1400" b="1" spc="-204" dirty="0">
                <a:latin typeface="Times New Roman"/>
                <a:cs typeface="Times New Roman"/>
              </a:rPr>
              <a:t>έ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540" dirty="0">
                <a:latin typeface="Times New Roman"/>
                <a:cs typeface="Times New Roman"/>
              </a:rPr>
              <a:t>ت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320" dirty="0">
                <a:latin typeface="Times New Roman"/>
                <a:cs typeface="Times New Roman"/>
              </a:rPr>
              <a:t>˺</a:t>
            </a:r>
            <a:r>
              <a:rPr sz="1400" b="1" spc="240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610" dirty="0">
                <a:latin typeface="Times New Roman"/>
                <a:cs typeface="Times New Roman"/>
              </a:rPr>
              <a:t>يضΎϤل΍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420" dirty="0">
                <a:latin typeface="Times New Roman"/>
                <a:cs typeface="Times New Roman"/>
              </a:rPr>
              <a:t>Δث</a:t>
            </a:r>
            <a:r>
              <a:rPr sz="1400" b="1" spc="-130" dirty="0">
                <a:latin typeface="Times New Roman"/>
                <a:cs typeface="Times New Roman"/>
              </a:rPr>
              <a:t>اث</a:t>
            </a:r>
            <a:r>
              <a:rPr sz="1400" b="1" spc="-14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280" dirty="0">
                <a:latin typeface="Times New Roman"/>
                <a:cs typeface="Times New Roman"/>
              </a:rPr>
              <a:t>ϡ</a:t>
            </a:r>
            <a:r>
              <a:rPr sz="1400" b="1" spc="-1115" dirty="0">
                <a:latin typeface="Times New Roman"/>
                <a:cs typeface="Times New Roman"/>
              </a:rPr>
              <a:t>΍</a:t>
            </a:r>
            <a:r>
              <a:rPr sz="1400" b="1" spc="-170" dirty="0">
                <a:latin typeface="Times New Roman"/>
                <a:cs typeface="Times New Roman"/>
              </a:rPr>
              <a:t>وعأ΍ϭ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280" dirty="0">
                <a:latin typeface="Times New Roman"/>
                <a:cs typeface="Times New Roman"/>
              </a:rPr>
              <a:t>ϡ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305" dirty="0">
                <a:latin typeface="Times New Roman"/>
                <a:cs typeface="Times New Roman"/>
              </a:rPr>
              <a:t>ع</a:t>
            </a:r>
            <a:r>
              <a:rPr sz="1400" b="1" spc="-265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120" dirty="0">
                <a:latin typeface="Times New Roman"/>
                <a:cs typeface="Times New Roman"/>
              </a:rPr>
              <a:t>΍</a:t>
            </a:r>
            <a:r>
              <a:rPr sz="1400" b="1" spc="-335" dirty="0">
                <a:latin typeface="Times New Roman"/>
                <a:cs typeface="Times New Roman"/>
              </a:rPr>
              <a:t>άϬل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αوي</a:t>
            </a:r>
            <a:r>
              <a:rPr sz="1400" b="1" spc="-10" dirty="0">
                <a:latin typeface="Times New Roman"/>
                <a:cs typeface="Times New Roman"/>
              </a:rPr>
              <a:t>έ</a:t>
            </a:r>
            <a:r>
              <a:rPr sz="1400" b="1" spc="-305" dirty="0">
                <a:latin typeface="Times New Roman"/>
                <a:cs typeface="Times New Roman"/>
              </a:rPr>
              <a:t>ول</a:t>
            </a:r>
            <a:r>
              <a:rPr sz="1400" b="1" spc="-595" dirty="0">
                <a:latin typeface="Times New Roman"/>
                <a:cs typeface="Times New Roman"/>
              </a:rPr>
              <a:t>Ύ</a:t>
            </a:r>
            <a:r>
              <a:rPr sz="1400" b="1" spc="-585" dirty="0">
                <a:latin typeface="Times New Roman"/>
                <a:cs typeface="Times New Roman"/>
              </a:rPr>
              <a:t>ϜΒل΍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470" dirty="0">
                <a:latin typeface="Times New Roman"/>
                <a:cs typeface="Times New Roman"/>
              </a:rPr>
              <a:t>Δ</a:t>
            </a:r>
            <a:r>
              <a:rPr sz="1400" b="1" spc="-575" dirty="0">
                <a:latin typeface="Times New Roman"/>
                <a:cs typeface="Times New Roman"/>
              </a:rPr>
              <a:t>Ϡ</a:t>
            </a:r>
            <a:r>
              <a:rPr sz="1400" b="1" dirty="0">
                <a:latin typeface="Times New Roman"/>
                <a:cs typeface="Times New Roman"/>
              </a:rPr>
              <a:t>حرم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00" dirty="0">
                <a:latin typeface="Times New Roman"/>
                <a:cs typeface="Times New Roman"/>
              </a:rPr>
              <a:t>ي</a:t>
            </a:r>
            <a:r>
              <a:rPr sz="1400" b="1" spc="-640" dirty="0">
                <a:latin typeface="Times New Roman"/>
                <a:cs typeface="Times New Roman"/>
              </a:rPr>
              <a:t>ف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355" dirty="0">
                <a:latin typeface="Times New Roman"/>
                <a:cs typeface="Times New Roman"/>
              </a:rPr>
              <a:t>نيΪيϘ</a:t>
            </a:r>
            <a:r>
              <a:rPr sz="1400" b="1" spc="-425" dirty="0">
                <a:latin typeface="Times New Roman"/>
                <a:cs typeface="Times New Roman"/>
              </a:rPr>
              <a:t>Ϥ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660" dirty="0">
                <a:latin typeface="Times New Roman"/>
                <a:cs typeface="Times New Roman"/>
              </a:rPr>
              <a:t>Ω</a:t>
            </a:r>
            <a:r>
              <a:rPr sz="1400" b="1" spc="-35" dirty="0">
                <a:latin typeface="Times New Roman"/>
                <a:cs typeface="Times New Roman"/>
              </a:rPr>
              <a:t>Ϊع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320" dirty="0">
                <a:latin typeface="Times New Roman"/>
                <a:cs typeface="Times New Roman"/>
              </a:rPr>
              <a:t>˻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8430" y="3220109"/>
            <a:ext cx="49212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10" dirty="0">
                <a:latin typeface="Times New Roman"/>
                <a:cs typeface="Times New Roman"/>
              </a:rPr>
              <a:t>Δ</a:t>
            </a:r>
            <a:r>
              <a:rPr sz="1400" b="1" spc="-610" dirty="0">
                <a:latin typeface="Times New Roman"/>
                <a:cs typeface="Times New Roman"/>
              </a:rPr>
              <a:t>يض</a:t>
            </a:r>
            <a:r>
              <a:rPr sz="1400" b="1" spc="-615" dirty="0">
                <a:latin typeface="Times New Roman"/>
                <a:cs typeface="Times New Roman"/>
              </a:rPr>
              <a:t>Ύ</a:t>
            </a:r>
            <a:r>
              <a:rPr sz="1400" b="1" spc="-440" dirty="0">
                <a:latin typeface="Times New Roman"/>
                <a:cs typeface="Times New Roman"/>
              </a:rPr>
              <a:t>Ϥ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420" dirty="0">
                <a:latin typeface="Times New Roman"/>
                <a:cs typeface="Times New Roman"/>
              </a:rPr>
              <a:t>Δث</a:t>
            </a:r>
            <a:r>
              <a:rPr sz="1400" b="1" spc="-130" dirty="0">
                <a:latin typeface="Times New Roman"/>
                <a:cs typeface="Times New Roman"/>
              </a:rPr>
              <a:t>اث</a:t>
            </a:r>
            <a:r>
              <a:rPr sz="1400" b="1" spc="-14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280" dirty="0">
                <a:latin typeface="Times New Roman"/>
                <a:cs typeface="Times New Roman"/>
              </a:rPr>
              <a:t>ϡ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170" dirty="0">
                <a:latin typeface="Times New Roman"/>
                <a:cs typeface="Times New Roman"/>
              </a:rPr>
              <a:t>وعأ΍ϭ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285" dirty="0">
                <a:latin typeface="Times New Roman"/>
                <a:cs typeface="Times New Roman"/>
              </a:rPr>
              <a:t>ϡ</a:t>
            </a:r>
            <a:r>
              <a:rPr sz="1400" b="1" spc="-880" dirty="0">
                <a:latin typeface="Times New Roman"/>
                <a:cs typeface="Times New Roman"/>
              </a:rPr>
              <a:t>Ύ</a:t>
            </a:r>
            <a:r>
              <a:rPr sz="1400" b="1" spc="-305" dirty="0">
                <a:latin typeface="Times New Roman"/>
                <a:cs typeface="Times New Roman"/>
              </a:rPr>
              <a:t>ع</a:t>
            </a:r>
            <a:r>
              <a:rPr sz="1400" b="1" spc="-265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120" dirty="0">
                <a:latin typeface="Times New Roman"/>
                <a:cs typeface="Times New Roman"/>
              </a:rPr>
              <a:t>΍</a:t>
            </a:r>
            <a:r>
              <a:rPr sz="1400" b="1" spc="-300" dirty="0">
                <a:latin typeface="Times New Roman"/>
                <a:cs typeface="Times New Roman"/>
              </a:rPr>
              <a:t>ά</a:t>
            </a:r>
            <a:r>
              <a:rPr sz="1400" b="1" spc="-405" dirty="0">
                <a:latin typeface="Times New Roman"/>
                <a:cs typeface="Times New Roman"/>
              </a:rPr>
              <a:t>Ϭ</a:t>
            </a:r>
            <a:r>
              <a:rPr sz="1400" b="1" spc="-305" dirty="0">
                <a:latin typeface="Times New Roman"/>
                <a:cs typeface="Times New Roman"/>
              </a:rPr>
              <a:t>ل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465" dirty="0">
                <a:latin typeface="Times New Roman"/>
                <a:cs typeface="Times New Roman"/>
              </a:rPr>
              <a:t>α</a:t>
            </a:r>
            <a:r>
              <a:rPr sz="1400" b="1" spc="-265" dirty="0">
                <a:latin typeface="Times New Roman"/>
                <a:cs typeface="Times New Roman"/>
              </a:rPr>
              <a:t>وي</a:t>
            </a:r>
            <a:r>
              <a:rPr sz="1400" b="1" dirty="0">
                <a:latin typeface="Times New Roman"/>
                <a:cs typeface="Times New Roman"/>
              </a:rPr>
              <a:t>έ</a:t>
            </a:r>
            <a:r>
              <a:rPr sz="1400" b="1" spc="5" dirty="0">
                <a:latin typeface="Times New Roman"/>
                <a:cs typeface="Times New Roman"/>
              </a:rPr>
              <a:t>و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585" dirty="0">
                <a:latin typeface="Times New Roman"/>
                <a:cs typeface="Times New Roman"/>
              </a:rPr>
              <a:t>ϜΒل΍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90" dirty="0">
                <a:latin typeface="Times New Roman"/>
                <a:cs typeface="Times New Roman"/>
              </a:rPr>
              <a:t>ΔϠ</a:t>
            </a:r>
            <a:r>
              <a:rPr sz="1400" b="1" spc="-330" dirty="0">
                <a:latin typeface="Times New Roman"/>
                <a:cs typeface="Times New Roman"/>
              </a:rPr>
              <a:t>ح</a:t>
            </a:r>
            <a:r>
              <a:rPr sz="1400" b="1" spc="-165" dirty="0">
                <a:latin typeface="Times New Roman"/>
                <a:cs typeface="Times New Roman"/>
              </a:rPr>
              <a:t>ر</a:t>
            </a:r>
            <a:r>
              <a:rPr sz="1400" b="1" spc="-270" dirty="0">
                <a:latin typeface="Times New Roman"/>
                <a:cs typeface="Times New Roman"/>
              </a:rPr>
              <a:t>Ϥ</a:t>
            </a:r>
            <a:r>
              <a:rPr sz="1400" b="1" spc="-305" dirty="0">
                <a:latin typeface="Times New Roman"/>
                <a:cs typeface="Times New Roman"/>
              </a:rPr>
              <a:t>ل</a:t>
            </a:r>
            <a:r>
              <a:rPr sz="1400" b="1" spc="-5" dirty="0">
                <a:latin typeface="Times New Roman"/>
                <a:cs typeface="Times New Roman"/>
              </a:rPr>
              <a:t> م</a:t>
            </a:r>
            <a:r>
              <a:rPr sz="1400" b="1" spc="-310" dirty="0">
                <a:latin typeface="Times New Roman"/>
                <a:cs typeface="Times New Roman"/>
              </a:rPr>
              <a:t>δϘ</a:t>
            </a:r>
            <a:r>
              <a:rPr sz="1400" b="1" spc="-225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35" dirty="0">
                <a:latin typeface="Times New Roman"/>
                <a:cs typeface="Times New Roman"/>
              </a:rPr>
              <a:t>نم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ن</a:t>
            </a:r>
            <a:r>
              <a:rPr sz="1400" b="1" spc="-375" dirty="0">
                <a:latin typeface="Times New Roman"/>
                <a:cs typeface="Times New Roman"/>
              </a:rPr>
              <a:t>يجي</a:t>
            </a:r>
            <a:r>
              <a:rPr sz="1400" b="1" spc="-450" dirty="0">
                <a:latin typeface="Times New Roman"/>
                <a:cs typeface="Times New Roman"/>
              </a:rPr>
              <a:t>رΨل΍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660" dirty="0">
                <a:latin typeface="Times New Roman"/>
                <a:cs typeface="Times New Roman"/>
              </a:rPr>
              <a:t>Ω</a:t>
            </a:r>
            <a:r>
              <a:rPr sz="1400" b="1" spc="-35" dirty="0">
                <a:latin typeface="Times New Roman"/>
                <a:cs typeface="Times New Roman"/>
              </a:rPr>
              <a:t>Ϊع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320" dirty="0">
                <a:latin typeface="Times New Roman"/>
                <a:cs typeface="Times New Roman"/>
              </a:rPr>
              <a:t>˼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19516" y="4898295"/>
            <a:ext cx="38601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10" dirty="0">
                <a:latin typeface="Times New Roman"/>
                <a:cs typeface="Times New Roman"/>
              </a:rPr>
              <a:t>Δ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r>
              <a:rPr sz="1400" b="1" spc="-745" dirty="0">
                <a:latin typeface="Times New Roman"/>
                <a:cs typeface="Times New Roman"/>
              </a:rPr>
              <a:t>Ω</a:t>
            </a:r>
            <a:r>
              <a:rPr sz="1400" b="1" spc="-810" dirty="0">
                <a:latin typeface="Times New Roman"/>
                <a:cs typeface="Times New Roman"/>
              </a:rPr>
              <a:t>Ύ</a:t>
            </a:r>
            <a:r>
              <a:rPr sz="1400" b="1" spc="-690" dirty="0">
                <a:latin typeface="Times New Roman"/>
                <a:cs typeface="Times New Roman"/>
              </a:rPr>
              <a:t>Ϙل΍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420" dirty="0">
                <a:latin typeface="Times New Roman"/>
                <a:cs typeface="Times New Roman"/>
              </a:rPr>
              <a:t>Δث</a:t>
            </a:r>
            <a:r>
              <a:rPr sz="1400" b="1" spc="-130" dirty="0">
                <a:latin typeface="Times New Roman"/>
                <a:cs typeface="Times New Roman"/>
              </a:rPr>
              <a:t>اث</a:t>
            </a:r>
            <a:r>
              <a:rPr sz="1400" b="1" spc="-14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280" dirty="0">
                <a:latin typeface="Times New Roman"/>
                <a:cs typeface="Times New Roman"/>
              </a:rPr>
              <a:t>ϡ</a:t>
            </a:r>
            <a:r>
              <a:rPr sz="1400" b="1" spc="-1115" dirty="0">
                <a:latin typeface="Times New Roman"/>
                <a:cs typeface="Times New Roman"/>
              </a:rPr>
              <a:t>΍</a:t>
            </a:r>
            <a:r>
              <a:rPr sz="1400" b="1" spc="185" dirty="0">
                <a:latin typeface="Times New Roman"/>
                <a:cs typeface="Times New Roman"/>
              </a:rPr>
              <a:t>وع</a:t>
            </a:r>
            <a:r>
              <a:rPr sz="1400" b="1" spc="75" dirty="0">
                <a:latin typeface="Times New Roman"/>
                <a:cs typeface="Times New Roman"/>
              </a:rPr>
              <a:t>أ</a:t>
            </a:r>
            <a:r>
              <a:rPr sz="1400" b="1" spc="-305" dirty="0">
                <a:latin typeface="Times New Roman"/>
                <a:cs typeface="Times New Roman"/>
              </a:rPr>
              <a:t>ل</a:t>
            </a:r>
            <a:r>
              <a:rPr sz="1400" b="1" spc="-5" dirty="0">
                <a:latin typeface="Times New Roman"/>
                <a:cs typeface="Times New Roman"/>
              </a:rPr>
              <a:t> م</a:t>
            </a:r>
            <a:r>
              <a:rPr sz="1400" b="1" spc="-310" dirty="0">
                <a:latin typeface="Times New Roman"/>
                <a:cs typeface="Times New Roman"/>
              </a:rPr>
              <a:t>δϘ</a:t>
            </a:r>
            <a:r>
              <a:rPr sz="1400" b="1" spc="-225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ن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م</a:t>
            </a:r>
            <a:r>
              <a:rPr sz="1400" b="1" spc="-155" dirty="0">
                <a:latin typeface="Times New Roman"/>
                <a:cs typeface="Times New Roman"/>
              </a:rPr>
              <a:t>Ϭجر</a:t>
            </a:r>
            <a:r>
              <a:rPr sz="1400" b="1" spc="-455" dirty="0">
                <a:latin typeface="Times New Roman"/>
                <a:cs typeface="Times New Roman"/>
              </a:rPr>
              <a:t>Ψت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270" dirty="0">
                <a:latin typeface="Times New Roman"/>
                <a:cs typeface="Times New Roman"/>
              </a:rPr>
              <a:t>عق</a:t>
            </a:r>
            <a:r>
              <a:rPr sz="1400" b="1" spc="-365" dirty="0">
                <a:latin typeface="Times New Roman"/>
                <a:cs typeface="Times New Roman"/>
              </a:rPr>
              <a:t>وΘ</a:t>
            </a:r>
            <a:r>
              <a:rPr sz="1400" b="1" spc="-440" dirty="0">
                <a:latin typeface="Times New Roman"/>
                <a:cs typeface="Times New Roman"/>
              </a:rPr>
              <a:t>Ϥ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190" dirty="0">
                <a:latin typeface="Times New Roman"/>
                <a:cs typeface="Times New Roman"/>
              </a:rPr>
              <a:t>Ώ</a:t>
            </a:r>
            <a:r>
              <a:rPr sz="1400" b="1" spc="40" dirty="0">
                <a:latin typeface="Times New Roman"/>
                <a:cs typeface="Times New Roman"/>
              </a:rPr>
              <a:t>ا</a:t>
            </a:r>
            <a:r>
              <a:rPr sz="1400" b="1" spc="85" dirty="0">
                <a:latin typeface="Times New Roman"/>
                <a:cs typeface="Times New Roman"/>
              </a:rPr>
              <a:t>τ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660" dirty="0">
                <a:latin typeface="Times New Roman"/>
                <a:cs typeface="Times New Roman"/>
              </a:rPr>
              <a:t>Ω</a:t>
            </a:r>
            <a:r>
              <a:rPr sz="1400" b="1" spc="-1115" dirty="0">
                <a:latin typeface="Times New Roman"/>
                <a:cs typeface="Times New Roman"/>
              </a:rPr>
              <a:t>΍</a:t>
            </a:r>
            <a:r>
              <a:rPr sz="1400" b="1" spc="-30" dirty="0">
                <a:latin typeface="Times New Roman"/>
                <a:cs typeface="Times New Roman"/>
              </a:rPr>
              <a:t>Ϊ</a:t>
            </a:r>
            <a:r>
              <a:rPr sz="1400" b="1" spc="-50" dirty="0">
                <a:latin typeface="Times New Roman"/>
                <a:cs typeface="Times New Roman"/>
              </a:rPr>
              <a:t>ع</a:t>
            </a:r>
            <a:r>
              <a:rPr sz="1400" b="1" spc="-1110" dirty="0">
                <a:latin typeface="Times New Roman"/>
                <a:cs typeface="Times New Roman"/>
              </a:rPr>
              <a:t>΃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320" dirty="0">
                <a:latin typeface="Times New Roman"/>
                <a:cs typeface="Times New Roman"/>
              </a:rPr>
              <a:t>˼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40725" y="6329325"/>
            <a:ext cx="33394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10" dirty="0">
                <a:latin typeface="Times New Roman"/>
                <a:cs typeface="Times New Roman"/>
              </a:rPr>
              <a:t>Δ</a:t>
            </a:r>
            <a:r>
              <a:rPr sz="1400" b="1" spc="-610" dirty="0">
                <a:latin typeface="Times New Roman"/>
                <a:cs typeface="Times New Roman"/>
              </a:rPr>
              <a:t>يض</a:t>
            </a:r>
            <a:r>
              <a:rPr sz="1400" b="1" spc="-615" dirty="0">
                <a:latin typeface="Times New Roman"/>
                <a:cs typeface="Times New Roman"/>
              </a:rPr>
              <a:t>Ύ</a:t>
            </a:r>
            <a:r>
              <a:rPr sz="1400" b="1" spc="-440" dirty="0">
                <a:latin typeface="Times New Roman"/>
                <a:cs typeface="Times New Roman"/>
              </a:rPr>
              <a:t>Ϥ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520" dirty="0">
                <a:latin typeface="Times New Roman"/>
                <a:cs typeface="Times New Roman"/>
              </a:rPr>
              <a:t>Ι</a:t>
            </a:r>
            <a:r>
              <a:rPr sz="1400" b="1" spc="280" dirty="0">
                <a:latin typeface="Times New Roman"/>
                <a:cs typeface="Times New Roman"/>
              </a:rPr>
              <a:t>ا</a:t>
            </a:r>
            <a:r>
              <a:rPr sz="1400" b="1" spc="-650" dirty="0">
                <a:latin typeface="Times New Roman"/>
                <a:cs typeface="Times New Roman"/>
              </a:rPr>
              <a:t>ثل΍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450" dirty="0">
                <a:latin typeface="Times New Roman"/>
                <a:cs typeface="Times New Roman"/>
              </a:rPr>
              <a:t>Ε</a:t>
            </a:r>
            <a:r>
              <a:rPr sz="1400" b="1" spc="-685" dirty="0">
                <a:latin typeface="Times New Roman"/>
                <a:cs typeface="Times New Roman"/>
              </a:rPr>
              <a:t>΍</a:t>
            </a:r>
            <a:r>
              <a:rPr sz="1400" b="1" spc="-250" dirty="0">
                <a:latin typeface="Times New Roman"/>
                <a:cs typeface="Times New Roman"/>
              </a:rPr>
              <a:t>وϨδ</a:t>
            </a:r>
            <a:r>
              <a:rPr sz="1400" b="1" spc="-370" dirty="0">
                <a:latin typeface="Times New Roman"/>
                <a:cs typeface="Times New Roman"/>
              </a:rPr>
              <a:t>Ϡ</a:t>
            </a:r>
            <a:r>
              <a:rPr sz="1400" b="1" spc="-305" dirty="0">
                <a:latin typeface="Times New Roman"/>
                <a:cs typeface="Times New Roman"/>
              </a:rPr>
              <a:t>ل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م</a:t>
            </a:r>
            <a:r>
              <a:rPr sz="1400" b="1" spc="-310" dirty="0">
                <a:latin typeface="Times New Roman"/>
                <a:cs typeface="Times New Roman"/>
              </a:rPr>
              <a:t>δϘ</a:t>
            </a:r>
            <a:r>
              <a:rPr sz="1400" b="1" spc="-225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10" dirty="0">
                <a:latin typeface="Times New Roman"/>
                <a:cs typeface="Times New Roman"/>
              </a:rPr>
              <a:t>ي</a:t>
            </a:r>
            <a:r>
              <a:rPr sz="1400" b="1" spc="-640" dirty="0">
                <a:latin typeface="Times New Roman"/>
                <a:cs typeface="Times New Roman"/>
              </a:rPr>
              <a:t>ف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455" dirty="0">
                <a:latin typeface="Times New Roman"/>
                <a:cs typeface="Times New Roman"/>
              </a:rPr>
              <a:t>ي</a:t>
            </a:r>
            <a:r>
              <a:rPr sz="1400" b="1" spc="-505" dirty="0">
                <a:latin typeface="Times New Roman"/>
                <a:cs typeface="Times New Roman"/>
              </a:rPr>
              <a:t>Ϥ</a:t>
            </a:r>
            <a:r>
              <a:rPr sz="1400" b="1" spc="-735" dirty="0">
                <a:latin typeface="Times New Roman"/>
                <a:cs typeface="Times New Roman"/>
              </a:rPr>
              <a:t>Ϡ</a:t>
            </a:r>
            <a:r>
              <a:rPr sz="1400" b="1" spc="-305" dirty="0">
                <a:latin typeface="Times New Roman"/>
                <a:cs typeface="Times New Roman"/>
              </a:rPr>
              <a:t>ع</a:t>
            </a:r>
            <a:r>
              <a:rPr sz="1400" b="1" spc="-265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285" dirty="0">
                <a:latin typeface="Times New Roman"/>
                <a:cs typeface="Times New Roman"/>
              </a:rPr>
              <a:t>ΙوحΒل΍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660" dirty="0">
                <a:latin typeface="Times New Roman"/>
                <a:cs typeface="Times New Roman"/>
              </a:rPr>
              <a:t>Ω</a:t>
            </a:r>
            <a:r>
              <a:rPr sz="1400" b="1" spc="-35" dirty="0">
                <a:latin typeface="Times New Roman"/>
                <a:cs typeface="Times New Roman"/>
              </a:rPr>
              <a:t>Ϊع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225" dirty="0">
                <a:latin typeface="Times New Roman"/>
                <a:cs typeface="Times New Roman"/>
              </a:rPr>
              <a:t>˽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38308" y="7960387"/>
            <a:ext cx="324167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470" dirty="0">
                <a:latin typeface="Times New Roman"/>
                <a:cs typeface="Times New Roman"/>
              </a:rPr>
              <a:t>ΏΎ</a:t>
            </a:r>
            <a:r>
              <a:rPr sz="1400" b="1" spc="-610" dirty="0">
                <a:latin typeface="Times New Roman"/>
                <a:cs typeface="Times New Roman"/>
              </a:rPr>
              <a:t>ص</a:t>
            </a:r>
            <a:r>
              <a:rPr sz="1400" b="1" spc="-640" dirty="0">
                <a:latin typeface="Times New Roman"/>
                <a:cs typeface="Times New Roman"/>
              </a:rPr>
              <a:t>Ϩل΍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ط</a:t>
            </a:r>
            <a:r>
              <a:rPr sz="1400" b="1" spc="-360" dirty="0">
                <a:latin typeface="Times New Roman"/>
                <a:cs typeface="Times New Roman"/>
              </a:rPr>
              <a:t>سو</a:t>
            </a:r>
            <a:r>
              <a:rPr sz="1400" b="1" spc="-425" dirty="0">
                <a:latin typeface="Times New Roman"/>
                <a:cs typeface="Times New Roman"/>
              </a:rPr>
              <a:t>Θ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95" dirty="0">
                <a:latin typeface="Times New Roman"/>
                <a:cs typeface="Times New Roman"/>
              </a:rPr>
              <a:t>ϭ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م</a:t>
            </a:r>
            <a:r>
              <a:rPr sz="1400" b="1" spc="-310" dirty="0">
                <a:latin typeface="Times New Roman"/>
                <a:cs typeface="Times New Roman"/>
              </a:rPr>
              <a:t>δϘ</a:t>
            </a:r>
            <a:r>
              <a:rPr sz="1400" b="1" spc="-225" dirty="0">
                <a:latin typeface="Times New Roman"/>
                <a:cs typeface="Times New Roman"/>
              </a:rPr>
              <a:t>ل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540" dirty="0">
                <a:latin typeface="Times New Roman"/>
                <a:cs typeface="Times New Roman"/>
              </a:rPr>
              <a:t>ب</a:t>
            </a:r>
            <a:r>
              <a:rPr sz="1400" b="1" dirty="0">
                <a:latin typeface="Times New Roman"/>
                <a:cs typeface="Times New Roman"/>
              </a:rPr>
              <a:t> س</a:t>
            </a:r>
            <a:r>
              <a:rPr sz="1400" b="1" spc="-320" dirty="0">
                <a:latin typeface="Times New Roman"/>
                <a:cs typeface="Times New Roman"/>
              </a:rPr>
              <a:t>ي</a:t>
            </a:r>
            <a:r>
              <a:rPr sz="1400" b="1" spc="-204" dirty="0">
                <a:latin typeface="Times New Roman"/>
                <a:cs typeface="Times New Roman"/>
              </a:rPr>
              <a:t>έ</a:t>
            </a:r>
            <a:r>
              <a:rPr sz="1400" b="1" spc="-550" dirty="0">
                <a:latin typeface="Times New Roman"/>
                <a:cs typeface="Times New Roman"/>
              </a:rPr>
              <a:t>ΪΘل΍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15" dirty="0">
                <a:latin typeface="Times New Roman"/>
                <a:cs typeface="Times New Roman"/>
              </a:rPr>
              <a:t>ΔΌ</a:t>
            </a:r>
            <a:r>
              <a:rPr sz="1400" b="1" spc="-175" dirty="0">
                <a:latin typeface="Times New Roman"/>
                <a:cs typeface="Times New Roman"/>
              </a:rPr>
              <a:t>يه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320" dirty="0">
                <a:latin typeface="Times New Roman"/>
                <a:cs typeface="Times New Roman"/>
              </a:rPr>
              <a:t>ء</a:t>
            </a:r>
            <a:r>
              <a:rPr sz="1400" b="1" spc="-595" dirty="0">
                <a:latin typeface="Times New Roman"/>
                <a:cs typeface="Times New Roman"/>
              </a:rPr>
              <a:t>Ύ</a:t>
            </a:r>
            <a:r>
              <a:rPr sz="1400" b="1" spc="-270" dirty="0">
                <a:latin typeface="Times New Roman"/>
                <a:cs typeface="Times New Roman"/>
              </a:rPr>
              <a:t>ض</a:t>
            </a:r>
            <a:r>
              <a:rPr sz="1400" b="1" spc="-150" dirty="0">
                <a:latin typeface="Times New Roman"/>
                <a:cs typeface="Times New Roman"/>
              </a:rPr>
              <a:t>ع</a:t>
            </a:r>
            <a:r>
              <a:rPr sz="1400" b="1" spc="-1110" dirty="0">
                <a:latin typeface="Times New Roman"/>
                <a:cs typeface="Times New Roman"/>
              </a:rPr>
              <a:t>΃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660" dirty="0">
                <a:latin typeface="Times New Roman"/>
                <a:cs typeface="Times New Roman"/>
              </a:rPr>
              <a:t>Ω</a:t>
            </a:r>
            <a:r>
              <a:rPr sz="1400" b="1" spc="-35" dirty="0">
                <a:latin typeface="Times New Roman"/>
                <a:cs typeface="Times New Roman"/>
              </a:rPr>
              <a:t>Ϊع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225" dirty="0">
                <a:latin typeface="Times New Roman"/>
                <a:cs typeface="Times New Roman"/>
              </a:rPr>
              <a:t>˾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9449" y="9731882"/>
            <a:ext cx="6457950" cy="0"/>
          </a:xfrm>
          <a:custGeom>
            <a:avLst/>
            <a:gdLst/>
            <a:ahLst/>
            <a:cxnLst/>
            <a:rect l="l" t="t" r="r" b="b"/>
            <a:pathLst>
              <a:path w="6457950">
                <a:moveTo>
                  <a:pt x="0" y="0"/>
                </a:moveTo>
                <a:lnTo>
                  <a:pt x="6457940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6594" y="1016507"/>
            <a:ext cx="0" cy="8698230"/>
          </a:xfrm>
          <a:custGeom>
            <a:avLst/>
            <a:gdLst/>
            <a:ahLst/>
            <a:cxnLst/>
            <a:rect l="l" t="t" r="r" b="b"/>
            <a:pathLst>
              <a:path h="8698230">
                <a:moveTo>
                  <a:pt x="0" y="0"/>
                </a:moveTo>
                <a:lnTo>
                  <a:pt x="0" y="869823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9449" y="999362"/>
            <a:ext cx="6457950" cy="0"/>
          </a:xfrm>
          <a:custGeom>
            <a:avLst/>
            <a:gdLst/>
            <a:ahLst/>
            <a:cxnLst/>
            <a:rect l="l" t="t" r="r" b="b"/>
            <a:pathLst>
              <a:path w="6457950">
                <a:moveTo>
                  <a:pt x="0" y="0"/>
                </a:moveTo>
                <a:lnTo>
                  <a:pt x="6457940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80244" y="1015989"/>
            <a:ext cx="0" cy="8698230"/>
          </a:xfrm>
          <a:custGeom>
            <a:avLst/>
            <a:gdLst/>
            <a:ahLst/>
            <a:cxnLst/>
            <a:rect l="l" t="t" r="r" b="b"/>
            <a:pathLst>
              <a:path h="8698230">
                <a:moveTo>
                  <a:pt x="0" y="0"/>
                </a:moveTo>
                <a:lnTo>
                  <a:pt x="0" y="8698235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169" y="9697592"/>
            <a:ext cx="6366510" cy="0"/>
          </a:xfrm>
          <a:custGeom>
            <a:avLst/>
            <a:gdLst/>
            <a:ahLst/>
            <a:cxnLst/>
            <a:rect l="l" t="t" r="r" b="b"/>
            <a:pathLst>
              <a:path w="6366509">
                <a:moveTo>
                  <a:pt x="0" y="0"/>
                </a:moveTo>
                <a:lnTo>
                  <a:pt x="63665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0884" y="1039367"/>
            <a:ext cx="0" cy="8652510"/>
          </a:xfrm>
          <a:custGeom>
            <a:avLst/>
            <a:gdLst/>
            <a:ahLst/>
            <a:cxnLst/>
            <a:rect l="l" t="t" r="r" b="b"/>
            <a:pathLst>
              <a:path h="8652510">
                <a:moveTo>
                  <a:pt x="0" y="0"/>
                </a:moveTo>
                <a:lnTo>
                  <a:pt x="0" y="865251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169" y="1033652"/>
            <a:ext cx="6366510" cy="0"/>
          </a:xfrm>
          <a:custGeom>
            <a:avLst/>
            <a:gdLst/>
            <a:ahLst/>
            <a:cxnLst/>
            <a:rect l="l" t="t" r="r" b="b"/>
            <a:pathLst>
              <a:path w="6366509">
                <a:moveTo>
                  <a:pt x="0" y="0"/>
                </a:moveTo>
                <a:lnTo>
                  <a:pt x="6366500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45954" y="1038849"/>
            <a:ext cx="0" cy="8652510"/>
          </a:xfrm>
          <a:custGeom>
            <a:avLst/>
            <a:gdLst/>
            <a:ahLst/>
            <a:cxnLst/>
            <a:rect l="l" t="t" r="r" b="b"/>
            <a:pathLst>
              <a:path h="8652510">
                <a:moveTo>
                  <a:pt x="0" y="0"/>
                </a:moveTo>
                <a:lnTo>
                  <a:pt x="0" y="8652515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688210" y="979809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˺˻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43882" y="1735444"/>
          <a:ext cx="3284220" cy="1271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8022"/>
                <a:gridCol w="1626351"/>
              </a:tblGrid>
              <a:tr h="253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Ϊع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41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904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143882" y="3415288"/>
          <a:ext cx="3284220" cy="1271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8022"/>
                <a:gridCol w="1626351"/>
              </a:tblGrid>
              <a:tr h="253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Ϊع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41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143882" y="5093456"/>
          <a:ext cx="3284220" cy="1024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8022"/>
                <a:gridCol w="1626351"/>
              </a:tblGrid>
              <a:tr h="253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Ϊع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4841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143882" y="6526016"/>
          <a:ext cx="3284220" cy="1221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196"/>
                <a:gridCol w="813825"/>
                <a:gridCol w="1626351"/>
              </a:tblGrid>
              <a:tr h="21564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Ϊع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35092"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ϱ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ΰ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جن·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4841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823848" y="8359778"/>
          <a:ext cx="5918200" cy="1062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1195"/>
                <a:gridCol w="1181490"/>
                <a:gridCol w="1181343"/>
                <a:gridCol w="1181099"/>
                <a:gridCol w="1181496"/>
              </a:tblGrid>
              <a:tr h="210311"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Ώ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صϨل΍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ط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سوΘم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7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ϱ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Ωوعس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ϱ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Ωوعس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Ϊع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ΔجέΪل΍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1031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7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Ϋ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Θس΃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208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7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ϙέΎ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ΫΎ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Θس΃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7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δم Ϋ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Θس΃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7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243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لΎ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Ϥج·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1978" y="916348"/>
            <a:ext cx="366014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415" dirty="0">
                <a:latin typeface="Arial"/>
                <a:cs typeface="Arial"/>
              </a:rPr>
              <a:t>ΔيمϠعلا </a:t>
            </a:r>
            <a:r>
              <a:rPr sz="1800" b="1" spc="-365" dirty="0">
                <a:latin typeface="Arial"/>
                <a:cs typeface="Arial"/>
              </a:rPr>
              <a:t>Δ</a:t>
            </a:r>
            <a:r>
              <a:rPr sz="1800" b="1" spc="-290" dirty="0">
                <a:latin typeface="Arial"/>
                <a:cs typeface="Arial"/>
              </a:rPr>
              <a:t>ج</a:t>
            </a:r>
            <a:r>
              <a:rPr sz="1800" b="1" dirty="0">
                <a:latin typeface="Arial"/>
                <a:cs typeface="Arial"/>
              </a:rPr>
              <a:t>ر</a:t>
            </a:r>
            <a:r>
              <a:rPr sz="1800" b="1" spc="-5" dirty="0">
                <a:latin typeface="Arial"/>
                <a:cs typeface="Arial"/>
              </a:rPr>
              <a:t>د</a:t>
            </a:r>
            <a:r>
              <a:rPr sz="1800" b="1" spc="-1035" dirty="0">
                <a:latin typeface="Arial"/>
                <a:cs typeface="Arial"/>
              </a:rPr>
              <a:t>Ϡ</a:t>
            </a:r>
            <a:r>
              <a:rPr sz="1800" b="1" spc="-400" dirty="0">
                <a:latin typeface="Arial"/>
                <a:cs typeface="Arial"/>
              </a:rPr>
              <a:t>ل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45" dirty="0">
                <a:latin typeface="Arial"/>
                <a:cs typeface="Arial"/>
              </a:rPr>
              <a:t>Δيس</a:t>
            </a:r>
            <a:r>
              <a:rPr sz="1800" b="1" spc="-155" dirty="0">
                <a:latin typeface="Arial"/>
                <a:cs typeface="Arial"/>
              </a:rPr>
              <a:t>ا</a:t>
            </a:r>
            <a:r>
              <a:rPr sz="1800" b="1" spc="-130" dirty="0">
                <a:latin typeface="Arial"/>
                <a:cs typeface="Arial"/>
              </a:rPr>
              <a:t>رد</a:t>
            </a:r>
            <a:r>
              <a:rPr sz="1800" b="1" spc="-160" dirty="0">
                <a:latin typeface="Arial"/>
                <a:cs typeface="Arial"/>
              </a:rPr>
              <a:t>ل</a:t>
            </a:r>
            <a:r>
              <a:rPr sz="1800" b="1" dirty="0">
                <a:latin typeface="Arial"/>
                <a:cs typeface="Arial"/>
              </a:rPr>
              <a:t>ا </a:t>
            </a:r>
            <a:r>
              <a:rPr sz="1800" b="1" spc="-445" dirty="0">
                <a:latin typeface="Arial"/>
                <a:cs typeface="Arial"/>
              </a:rPr>
              <a:t>ΕΎبϠطتملا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- </a:t>
            </a:r>
            <a:r>
              <a:rPr sz="1800" b="1" spc="-180" dirty="0">
                <a:latin typeface="Arial"/>
                <a:cs typeface="Arial"/>
              </a:rPr>
              <a:t>رشع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285" dirty="0">
                <a:latin typeface="Arial"/>
                <a:cs typeface="Arial"/>
              </a:rPr>
              <a:t>ϱدΎحلا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2324" y="1219072"/>
            <a:ext cx="6057900" cy="7586980"/>
          </a:xfrm>
          <a:prstGeom prst="rect">
            <a:avLst/>
          </a:prstGeom>
          <a:ln w="584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36525" algn="r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: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320" dirty="0">
                <a:latin typeface="Arial"/>
                <a:cs typeface="Arial"/>
              </a:rPr>
              <a:t>لϭبϘلا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10" dirty="0">
                <a:latin typeface="Arial"/>
                <a:cs typeface="Arial"/>
              </a:rPr>
              <a:t>طϭ</a:t>
            </a:r>
            <a:r>
              <a:rPr sz="1600" b="1" spc="-10" dirty="0">
                <a:latin typeface="Arial"/>
                <a:cs typeface="Arial"/>
              </a:rPr>
              <a:t>ر</a:t>
            </a:r>
            <a:r>
              <a:rPr sz="1600" b="1" spc="-475" dirty="0">
                <a:latin typeface="Arial"/>
                <a:cs typeface="Arial"/>
              </a:rPr>
              <a:t>ش</a:t>
            </a:r>
            <a:r>
              <a:rPr sz="1600" b="1" spc="-5" dirty="0">
                <a:latin typeface="Arial"/>
                <a:cs typeface="Arial"/>
              </a:rPr>
              <a:t> -</a:t>
            </a:r>
            <a:r>
              <a:rPr sz="1600" b="1" spc="360" dirty="0">
                <a:latin typeface="Arial"/>
                <a:cs typeface="Arial"/>
              </a:rPr>
              <a:t>˺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R="136525" algn="r">
              <a:lnSpc>
                <a:spcPct val="100000"/>
              </a:lnSpc>
              <a:spcBef>
                <a:spcPts val="1180"/>
              </a:spcBef>
            </a:pPr>
            <a:r>
              <a:rPr sz="1600" b="1" spc="-10" dirty="0">
                <a:latin typeface="Arial"/>
                <a:cs typeface="Arial"/>
              </a:rPr>
              <a:t>: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ى</a:t>
            </a:r>
            <a:r>
              <a:rPr sz="1600" b="1" spc="-5" dirty="0">
                <a:latin typeface="Arial"/>
                <a:cs typeface="Arial"/>
              </a:rPr>
              <a:t>ر</a:t>
            </a:r>
            <a:r>
              <a:rPr sz="1600" b="1" spc="-95" dirty="0">
                <a:latin typeface="Arial"/>
                <a:cs typeface="Arial"/>
              </a:rPr>
              <a:t>خ</a:t>
            </a:r>
            <a:r>
              <a:rPr sz="1600" b="1" spc="-1265" dirty="0">
                <a:latin typeface="Arial"/>
                <a:cs typeface="Arial"/>
              </a:rPr>
              <a:t>΃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484" dirty="0">
                <a:latin typeface="Arial"/>
                <a:cs typeface="Arial"/>
              </a:rPr>
              <a:t>Ε</a:t>
            </a:r>
            <a:r>
              <a:rPr sz="1600" b="1" spc="-665" dirty="0">
                <a:latin typeface="Arial"/>
                <a:cs typeface="Arial"/>
              </a:rPr>
              <a:t>Ύ</a:t>
            </a:r>
            <a:r>
              <a:rPr sz="1600" b="1" spc="-415" dirty="0">
                <a:latin typeface="Arial"/>
                <a:cs typeface="Arial"/>
              </a:rPr>
              <a:t>بϠطتم</a:t>
            </a:r>
            <a:r>
              <a:rPr sz="1600" b="1" spc="-5" dirty="0">
                <a:latin typeface="Arial"/>
                <a:cs typeface="Arial"/>
              </a:rPr>
              <a:t> -</a:t>
            </a:r>
            <a:r>
              <a:rPr sz="1600" b="1" spc="360" dirty="0">
                <a:latin typeface="Arial"/>
                <a:cs typeface="Arial"/>
              </a:rPr>
              <a:t>˻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900">
              <a:latin typeface="Times New Roman"/>
              <a:cs typeface="Times New Roman"/>
            </a:endParaRPr>
          </a:p>
          <a:p>
            <a:pPr marR="136525" algn="r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: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ل</a:t>
            </a:r>
            <a:r>
              <a:rPr sz="1600" b="1" spc="-120" dirty="0">
                <a:latin typeface="Arial"/>
                <a:cs typeface="Arial"/>
              </a:rPr>
              <a:t>ϭ</a:t>
            </a:r>
            <a:r>
              <a:rPr sz="1600" b="1" spc="-430" dirty="0">
                <a:latin typeface="Arial"/>
                <a:cs typeface="Arial"/>
              </a:rPr>
              <a:t>بϘلا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لϭح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484" dirty="0">
                <a:latin typeface="Arial"/>
                <a:cs typeface="Arial"/>
              </a:rPr>
              <a:t>Ε</a:t>
            </a:r>
            <a:r>
              <a:rPr sz="1600" b="1" spc="-675" dirty="0">
                <a:latin typeface="Arial"/>
                <a:cs typeface="Arial"/>
              </a:rPr>
              <a:t>Ύ</a:t>
            </a:r>
            <a:r>
              <a:rPr sz="1600" b="1" dirty="0">
                <a:latin typeface="Arial"/>
                <a:cs typeface="Arial"/>
              </a:rPr>
              <a:t>ظ</a:t>
            </a:r>
            <a:r>
              <a:rPr sz="1600" b="1" spc="-95" dirty="0">
                <a:latin typeface="Arial"/>
                <a:cs typeface="Arial"/>
              </a:rPr>
              <a:t>ح</a:t>
            </a:r>
            <a:r>
              <a:rPr sz="1600" b="1" spc="300" dirty="0">
                <a:latin typeface="Arial"/>
                <a:cs typeface="Arial"/>
              </a:rPr>
              <a:t>ام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-</a:t>
            </a:r>
            <a:r>
              <a:rPr sz="1600" b="1" spc="360" dirty="0">
                <a:latin typeface="Arial"/>
                <a:cs typeface="Arial"/>
              </a:rPr>
              <a:t>˼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76300" y="191959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6300" y="218629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6455" y="245428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6300" y="270826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6300" y="297496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6455" y="324294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6300" y="349693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6300" y="376363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6300" y="441706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6300" y="468313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6455" y="495107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6300" y="520510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6300" y="547179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6455" y="573974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6300" y="634809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86455" y="670367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6300" y="695770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6300" y="722440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86455" y="749234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96624" y="777684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6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96624" y="811974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6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688210" y="979809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˺˼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55264" y="934240"/>
            <a:ext cx="192468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؟Ε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495" dirty="0">
                <a:latin typeface="Arial"/>
                <a:cs typeface="Arial"/>
              </a:rPr>
              <a:t>بل</a:t>
            </a:r>
            <a:r>
              <a:rPr sz="1400" b="1" spc="-844" dirty="0">
                <a:latin typeface="Arial"/>
                <a:cs typeface="Arial"/>
              </a:rPr>
              <a:t>Ύ</a:t>
            </a:r>
            <a:r>
              <a:rPr sz="1400" b="1" spc="-170" dirty="0">
                <a:latin typeface="Arial"/>
                <a:cs typeface="Arial"/>
              </a:rPr>
              <a:t>ط</a:t>
            </a:r>
            <a:r>
              <a:rPr sz="1400" b="1" spc="-1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80" dirty="0">
                <a:latin typeface="Arial"/>
                <a:cs typeface="Arial"/>
              </a:rPr>
              <a:t>لم</a:t>
            </a:r>
            <a:r>
              <a:rPr sz="1400" b="1" spc="-190" dirty="0">
                <a:latin typeface="Arial"/>
                <a:cs typeface="Arial"/>
              </a:rPr>
              <a:t>ش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35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7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1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˺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6361" y="1138456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91551" y="1138456"/>
            <a:ext cx="2025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35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3836" y="1517933"/>
            <a:ext cx="3585845" cy="160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marR="5080" indent="470534">
              <a:lnSpc>
                <a:spcPts val="1610"/>
              </a:lnSpc>
              <a:tabLst>
                <a:tab pos="2110105" algn="l"/>
              </a:tabLst>
            </a:pPr>
            <a:r>
              <a:rPr sz="1400" b="1" spc="-10" dirty="0">
                <a:latin typeface="Arial"/>
                <a:cs typeface="Arial"/>
              </a:rPr>
              <a:t>؟</a:t>
            </a:r>
            <a:r>
              <a:rPr sz="1400" b="1" spc="-515" dirty="0">
                <a:latin typeface="Arial"/>
                <a:cs typeface="Arial"/>
              </a:rPr>
              <a:t>ΕΎب</a:t>
            </a:r>
            <a:r>
              <a:rPr sz="1400" b="1" spc="-315" dirty="0">
                <a:latin typeface="Arial"/>
                <a:cs typeface="Arial"/>
              </a:rPr>
              <a:t>ل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170" dirty="0">
                <a:latin typeface="Arial"/>
                <a:cs typeface="Arial"/>
              </a:rPr>
              <a:t>ط</a:t>
            </a:r>
            <a:r>
              <a:rPr sz="1400" b="1" spc="-1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80" dirty="0">
                <a:latin typeface="Arial"/>
                <a:cs typeface="Arial"/>
              </a:rPr>
              <a:t>سير</a:t>
            </a:r>
            <a:r>
              <a:rPr sz="1400" b="1" spc="-285" dirty="0">
                <a:latin typeface="Arial"/>
                <a:cs typeface="Arial"/>
              </a:rPr>
              <a:t>دتل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05" dirty="0">
                <a:latin typeface="Arial"/>
                <a:cs typeface="Arial"/>
              </a:rPr>
              <a:t>Δ</a:t>
            </a:r>
            <a:r>
              <a:rPr sz="1400" b="1" spc="-470" dirty="0">
                <a:latin typeface="Arial"/>
                <a:cs typeface="Arial"/>
              </a:rPr>
              <a:t>ي</a:t>
            </a:r>
            <a:r>
              <a:rPr sz="1400" b="1" spc="-625" dirty="0">
                <a:latin typeface="Arial"/>
                <a:cs typeface="Arial"/>
              </a:rPr>
              <a:t>فΎك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0" dirty="0">
                <a:latin typeface="Arial"/>
                <a:cs typeface="Arial"/>
              </a:rPr>
              <a:t>Ε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215" dirty="0">
                <a:latin typeface="Arial"/>
                <a:cs typeface="Arial"/>
              </a:rPr>
              <a:t>ز</a:t>
            </a:r>
            <a:r>
              <a:rPr sz="1400" b="1" spc="-315" dirty="0">
                <a:latin typeface="Arial"/>
                <a:cs typeface="Arial"/>
              </a:rPr>
              <a:t>ي</a:t>
            </a:r>
            <a:r>
              <a:rPr sz="1400" b="1" spc="-270" dirty="0">
                <a:latin typeface="Arial"/>
                <a:cs typeface="Arial"/>
              </a:rPr>
              <a:t>Ϭ</a:t>
            </a:r>
            <a:r>
              <a:rPr sz="1400" b="1" spc="-225" dirty="0">
                <a:latin typeface="Arial"/>
                <a:cs typeface="Arial"/>
              </a:rPr>
              <a:t>ج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30" dirty="0">
                <a:latin typeface="Arial"/>
                <a:cs typeface="Arial"/>
              </a:rPr>
              <a:t>ϙ</a:t>
            </a:r>
            <a:r>
              <a:rPr sz="1400" b="1" spc="-660" dirty="0">
                <a:latin typeface="Arial"/>
                <a:cs typeface="Arial"/>
              </a:rPr>
              <a:t>Ύ</a:t>
            </a:r>
            <a:r>
              <a:rPr sz="1400" b="1" spc="-110" dirty="0">
                <a:latin typeface="Arial"/>
                <a:cs typeface="Arial"/>
              </a:rPr>
              <a:t>نه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dirty="0">
                <a:latin typeface="Arial"/>
                <a:cs typeface="Arial"/>
              </a:rPr>
              <a:t>  </a:t>
            </a:r>
            <a:r>
              <a:rPr sz="1400" b="1" spc="-1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˻</a:t>
            </a:r>
            <a:r>
              <a:rPr sz="1400" b="1" spc="265" dirty="0">
                <a:latin typeface="Arial"/>
                <a:cs typeface="Arial"/>
              </a:rPr>
              <a:t> </a:t>
            </a:r>
            <a:r>
              <a:rPr sz="1400" b="1" spc="37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335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؟</a:t>
            </a:r>
            <a:r>
              <a:rPr sz="1400" b="1" spc="-30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75" dirty="0">
                <a:latin typeface="Arial"/>
                <a:cs typeface="Arial"/>
              </a:rPr>
              <a:t>ر</a:t>
            </a:r>
            <a:r>
              <a:rPr sz="1400" b="1" spc="-495" dirty="0">
                <a:latin typeface="Arial"/>
                <a:cs typeface="Arial"/>
              </a:rPr>
              <a:t>بل</a:t>
            </a:r>
            <a:r>
              <a:rPr sz="1400" b="1" spc="-844" dirty="0">
                <a:latin typeface="Arial"/>
                <a:cs typeface="Arial"/>
              </a:rPr>
              <a:t>Ύ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455" dirty="0">
                <a:latin typeface="Arial"/>
                <a:cs typeface="Arial"/>
              </a:rPr>
              <a:t>Ϭ</a:t>
            </a:r>
            <a:r>
              <a:rPr sz="1400" b="1" spc="-375" dirty="0">
                <a:latin typeface="Arial"/>
                <a:cs typeface="Arial"/>
              </a:rPr>
              <a:t>ق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35" dirty="0">
                <a:latin typeface="Arial"/>
                <a:cs typeface="Arial"/>
              </a:rPr>
              <a:t>حتلا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90" dirty="0">
                <a:latin typeface="Arial"/>
                <a:cs typeface="Arial"/>
              </a:rPr>
              <a:t>Ώجي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215" dirty="0">
                <a:latin typeface="Arial"/>
                <a:cs typeface="Arial"/>
              </a:rPr>
              <a:t>نيذ</a:t>
            </a:r>
            <a:r>
              <a:rPr sz="1400" b="1" spc="-20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55" dirty="0">
                <a:latin typeface="Arial"/>
                <a:cs typeface="Arial"/>
              </a:rPr>
              <a:t>Ώا</a:t>
            </a:r>
            <a:r>
              <a:rPr sz="1400" b="1" spc="45" dirty="0">
                <a:latin typeface="Arial"/>
                <a:cs typeface="Arial"/>
              </a:rPr>
              <a:t>ط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75" dirty="0">
                <a:latin typeface="Arial"/>
                <a:cs typeface="Arial"/>
              </a:rPr>
              <a:t>دد</a:t>
            </a:r>
            <a:r>
              <a:rPr sz="1400" b="1" spc="-120" dirty="0">
                <a:latin typeface="Arial"/>
                <a:cs typeface="Arial"/>
              </a:rPr>
              <a:t>ع</a:t>
            </a:r>
            <a:r>
              <a:rPr sz="1400" b="1" spc="-30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ϰ</a:t>
            </a:r>
            <a:r>
              <a:rPr sz="1400" b="1" dirty="0">
                <a:latin typeface="Arial"/>
                <a:cs typeface="Arial"/>
              </a:rPr>
              <a:t>ندأا </a:t>
            </a:r>
            <a:r>
              <a:rPr sz="1400" b="1" spc="-130" dirty="0">
                <a:latin typeface="Arial"/>
                <a:cs typeface="Arial"/>
              </a:rPr>
              <a:t>دح</a:t>
            </a:r>
            <a:r>
              <a:rPr sz="1400" b="1" spc="-14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1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˼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؟</a:t>
            </a:r>
            <a:r>
              <a:rPr sz="1400" b="1" spc="-30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7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-640" dirty="0">
                <a:latin typeface="Arial"/>
                <a:cs typeface="Arial"/>
              </a:rPr>
              <a:t>ف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ن</a:t>
            </a:r>
            <a:r>
              <a:rPr sz="1400" b="1" spc="-525" dirty="0">
                <a:latin typeface="Arial"/>
                <a:cs typeface="Arial"/>
              </a:rPr>
              <a:t>ϭϠب</a:t>
            </a:r>
            <a:r>
              <a:rPr sz="1400" b="1" spc="-610" dirty="0">
                <a:latin typeface="Arial"/>
                <a:cs typeface="Arial"/>
              </a:rPr>
              <a:t>Ϙ</a:t>
            </a:r>
            <a:r>
              <a:rPr sz="1400" b="1" spc="-465" dirty="0">
                <a:latin typeface="Arial"/>
                <a:cs typeface="Arial"/>
              </a:rPr>
              <a:t>يس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215" dirty="0">
                <a:latin typeface="Arial"/>
                <a:cs typeface="Arial"/>
              </a:rPr>
              <a:t>نيذ</a:t>
            </a:r>
            <a:r>
              <a:rPr sz="1400" b="1" spc="-20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55" dirty="0">
                <a:latin typeface="Arial"/>
                <a:cs typeface="Arial"/>
              </a:rPr>
              <a:t>Ώا</a:t>
            </a:r>
            <a:r>
              <a:rPr sz="1400" b="1" spc="45" dirty="0">
                <a:latin typeface="Arial"/>
                <a:cs typeface="Arial"/>
              </a:rPr>
              <a:t>ط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spc="-190" dirty="0">
                <a:latin typeface="Arial"/>
                <a:cs typeface="Arial"/>
              </a:rPr>
              <a:t>دعل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65" dirty="0">
                <a:latin typeface="Arial"/>
                <a:cs typeface="Arial"/>
              </a:rPr>
              <a:t>ϰϠ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185" dirty="0">
                <a:latin typeface="Arial"/>
                <a:cs typeface="Arial"/>
              </a:rPr>
              <a:t>أا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دح</a:t>
            </a:r>
            <a:r>
              <a:rPr sz="1400" b="1" spc="-14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225" dirty="0">
                <a:latin typeface="Arial"/>
                <a:cs typeface="Arial"/>
              </a:rPr>
              <a:t>˽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100">
              <a:latin typeface="Times New Roman"/>
              <a:cs typeface="Times New Roman"/>
            </a:endParaRPr>
          </a:p>
          <a:p>
            <a:pPr marL="65659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؟ </a:t>
            </a:r>
            <a:r>
              <a:rPr sz="1400" b="1" spc="-35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7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ي</a:t>
            </a:r>
            <a:r>
              <a:rPr sz="1400" b="1" spc="-640" dirty="0">
                <a:latin typeface="Arial"/>
                <a:cs typeface="Arial"/>
              </a:rPr>
              <a:t>ف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320" dirty="0">
                <a:latin typeface="Arial"/>
                <a:cs typeface="Arial"/>
              </a:rPr>
              <a:t>عب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480" dirty="0">
                <a:latin typeface="Arial"/>
                <a:cs typeface="Arial"/>
              </a:rPr>
              <a:t>تس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-495" dirty="0">
                <a:latin typeface="Arial"/>
                <a:cs typeface="Arial"/>
              </a:rPr>
              <a:t>ت</a:t>
            </a:r>
            <a:r>
              <a:rPr sz="1400" b="1" spc="-3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210" dirty="0">
                <a:latin typeface="Arial"/>
                <a:cs typeface="Arial"/>
              </a:rPr>
              <a:t>سي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10" dirty="0">
                <a:latin typeface="Arial"/>
                <a:cs typeface="Arial"/>
              </a:rPr>
              <a:t>دتلا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ϕ</a:t>
            </a:r>
            <a:r>
              <a:rPr sz="1400" b="1" spc="-10" dirty="0">
                <a:latin typeface="Arial"/>
                <a:cs typeface="Arial"/>
              </a:rPr>
              <a:t>ر</a:t>
            </a:r>
            <a:r>
              <a:rPr sz="1400" b="1" dirty="0">
                <a:latin typeface="Arial"/>
                <a:cs typeface="Arial"/>
              </a:rPr>
              <a:t>ط </a:t>
            </a:r>
            <a:r>
              <a:rPr sz="1400" b="1" spc="40" dirty="0">
                <a:latin typeface="Arial"/>
                <a:cs typeface="Arial"/>
              </a:rPr>
              <a:t>يه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225" dirty="0">
                <a:latin typeface="Arial"/>
                <a:cs typeface="Arial"/>
              </a:rPr>
              <a:t>˾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0592" y="3328827"/>
            <a:ext cx="18224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215" dirty="0">
                <a:latin typeface="Arial"/>
                <a:cs typeface="Arial"/>
              </a:rPr>
              <a:t>ر</a:t>
            </a:r>
            <a:r>
              <a:rPr sz="1400" b="1" spc="-325" dirty="0">
                <a:latin typeface="Arial"/>
                <a:cs typeface="Arial"/>
              </a:rPr>
              <a:t>ب</a:t>
            </a:r>
            <a:r>
              <a:rPr sz="1400" b="1" spc="-210" dirty="0">
                <a:latin typeface="Arial"/>
                <a:cs typeface="Arial"/>
              </a:rPr>
              <a:t>تخ</a:t>
            </a:r>
            <a:r>
              <a:rPr sz="1400" b="1" spc="-120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9" dirty="0">
                <a:latin typeface="Arial"/>
                <a:cs typeface="Arial"/>
              </a:rPr>
              <a:t>ΕΎ</a:t>
            </a:r>
            <a:r>
              <a:rPr sz="1400" b="1" spc="-530" dirty="0">
                <a:latin typeface="Arial"/>
                <a:cs typeface="Arial"/>
              </a:rPr>
              <a:t>س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80" dirty="0">
                <a:latin typeface="Arial"/>
                <a:cs typeface="Arial"/>
              </a:rPr>
              <a:t>ردلا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90" dirty="0">
                <a:latin typeface="Arial"/>
                <a:cs typeface="Arial"/>
              </a:rPr>
              <a:t>ϭ</a:t>
            </a:r>
            <a:r>
              <a:rPr sz="1400" b="1" spc="-1110" dirty="0">
                <a:latin typeface="Arial"/>
                <a:cs typeface="Arial"/>
              </a:rPr>
              <a:t>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320" dirty="0">
                <a:latin typeface="Arial"/>
                <a:cs typeface="Arial"/>
              </a:rPr>
              <a:t>نير</a:t>
            </a:r>
            <a:r>
              <a:rPr sz="1400" b="1" spc="-56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285" dirty="0">
                <a:latin typeface="Arial"/>
                <a:cs typeface="Arial"/>
              </a:rPr>
              <a:t>تلا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676" y="3328827"/>
            <a:ext cx="6832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60" dirty="0">
                <a:latin typeface="Arial"/>
                <a:cs typeface="Arial"/>
              </a:rPr>
              <a:t>Εارض</a:t>
            </a:r>
            <a:r>
              <a:rPr sz="1400" b="1" spc="-415" dirty="0">
                <a:latin typeface="Arial"/>
                <a:cs typeface="Arial"/>
              </a:rPr>
              <a:t>Ύ</a:t>
            </a:r>
            <a:r>
              <a:rPr sz="1400" b="1" spc="-80" dirty="0">
                <a:latin typeface="Arial"/>
                <a:cs typeface="Arial"/>
              </a:rPr>
              <a:t>حملا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25256" y="3738783"/>
            <a:ext cx="4267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385" dirty="0">
                <a:latin typeface="Arial"/>
                <a:cs typeface="Arial"/>
              </a:rPr>
              <a:t>Ϭ</a:t>
            </a:r>
            <a:r>
              <a:rPr sz="1400" b="1" spc="-300" dirty="0">
                <a:latin typeface="Arial"/>
                <a:cs typeface="Arial"/>
              </a:rPr>
              <a:t>ع</a:t>
            </a:r>
            <a:r>
              <a:rPr sz="1400" b="1" spc="-290" dirty="0">
                <a:latin typeface="Arial"/>
                <a:cs typeface="Arial"/>
              </a:rPr>
              <a:t>ي</a:t>
            </a:r>
            <a:r>
              <a:rPr sz="1400" b="1" spc="-160" dirty="0">
                <a:latin typeface="Arial"/>
                <a:cs typeface="Arial"/>
              </a:rPr>
              <a:t>م</a:t>
            </a:r>
            <a:r>
              <a:rPr sz="1400" b="1" spc="-85" dirty="0">
                <a:latin typeface="Arial"/>
                <a:cs typeface="Arial"/>
              </a:rPr>
              <a:t>ج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15073" y="3738783"/>
            <a:ext cx="9925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215" dirty="0">
                <a:latin typeface="Arial"/>
                <a:cs typeface="Arial"/>
              </a:rPr>
              <a:t>يسارد</a:t>
            </a:r>
            <a:r>
              <a:rPr sz="1400" b="1" spc="-19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610" dirty="0">
                <a:latin typeface="Arial"/>
                <a:cs typeface="Arial"/>
              </a:rPr>
              <a:t>ΕΎϘ</a:t>
            </a:r>
            <a:r>
              <a:rPr sz="1400" b="1" spc="-630" dirty="0">
                <a:latin typeface="Arial"/>
                <a:cs typeface="Arial"/>
              </a:rPr>
              <a:t>Ϡ</a:t>
            </a:r>
            <a:r>
              <a:rPr sz="1400" b="1" spc="-220" dirty="0">
                <a:latin typeface="Arial"/>
                <a:cs typeface="Arial"/>
              </a:rPr>
              <a:t>ح</a:t>
            </a:r>
            <a:r>
              <a:rPr sz="1400" b="1" spc="-18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87333" y="4147216"/>
            <a:ext cx="3692525" cy="1839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509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؟ </a:t>
            </a:r>
            <a:r>
              <a:rPr sz="1400" b="1" spc="-985" dirty="0">
                <a:latin typeface="Arial"/>
                <a:cs typeface="Arial"/>
              </a:rPr>
              <a:t>Ύ</a:t>
            </a:r>
            <a:r>
              <a:rPr sz="1400" b="1" spc="-465" dirty="0">
                <a:latin typeface="Arial"/>
                <a:cs typeface="Arial"/>
              </a:rPr>
              <a:t>Ϭب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سير</a:t>
            </a:r>
            <a:r>
              <a:rPr sz="1400" b="1" spc="-210" dirty="0">
                <a:latin typeface="Arial"/>
                <a:cs typeface="Arial"/>
              </a:rPr>
              <a:t>دتلا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530" dirty="0">
                <a:latin typeface="Arial"/>
                <a:cs typeface="Arial"/>
              </a:rPr>
              <a:t>ت</a:t>
            </a:r>
            <a:r>
              <a:rPr sz="1400" b="1" spc="-520" dirty="0">
                <a:latin typeface="Arial"/>
                <a:cs typeface="Arial"/>
              </a:rPr>
              <a:t>ي</a:t>
            </a:r>
            <a:r>
              <a:rPr sz="1400" b="1" spc="-420" dirty="0">
                <a:latin typeface="Arial"/>
                <a:cs typeface="Arial"/>
              </a:rPr>
              <a:t>س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يتلا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425" dirty="0">
                <a:latin typeface="Arial"/>
                <a:cs typeface="Arial"/>
              </a:rPr>
              <a:t>غ</a:t>
            </a:r>
            <a:r>
              <a:rPr sz="1400" b="1" spc="-645" dirty="0">
                <a:latin typeface="Arial"/>
                <a:cs typeface="Arial"/>
              </a:rPr>
              <a:t>Ϡ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175" dirty="0">
                <a:latin typeface="Arial"/>
                <a:cs typeface="Arial"/>
              </a:rPr>
              <a:t>ه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˿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98345" algn="l"/>
              </a:tabLst>
            </a:pP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215" dirty="0">
                <a:latin typeface="Arial"/>
                <a:cs typeface="Arial"/>
              </a:rPr>
              <a:t>ز</a:t>
            </a:r>
            <a:r>
              <a:rPr sz="1400" b="1" spc="-315" dirty="0">
                <a:latin typeface="Arial"/>
                <a:cs typeface="Arial"/>
              </a:rPr>
              <a:t>ي</a:t>
            </a:r>
            <a:r>
              <a:rPr sz="1400" b="1" spc="-805" dirty="0">
                <a:latin typeface="Arial"/>
                <a:cs typeface="Arial"/>
              </a:rPr>
              <a:t>Ϡ</a:t>
            </a:r>
            <a:r>
              <a:rPr sz="1400" b="1" spc="-25" dirty="0">
                <a:latin typeface="Arial"/>
                <a:cs typeface="Arial"/>
              </a:rPr>
              <a:t>جنإا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145" dirty="0">
                <a:latin typeface="Arial"/>
                <a:cs typeface="Arial"/>
              </a:rPr>
              <a:t>رعلا</a:t>
            </a:r>
            <a:endParaRPr sz="1400">
              <a:latin typeface="Arial"/>
              <a:cs typeface="Arial"/>
            </a:endParaRPr>
          </a:p>
          <a:p>
            <a:pPr marL="388620" marR="5080" indent="-29209">
              <a:lnSpc>
                <a:spcPct val="191400"/>
              </a:lnSpc>
              <a:spcBef>
                <a:spcPts val="15"/>
              </a:spcBef>
              <a:tabLst>
                <a:tab pos="1591310" algn="l"/>
                <a:tab pos="2783840" algn="l"/>
              </a:tabLst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ى</a:t>
            </a:r>
            <a:r>
              <a:rPr sz="1400" b="1" spc="-40" dirty="0">
                <a:latin typeface="Arial"/>
                <a:cs typeface="Arial"/>
              </a:rPr>
              <a:t>ر</a:t>
            </a:r>
            <a:r>
              <a:rPr sz="1400" b="1" spc="-60" dirty="0">
                <a:latin typeface="Arial"/>
                <a:cs typeface="Arial"/>
              </a:rPr>
              <a:t>خ</a:t>
            </a:r>
            <a:r>
              <a:rPr sz="1400" b="1" spc="185" dirty="0">
                <a:latin typeface="Arial"/>
                <a:cs typeface="Arial"/>
              </a:rPr>
              <a:t>أا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50" dirty="0">
                <a:latin typeface="Arial"/>
                <a:cs typeface="Arial"/>
              </a:rPr>
              <a:t>ϡΎ</a:t>
            </a:r>
            <a:r>
              <a:rPr sz="1400" b="1" spc="-655" dirty="0">
                <a:latin typeface="Arial"/>
                <a:cs typeface="Arial"/>
              </a:rPr>
              <a:t>س</a:t>
            </a:r>
            <a:r>
              <a:rPr sz="1400" b="1" spc="-434" dirty="0">
                <a:latin typeface="Arial"/>
                <a:cs typeface="Arial"/>
              </a:rPr>
              <a:t>ق</a:t>
            </a:r>
            <a:r>
              <a:rPr sz="1400" b="1" spc="365" dirty="0">
                <a:latin typeface="Arial"/>
                <a:cs typeface="Arial"/>
              </a:rPr>
              <a:t>أ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20" dirty="0">
                <a:latin typeface="Arial"/>
                <a:cs typeface="Arial"/>
              </a:rPr>
              <a:t>Ϭ</a:t>
            </a:r>
            <a:r>
              <a:rPr sz="1400" b="1" spc="-105" dirty="0">
                <a:latin typeface="Arial"/>
                <a:cs typeface="Arial"/>
              </a:rPr>
              <a:t>م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spc="-590" dirty="0">
                <a:latin typeface="Arial"/>
                <a:cs typeface="Arial"/>
              </a:rPr>
              <a:t>Ϙت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Ε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ر</a:t>
            </a:r>
            <a:r>
              <a:rPr sz="1400" b="1" spc="5" dirty="0">
                <a:latin typeface="Arial"/>
                <a:cs typeface="Arial"/>
              </a:rPr>
              <a:t>ر</a:t>
            </a:r>
            <a:r>
              <a:rPr sz="1400" b="1" spc="-280" dirty="0">
                <a:latin typeface="Arial"/>
                <a:cs typeface="Arial"/>
              </a:rPr>
              <a:t>Ϙم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330" dirty="0">
                <a:latin typeface="Arial"/>
                <a:cs typeface="Arial"/>
              </a:rPr>
              <a:t>ϰϠع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65" dirty="0">
                <a:latin typeface="Arial"/>
                <a:cs typeface="Arial"/>
              </a:rPr>
              <a:t>د</a:t>
            </a:r>
            <a:r>
              <a:rPr sz="1400" b="1" spc="-725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120" dirty="0">
                <a:latin typeface="Arial"/>
                <a:cs typeface="Arial"/>
              </a:rPr>
              <a:t>عاا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ى</a:t>
            </a:r>
            <a:r>
              <a:rPr sz="1400" b="1" spc="35" dirty="0">
                <a:latin typeface="Arial"/>
                <a:cs typeface="Arial"/>
              </a:rPr>
              <a:t>دم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985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-̀ </a:t>
            </a:r>
            <a:r>
              <a:rPr sz="1400" b="1" spc="-10" dirty="0">
                <a:latin typeface="Arial"/>
                <a:cs typeface="Arial"/>
              </a:rPr>
              <a:t>ل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520" dirty="0">
                <a:latin typeface="Arial"/>
                <a:cs typeface="Arial"/>
              </a:rPr>
              <a:t>ئ</a:t>
            </a:r>
            <a:r>
              <a:rPr sz="1400" b="1" spc="-420" dirty="0">
                <a:latin typeface="Arial"/>
                <a:cs typeface="Arial"/>
              </a:rPr>
              <a:t>ض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155" dirty="0">
                <a:latin typeface="Arial"/>
                <a:cs typeface="Arial"/>
              </a:rPr>
              <a:t>ط</a:t>
            </a:r>
            <a:r>
              <a:rPr sz="1400" b="1" spc="-285" dirty="0">
                <a:latin typeface="Arial"/>
                <a:cs typeface="Arial"/>
              </a:rPr>
              <a:t>س</a:t>
            </a:r>
            <a:r>
              <a:rPr sz="1400" b="1" spc="-355" dirty="0">
                <a:latin typeface="Arial"/>
                <a:cs typeface="Arial"/>
              </a:rPr>
              <a:t>ϭت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10" dirty="0">
                <a:latin typeface="Arial"/>
                <a:cs typeface="Arial"/>
              </a:rPr>
              <a:t>ر</a:t>
            </a:r>
            <a:r>
              <a:rPr sz="1400" b="1" spc="-525" dirty="0">
                <a:latin typeface="Arial"/>
                <a:cs typeface="Arial"/>
              </a:rPr>
              <a:t>يب</a:t>
            </a:r>
            <a:r>
              <a:rPr sz="1400" b="1" spc="-260" dirty="0">
                <a:latin typeface="Arial"/>
                <a:cs typeface="Arial"/>
              </a:rPr>
              <a:t>ك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97663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؟ى</a:t>
            </a:r>
            <a:r>
              <a:rPr sz="1400" b="1" spc="-40" dirty="0">
                <a:latin typeface="Arial"/>
                <a:cs typeface="Arial"/>
              </a:rPr>
              <a:t>ر</a:t>
            </a:r>
            <a:r>
              <a:rPr sz="1400" b="1" spc="-60" dirty="0">
                <a:latin typeface="Arial"/>
                <a:cs typeface="Arial"/>
              </a:rPr>
              <a:t>خ</a:t>
            </a:r>
            <a:r>
              <a:rPr sz="1400" b="1" spc="185" dirty="0">
                <a:latin typeface="Arial"/>
                <a:cs typeface="Arial"/>
              </a:rPr>
              <a:t>أا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50" dirty="0">
                <a:latin typeface="Arial"/>
                <a:cs typeface="Arial"/>
              </a:rPr>
              <a:t>ϡΎ</a:t>
            </a:r>
            <a:r>
              <a:rPr sz="1400" b="1" spc="-655" dirty="0">
                <a:latin typeface="Arial"/>
                <a:cs typeface="Arial"/>
              </a:rPr>
              <a:t>س</a:t>
            </a:r>
            <a:r>
              <a:rPr sz="1400" b="1" spc="-30" dirty="0">
                <a:latin typeface="Arial"/>
                <a:cs typeface="Arial"/>
              </a:rPr>
              <a:t>قأ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20" dirty="0">
                <a:latin typeface="Arial"/>
                <a:cs typeface="Arial"/>
              </a:rPr>
              <a:t>ن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spc="-385" dirty="0">
                <a:latin typeface="Arial"/>
                <a:cs typeface="Arial"/>
              </a:rPr>
              <a:t>Ϙ</a:t>
            </a:r>
            <a:r>
              <a:rPr sz="1400" b="1" spc="-1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" dirty="0">
                <a:latin typeface="Arial"/>
                <a:cs typeface="Arial"/>
              </a:rPr>
              <a:t>Ε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ر</a:t>
            </a:r>
            <a:r>
              <a:rPr sz="1400" b="1" spc="5" dirty="0">
                <a:latin typeface="Arial"/>
                <a:cs typeface="Arial"/>
              </a:rPr>
              <a:t>ر</a:t>
            </a:r>
            <a:r>
              <a:rPr sz="1400" b="1" spc="-660" dirty="0">
                <a:latin typeface="Arial"/>
                <a:cs typeface="Arial"/>
              </a:rPr>
              <a:t>Ϙ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175" dirty="0">
                <a:latin typeface="Arial"/>
                <a:cs typeface="Arial"/>
              </a:rPr>
              <a:t>ه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-́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1941" y="4555648"/>
            <a:ext cx="5778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0" dirty="0">
                <a:latin typeface="Arial"/>
                <a:cs typeface="Arial"/>
              </a:rPr>
              <a:t>ى</a:t>
            </a:r>
            <a:r>
              <a:rPr sz="1400" b="1" spc="-395" dirty="0">
                <a:latin typeface="Arial"/>
                <a:cs typeface="Arial"/>
              </a:rPr>
              <a:t>رخ΃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30" dirty="0">
                <a:latin typeface="Arial"/>
                <a:cs typeface="Arial"/>
              </a:rPr>
              <a:t>Δ</a:t>
            </a:r>
            <a:r>
              <a:rPr sz="1400" b="1" spc="-280" dirty="0">
                <a:latin typeface="Arial"/>
                <a:cs typeface="Arial"/>
              </a:rPr>
              <a:t>غل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15366" y="5374298"/>
            <a:ext cx="14484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latin typeface="Arial"/>
                <a:cs typeface="Arial"/>
              </a:rPr>
              <a:t>)</a:t>
            </a:r>
            <a:r>
              <a:rPr sz="1000" b="1" spc="-315" dirty="0">
                <a:latin typeface="Arial"/>
                <a:cs typeface="Arial"/>
              </a:rPr>
              <a:t>Δ</a:t>
            </a:r>
            <a:r>
              <a:rPr sz="1000" b="1" spc="-380" dirty="0">
                <a:latin typeface="Arial"/>
                <a:cs typeface="Arial"/>
              </a:rPr>
              <a:t>ي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-705" dirty="0">
                <a:latin typeface="Arial"/>
                <a:cs typeface="Arial"/>
              </a:rPr>
              <a:t>Ύ</a:t>
            </a:r>
            <a:r>
              <a:rPr sz="1000" b="1" spc="-380" dirty="0">
                <a:latin typeface="Arial"/>
                <a:cs typeface="Arial"/>
              </a:rPr>
              <a:t>ت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320" dirty="0">
                <a:latin typeface="Arial"/>
                <a:cs typeface="Arial"/>
              </a:rPr>
              <a:t>Δ</a:t>
            </a:r>
            <a:r>
              <a:rPr sz="1000" b="1" spc="-55" dirty="0">
                <a:latin typeface="Arial"/>
                <a:cs typeface="Arial"/>
              </a:rPr>
              <a:t>ح</a:t>
            </a:r>
            <a:r>
              <a:rPr sz="1000" b="1" spc="-459" dirty="0">
                <a:latin typeface="Arial"/>
                <a:cs typeface="Arial"/>
              </a:rPr>
              <a:t>ϔص</a:t>
            </a:r>
            <a:r>
              <a:rPr sz="1000" b="1" spc="-400" dirty="0">
                <a:latin typeface="Arial"/>
                <a:cs typeface="Arial"/>
              </a:rPr>
              <a:t>Ϡ</a:t>
            </a:r>
            <a:r>
              <a:rPr sz="1000" b="1" spc="-225" dirty="0">
                <a:latin typeface="Arial"/>
                <a:cs typeface="Arial"/>
              </a:rPr>
              <a:t>ل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ل</a:t>
            </a:r>
            <a:r>
              <a:rPr sz="1000" b="1" spc="-459" dirty="0">
                <a:latin typeface="Arial"/>
                <a:cs typeface="Arial"/>
              </a:rPr>
              <a:t>Ϙ</a:t>
            </a:r>
            <a:r>
              <a:rPr sz="1000" b="1" spc="-380" dirty="0">
                <a:latin typeface="Arial"/>
                <a:cs typeface="Arial"/>
              </a:rPr>
              <a:t>ت</a:t>
            </a:r>
            <a:r>
              <a:rPr sz="1000" b="1" spc="-290" dirty="0">
                <a:latin typeface="Arial"/>
                <a:cs typeface="Arial"/>
              </a:rPr>
              <a:t>ن</a:t>
            </a:r>
            <a:r>
              <a:rPr sz="1000" b="1" spc="-5" dirty="0">
                <a:latin typeface="Arial"/>
                <a:cs typeface="Arial"/>
              </a:rPr>
              <a:t>ا(</a:t>
            </a:r>
            <a:r>
              <a:rPr sz="1000" b="1" dirty="0">
                <a:latin typeface="Arial"/>
                <a:cs typeface="Arial"/>
              </a:rPr>
              <a:t>  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400" b="1" spc="-195" dirty="0">
                <a:latin typeface="Arial"/>
                <a:cs typeface="Arial"/>
              </a:rPr>
              <a:t>دجϭي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65694" y="7774978"/>
            <a:ext cx="4716145" cy="1022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994" dirty="0">
                <a:latin typeface="Arial"/>
                <a:cs typeface="Arial"/>
              </a:rPr>
              <a:t>Ύ</a:t>
            </a:r>
            <a:r>
              <a:rPr sz="1400" b="1" spc="-450" dirty="0">
                <a:latin typeface="Arial"/>
                <a:cs typeface="Arial"/>
              </a:rPr>
              <a:t>يϠع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59" dirty="0">
                <a:latin typeface="Arial"/>
                <a:cs typeface="Arial"/>
              </a:rPr>
              <a:t>ΕΎ</a:t>
            </a:r>
            <a:r>
              <a:rPr sz="1400" b="1" spc="-530" dirty="0">
                <a:latin typeface="Arial"/>
                <a:cs typeface="Arial"/>
              </a:rPr>
              <a:t>س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رد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265" dirty="0">
                <a:latin typeface="Arial"/>
                <a:cs typeface="Arial"/>
              </a:rPr>
              <a:t>رب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س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10" dirty="0">
                <a:latin typeface="Arial"/>
                <a:cs typeface="Arial"/>
              </a:rPr>
              <a:t>ر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-640" dirty="0">
                <a:latin typeface="Arial"/>
                <a:cs typeface="Arial"/>
              </a:rPr>
              <a:t>ف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395" dirty="0">
                <a:latin typeface="Arial"/>
                <a:cs typeface="Arial"/>
              </a:rPr>
              <a:t>Δ</a:t>
            </a:r>
            <a:r>
              <a:rPr sz="1400" b="1" spc="-315" dirty="0">
                <a:latin typeface="Arial"/>
                <a:cs typeface="Arial"/>
              </a:rPr>
              <a:t>ك</a:t>
            </a:r>
            <a:r>
              <a:rPr sz="1400" b="1" spc="-270" dirty="0">
                <a:latin typeface="Arial"/>
                <a:cs typeface="Arial"/>
              </a:rPr>
              <a:t>رΎشملا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ى</a:t>
            </a:r>
            <a:r>
              <a:rPr sz="1400" b="1" spc="-40" dirty="0">
                <a:latin typeface="Arial"/>
                <a:cs typeface="Arial"/>
              </a:rPr>
              <a:t>ر</a:t>
            </a:r>
            <a:r>
              <a:rPr sz="1400" b="1" spc="-60" dirty="0">
                <a:latin typeface="Arial"/>
                <a:cs typeface="Arial"/>
              </a:rPr>
              <a:t>خ</a:t>
            </a:r>
            <a:r>
              <a:rPr sz="1400" b="1" spc="185" dirty="0">
                <a:latin typeface="Arial"/>
                <a:cs typeface="Arial"/>
              </a:rPr>
              <a:t>أا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50" dirty="0">
                <a:latin typeface="Arial"/>
                <a:cs typeface="Arial"/>
              </a:rPr>
              <a:t>ϡΎ</a:t>
            </a:r>
            <a:r>
              <a:rPr sz="1400" b="1" spc="-655" dirty="0">
                <a:latin typeface="Arial"/>
                <a:cs typeface="Arial"/>
              </a:rPr>
              <a:t>س</a:t>
            </a:r>
            <a:r>
              <a:rPr sz="1400" b="1" spc="-30" dirty="0">
                <a:latin typeface="Arial"/>
                <a:cs typeface="Arial"/>
              </a:rPr>
              <a:t>قأ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" dirty="0">
                <a:latin typeface="Arial"/>
                <a:cs typeface="Arial"/>
              </a:rPr>
              <a:t>Ε</a:t>
            </a:r>
            <a:r>
              <a:rPr sz="1400" b="1" spc="-145" dirty="0">
                <a:latin typeface="Arial"/>
                <a:cs typeface="Arial"/>
              </a:rPr>
              <a:t>سرد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-̂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1523365">
              <a:lnSpc>
                <a:spcPct val="100000"/>
              </a:lnSpc>
              <a:tabLst>
                <a:tab pos="3238500" algn="l"/>
              </a:tabLst>
            </a:pPr>
            <a:r>
              <a:rPr sz="1400" b="1" spc="375" dirty="0">
                <a:latin typeface="Arial"/>
                <a:cs typeface="Arial"/>
              </a:rPr>
              <a:t>ا	</a:t>
            </a:r>
            <a:r>
              <a:rPr sz="1400" b="1" spc="-335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300">
              <a:latin typeface="Times New Roman"/>
              <a:cs typeface="Times New Roman"/>
            </a:endParaRPr>
          </a:p>
          <a:p>
            <a:pPr marL="1737995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؟</a:t>
            </a:r>
            <a:r>
              <a:rPr sz="1400" b="1" spc="-85" dirty="0">
                <a:latin typeface="Arial"/>
                <a:cs typeface="Arial"/>
              </a:rPr>
              <a:t>دد</a:t>
            </a:r>
            <a:r>
              <a:rPr sz="1400" b="1" spc="-265" dirty="0">
                <a:latin typeface="Arial"/>
                <a:cs typeface="Arial"/>
              </a:rPr>
              <a:t>ص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315" dirty="0">
                <a:latin typeface="Arial"/>
                <a:cs typeface="Arial"/>
              </a:rPr>
              <a:t>ذϬب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ى</a:t>
            </a:r>
            <a:r>
              <a:rPr sz="1400" b="1" spc="75" dirty="0">
                <a:latin typeface="Arial"/>
                <a:cs typeface="Arial"/>
              </a:rPr>
              <a:t>رخأا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30" dirty="0">
                <a:latin typeface="Arial"/>
                <a:cs typeface="Arial"/>
              </a:rPr>
              <a:t>ϡ</a:t>
            </a:r>
            <a:r>
              <a:rPr sz="1400" b="1" spc="-815" dirty="0">
                <a:latin typeface="Arial"/>
                <a:cs typeface="Arial"/>
              </a:rPr>
              <a:t>Ύ</a:t>
            </a:r>
            <a:r>
              <a:rPr sz="1400" b="1" spc="-204" dirty="0">
                <a:latin typeface="Arial"/>
                <a:cs typeface="Arial"/>
              </a:rPr>
              <a:t>سق</a:t>
            </a:r>
            <a:r>
              <a:rPr sz="1400" b="1" spc="-70" dirty="0">
                <a:latin typeface="Arial"/>
                <a:cs typeface="Arial"/>
              </a:rPr>
              <a:t>أ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20" dirty="0">
                <a:latin typeface="Arial"/>
                <a:cs typeface="Arial"/>
              </a:rPr>
              <a:t>ع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ϕ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440" dirty="0">
                <a:latin typeface="Arial"/>
                <a:cs typeface="Arial"/>
              </a:rPr>
              <a:t>سنت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ل</a:t>
            </a:r>
            <a:r>
              <a:rPr sz="1400" b="1" spc="175" dirty="0">
                <a:latin typeface="Arial"/>
                <a:cs typeface="Arial"/>
              </a:rPr>
              <a:t>ه</a:t>
            </a:r>
            <a:r>
              <a:rPr sz="1400" b="1" spc="10" dirty="0">
                <a:latin typeface="Arial"/>
                <a:cs typeface="Arial"/>
              </a:rPr>
              <a:t> -</a:t>
            </a:r>
            <a:r>
              <a:rPr sz="1400" b="1" spc="320" dirty="0">
                <a:latin typeface="Arial"/>
                <a:cs typeface="Arial"/>
              </a:rPr>
              <a:t>˺˹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79437" y="9002048"/>
            <a:ext cx="2006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320" dirty="0">
                <a:latin typeface="Arial"/>
                <a:cs typeface="Arial"/>
              </a:rPr>
              <a:t>عن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64169" y="9002048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417819" y="330899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39830" y="326327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17819" y="4536442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11023" y="456437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40130" y="536194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11430" y="536447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17819" y="372809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39830" y="372934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39830" y="4542142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54130" y="537782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39830" y="8187059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30530" y="8187059"/>
            <a:ext cx="344805" cy="219710"/>
          </a:xfrm>
          <a:custGeom>
            <a:avLst/>
            <a:gdLst/>
            <a:ahLst/>
            <a:cxnLst/>
            <a:rect l="l" t="t" r="r" b="b"/>
            <a:pathLst>
              <a:path w="344804" h="219709">
                <a:moveTo>
                  <a:pt x="0" y="219705"/>
                </a:moveTo>
                <a:lnTo>
                  <a:pt x="344804" y="219705"/>
                </a:lnTo>
                <a:lnTo>
                  <a:pt x="344804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39830" y="897064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30530" y="8970644"/>
            <a:ext cx="344805" cy="219710"/>
          </a:xfrm>
          <a:custGeom>
            <a:avLst/>
            <a:gdLst/>
            <a:ahLst/>
            <a:cxnLst/>
            <a:rect l="l" t="t" r="r" b="b"/>
            <a:pathLst>
              <a:path w="344804" h="219709">
                <a:moveTo>
                  <a:pt x="0" y="219705"/>
                </a:moveTo>
                <a:lnTo>
                  <a:pt x="344804" y="219705"/>
                </a:lnTo>
                <a:lnTo>
                  <a:pt x="344804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39830" y="114299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30530" y="1142993"/>
            <a:ext cx="344805" cy="219710"/>
          </a:xfrm>
          <a:custGeom>
            <a:avLst/>
            <a:gdLst/>
            <a:ahLst/>
            <a:cxnLst/>
            <a:rect l="l" t="t" r="r" b="b"/>
            <a:pathLst>
              <a:path w="344804" h="219709">
                <a:moveTo>
                  <a:pt x="0" y="219705"/>
                </a:moveTo>
                <a:lnTo>
                  <a:pt x="344804" y="219705"/>
                </a:lnTo>
                <a:lnTo>
                  <a:pt x="344804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39830" y="172720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430530" y="1727204"/>
            <a:ext cx="344805" cy="219710"/>
          </a:xfrm>
          <a:custGeom>
            <a:avLst/>
            <a:gdLst/>
            <a:ahLst/>
            <a:cxnLst/>
            <a:rect l="l" t="t" r="r" b="b"/>
            <a:pathLst>
              <a:path w="344804" h="219710">
                <a:moveTo>
                  <a:pt x="0" y="219705"/>
                </a:moveTo>
                <a:lnTo>
                  <a:pt x="344804" y="219705"/>
                </a:lnTo>
                <a:lnTo>
                  <a:pt x="344804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68223" y="2108212"/>
            <a:ext cx="344805" cy="304165"/>
          </a:xfrm>
          <a:custGeom>
            <a:avLst/>
            <a:gdLst/>
            <a:ahLst/>
            <a:cxnLst/>
            <a:rect l="l" t="t" r="r" b="b"/>
            <a:pathLst>
              <a:path w="344805" h="304164">
                <a:moveTo>
                  <a:pt x="0" y="304157"/>
                </a:moveTo>
                <a:lnTo>
                  <a:pt x="344804" y="304157"/>
                </a:lnTo>
                <a:lnTo>
                  <a:pt x="344804" y="0"/>
                </a:lnTo>
                <a:lnTo>
                  <a:pt x="0" y="0"/>
                </a:lnTo>
                <a:lnTo>
                  <a:pt x="0" y="30415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68223" y="2502523"/>
            <a:ext cx="344805" cy="219710"/>
          </a:xfrm>
          <a:custGeom>
            <a:avLst/>
            <a:gdLst/>
            <a:ahLst/>
            <a:cxnLst/>
            <a:rect l="l" t="t" r="r" b="b"/>
            <a:pathLst>
              <a:path w="344805" h="219710">
                <a:moveTo>
                  <a:pt x="0" y="219705"/>
                </a:moveTo>
                <a:lnTo>
                  <a:pt x="344804" y="219705"/>
                </a:lnTo>
                <a:lnTo>
                  <a:pt x="344804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39449" y="9503282"/>
            <a:ext cx="6457950" cy="0"/>
          </a:xfrm>
          <a:custGeom>
            <a:avLst/>
            <a:gdLst/>
            <a:ahLst/>
            <a:cxnLst/>
            <a:rect l="l" t="t" r="r" b="b"/>
            <a:pathLst>
              <a:path w="6457950">
                <a:moveTo>
                  <a:pt x="0" y="0"/>
                </a:moveTo>
                <a:lnTo>
                  <a:pt x="6457940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56594" y="696467"/>
            <a:ext cx="0" cy="8789670"/>
          </a:xfrm>
          <a:custGeom>
            <a:avLst/>
            <a:gdLst/>
            <a:ahLst/>
            <a:cxnLst/>
            <a:rect l="l" t="t" r="r" b="b"/>
            <a:pathLst>
              <a:path h="8789670">
                <a:moveTo>
                  <a:pt x="0" y="0"/>
                </a:moveTo>
                <a:lnTo>
                  <a:pt x="0" y="878967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9449" y="679322"/>
            <a:ext cx="6457950" cy="0"/>
          </a:xfrm>
          <a:custGeom>
            <a:avLst/>
            <a:gdLst/>
            <a:ahLst/>
            <a:cxnLst/>
            <a:rect l="l" t="t" r="r" b="b"/>
            <a:pathLst>
              <a:path w="6457950">
                <a:moveTo>
                  <a:pt x="0" y="0"/>
                </a:moveTo>
                <a:lnTo>
                  <a:pt x="6457940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080244" y="695949"/>
            <a:ext cx="0" cy="8789670"/>
          </a:xfrm>
          <a:custGeom>
            <a:avLst/>
            <a:gdLst/>
            <a:ahLst/>
            <a:cxnLst/>
            <a:rect l="l" t="t" r="r" b="b"/>
            <a:pathLst>
              <a:path h="8789670">
                <a:moveTo>
                  <a:pt x="0" y="0"/>
                </a:moveTo>
                <a:lnTo>
                  <a:pt x="0" y="8789675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85169" y="9468992"/>
            <a:ext cx="6366510" cy="0"/>
          </a:xfrm>
          <a:custGeom>
            <a:avLst/>
            <a:gdLst/>
            <a:ahLst/>
            <a:cxnLst/>
            <a:rect l="l" t="t" r="r" b="b"/>
            <a:pathLst>
              <a:path w="6366509">
                <a:moveTo>
                  <a:pt x="0" y="0"/>
                </a:moveTo>
                <a:lnTo>
                  <a:pt x="63665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90884" y="719327"/>
            <a:ext cx="0" cy="8743950"/>
          </a:xfrm>
          <a:custGeom>
            <a:avLst/>
            <a:gdLst/>
            <a:ahLst/>
            <a:cxnLst/>
            <a:rect l="l" t="t" r="r" b="b"/>
            <a:pathLst>
              <a:path h="8743950">
                <a:moveTo>
                  <a:pt x="0" y="0"/>
                </a:moveTo>
                <a:lnTo>
                  <a:pt x="0" y="87439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85169" y="713612"/>
            <a:ext cx="6366510" cy="0"/>
          </a:xfrm>
          <a:custGeom>
            <a:avLst/>
            <a:gdLst/>
            <a:ahLst/>
            <a:cxnLst/>
            <a:rect l="l" t="t" r="r" b="b"/>
            <a:pathLst>
              <a:path w="6366509">
                <a:moveTo>
                  <a:pt x="0" y="0"/>
                </a:moveTo>
                <a:lnTo>
                  <a:pt x="6366500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045954" y="718809"/>
            <a:ext cx="0" cy="8743950"/>
          </a:xfrm>
          <a:custGeom>
            <a:avLst/>
            <a:gdLst/>
            <a:ahLst/>
            <a:cxnLst/>
            <a:rect l="l" t="t" r="r" b="b"/>
            <a:pathLst>
              <a:path h="8743950">
                <a:moveTo>
                  <a:pt x="0" y="0"/>
                </a:moveTo>
                <a:lnTo>
                  <a:pt x="0" y="8743955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25423" y="5376531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688210" y="979809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90" dirty="0">
                <a:latin typeface="Times New Roman"/>
                <a:cs typeface="Times New Roman"/>
              </a:rPr>
              <a:t>˺˽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854639" y="6184640"/>
          <a:ext cx="5745480" cy="1379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4820"/>
                <a:gridCol w="900693"/>
                <a:gridCol w="1626351"/>
                <a:gridCol w="1474104"/>
              </a:tblGrid>
              <a:tr h="3040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ϡسϘ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Εا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حϭلا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ددع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9720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رϘم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ϡسا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مرلا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49392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99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590673" y="10063274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˻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144751" y="1246505"/>
            <a:ext cx="100076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5" dirty="0">
                <a:latin typeface="Simplified Arabic"/>
                <a:cs typeface="Simplified Arabic"/>
              </a:rPr>
              <a:t>ت</a:t>
            </a:r>
            <a:r>
              <a:rPr sz="2400" b="1" spc="35" dirty="0">
                <a:latin typeface="Simplified Arabic"/>
                <a:cs typeface="Simplified Arabic"/>
              </a:rPr>
              <a:t>ا</a:t>
            </a:r>
            <a:r>
              <a:rPr sz="2400" b="1" spc="-1070" dirty="0">
                <a:latin typeface="Simplified Arabic"/>
                <a:cs typeface="Simplified Arabic"/>
              </a:rPr>
              <a:t>ي</a:t>
            </a:r>
            <a:r>
              <a:rPr sz="2400" b="1" spc="-470" dirty="0">
                <a:latin typeface="Simplified Arabic"/>
                <a:cs typeface="Simplified Arabic"/>
              </a:rPr>
              <a:t>وتحمƃا</a:t>
            </a:r>
            <a:endParaRPr sz="2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17877" y="2316164"/>
            <a:ext cx="3298825" cy="3086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2230" marR="5080" indent="732790" algn="r">
              <a:lnSpc>
                <a:spcPct val="128899"/>
              </a:lnSpc>
            </a:pPr>
            <a:r>
              <a:rPr sz="1800" b="1" spc="-250" dirty="0">
                <a:latin typeface="Arial"/>
                <a:cs typeface="Arial"/>
              </a:rPr>
              <a:t>ب</a:t>
            </a:r>
            <a:r>
              <a:rPr sz="1800" b="1" spc="-185" dirty="0">
                <a:latin typeface="Arial"/>
                <a:cs typeface="Arial"/>
              </a:rPr>
              <a:t>ل</a:t>
            </a:r>
            <a:r>
              <a:rPr sz="1800" b="1" spc="-35" dirty="0">
                <a:latin typeface="Arial"/>
                <a:cs typeface="Arial"/>
              </a:rPr>
              <a:t>طل</a:t>
            </a:r>
            <a:r>
              <a:rPr sz="1800" b="1" spc="-25" dirty="0">
                <a:latin typeface="Arial"/>
                <a:cs typeface="Arial"/>
              </a:rPr>
              <a:t>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ة</a:t>
            </a:r>
            <a:r>
              <a:rPr sz="1800" b="1" spc="35" dirty="0">
                <a:latin typeface="Arial"/>
                <a:cs typeface="Arial"/>
              </a:rPr>
              <a:t>مدقم</a:t>
            </a:r>
            <a:r>
              <a:rPr sz="1800" b="1" spc="170" dirty="0">
                <a:latin typeface="Arial"/>
                <a:cs typeface="Arial"/>
              </a:rPr>
              <a:t> </a:t>
            </a:r>
            <a:r>
              <a:rPr sz="1800" b="1" spc="-65" dirty="0">
                <a:latin typeface="Arial"/>
                <a:cs typeface="Arial"/>
              </a:rPr>
              <a:t>.</a:t>
            </a:r>
            <a:r>
              <a:rPr sz="1800" b="1" spc="-325" dirty="0">
                <a:latin typeface="Arial"/>
                <a:cs typeface="Arial"/>
              </a:rPr>
              <a:t>1</a:t>
            </a:r>
            <a:r>
              <a:rPr sz="1800" b="1" spc="-165" dirty="0">
                <a:latin typeface="Arial"/>
                <a:cs typeface="Arial"/>
              </a:rPr>
              <a:t> </a:t>
            </a:r>
            <a:r>
              <a:rPr sz="1800" b="1" spc="-150" dirty="0">
                <a:latin typeface="Arial"/>
                <a:cs typeface="Arial"/>
              </a:rPr>
              <a:t>هتيمهأو</a:t>
            </a:r>
            <a:r>
              <a:rPr sz="1800" b="1" spc="-1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جم</a:t>
            </a:r>
            <a:r>
              <a:rPr sz="1800" b="1" spc="-10" dirty="0">
                <a:latin typeface="Arial"/>
                <a:cs typeface="Arial"/>
              </a:rPr>
              <a:t>ا</a:t>
            </a:r>
            <a:r>
              <a:rPr sz="1800" b="1" spc="-60" dirty="0">
                <a:latin typeface="Arial"/>
                <a:cs typeface="Arial"/>
              </a:rPr>
              <a:t>نرلا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90" dirty="0">
                <a:latin typeface="Arial"/>
                <a:cs typeface="Arial"/>
              </a:rPr>
              <a:t>فا</a:t>
            </a:r>
            <a:r>
              <a:rPr sz="1800" b="1" spc="130" dirty="0">
                <a:latin typeface="Arial"/>
                <a:cs typeface="Arial"/>
              </a:rPr>
              <a:t>دهأ</a:t>
            </a:r>
            <a:r>
              <a:rPr sz="1800" b="1" spc="170" dirty="0">
                <a:latin typeface="Arial"/>
                <a:cs typeface="Arial"/>
              </a:rPr>
              <a:t> </a:t>
            </a:r>
            <a:r>
              <a:rPr sz="1800" b="1" spc="-65" dirty="0">
                <a:latin typeface="Arial"/>
                <a:cs typeface="Arial"/>
              </a:rPr>
              <a:t>.</a:t>
            </a:r>
            <a:r>
              <a:rPr sz="1800" b="1" spc="-325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</a:pPr>
            <a:r>
              <a:rPr sz="1800" b="1" spc="-110" dirty="0">
                <a:latin typeface="Arial"/>
                <a:cs typeface="Arial"/>
              </a:rPr>
              <a:t>ةلثامما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جمارلاو</a:t>
            </a:r>
            <a:r>
              <a:rPr sz="1800" b="1" spc="-1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جم</a:t>
            </a:r>
            <a:r>
              <a:rPr sz="1800" b="1" spc="-10" dirty="0">
                <a:latin typeface="Arial"/>
                <a:cs typeface="Arial"/>
              </a:rPr>
              <a:t>ا</a:t>
            </a:r>
            <a:r>
              <a:rPr sz="1800" b="1" spc="-60" dirty="0">
                <a:latin typeface="Arial"/>
                <a:cs typeface="Arial"/>
              </a:rPr>
              <a:t>نرلا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165" dirty="0">
                <a:latin typeface="Arial"/>
                <a:cs typeface="Arial"/>
              </a:rPr>
              <a:t>نب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ة</a:t>
            </a:r>
            <a:r>
              <a:rPr sz="1800" b="1" spc="-300" dirty="0">
                <a:latin typeface="Arial"/>
                <a:cs typeface="Arial"/>
              </a:rPr>
              <a:t>نر</a:t>
            </a:r>
            <a:r>
              <a:rPr sz="1800" b="1" spc="-14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قم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185" dirty="0">
                <a:latin typeface="Arial"/>
                <a:cs typeface="Arial"/>
              </a:rPr>
              <a:t>ةسارد</a:t>
            </a:r>
            <a:r>
              <a:rPr sz="1800" b="1" spc="175" dirty="0">
                <a:latin typeface="Arial"/>
                <a:cs typeface="Arial"/>
              </a:rPr>
              <a:t> </a:t>
            </a:r>
            <a:r>
              <a:rPr sz="1800" b="1" spc="-65" dirty="0">
                <a:latin typeface="Arial"/>
                <a:cs typeface="Arial"/>
              </a:rPr>
              <a:t>.</a:t>
            </a:r>
            <a:r>
              <a:rPr sz="1800" b="1" spc="-325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 marL="1000125" marR="5080" indent="1268095" algn="r">
              <a:lnSpc>
                <a:spcPct val="128899"/>
              </a:lnSpc>
            </a:pPr>
            <a:r>
              <a:rPr sz="1800" b="1" spc="-195" dirty="0">
                <a:latin typeface="Arial"/>
                <a:cs typeface="Arial"/>
              </a:rPr>
              <a:t>ت</a:t>
            </a:r>
            <a:r>
              <a:rPr sz="1800" b="1" spc="-145" dirty="0">
                <a:latin typeface="Arial"/>
                <a:cs typeface="Arial"/>
              </a:rPr>
              <a:t>اءاص</a:t>
            </a:r>
            <a:r>
              <a:rPr sz="1800" b="1" spc="-180" dirty="0">
                <a:latin typeface="Arial"/>
                <a:cs typeface="Arial"/>
              </a:rPr>
              <a:t>ح</a:t>
            </a:r>
            <a:r>
              <a:rPr sz="1800" b="1" spc="285" dirty="0">
                <a:latin typeface="Arial"/>
                <a:cs typeface="Arial"/>
              </a:rPr>
              <a:t>إا</a:t>
            </a:r>
            <a:r>
              <a:rPr sz="1800" b="1" spc="170" dirty="0">
                <a:latin typeface="Arial"/>
                <a:cs typeface="Arial"/>
              </a:rPr>
              <a:t> </a:t>
            </a:r>
            <a:r>
              <a:rPr sz="1800" b="1" spc="-65" dirty="0">
                <a:latin typeface="Arial"/>
                <a:cs typeface="Arial"/>
              </a:rPr>
              <a:t>.</a:t>
            </a:r>
            <a:r>
              <a:rPr sz="1800" b="1" spc="-325" dirty="0">
                <a:latin typeface="Arial"/>
                <a:cs typeface="Arial"/>
              </a:rPr>
              <a:t>4</a:t>
            </a:r>
            <a:r>
              <a:rPr sz="1800" b="1" spc="-165" dirty="0">
                <a:latin typeface="Arial"/>
                <a:cs typeface="Arial"/>
              </a:rPr>
              <a:t> </a:t>
            </a:r>
            <a:r>
              <a:rPr sz="1800" b="1" spc="-140" dirty="0">
                <a:latin typeface="Arial"/>
                <a:cs typeface="Arial"/>
              </a:rPr>
              <a:t>م</a:t>
            </a:r>
            <a:r>
              <a:rPr sz="1800" b="1" spc="-350" dirty="0">
                <a:latin typeface="Arial"/>
                <a:cs typeface="Arial"/>
              </a:rPr>
              <a:t>س</a:t>
            </a:r>
            <a:r>
              <a:rPr sz="1800" b="1" spc="-305" dirty="0">
                <a:latin typeface="Arial"/>
                <a:cs typeface="Arial"/>
              </a:rPr>
              <a:t>قلاب</a:t>
            </a:r>
            <a:r>
              <a:rPr sz="1800" b="1" spc="-155" dirty="0">
                <a:latin typeface="Arial"/>
                <a:cs typeface="Arial"/>
              </a:rPr>
              <a:t> </a:t>
            </a:r>
            <a:r>
              <a:rPr sz="1800" b="1" spc="-440" dirty="0">
                <a:latin typeface="Arial"/>
                <a:cs typeface="Arial"/>
              </a:rPr>
              <a:t>س</a:t>
            </a:r>
            <a:r>
              <a:rPr sz="1800" b="1" spc="-310" dirty="0">
                <a:latin typeface="Arial"/>
                <a:cs typeface="Arial"/>
              </a:rPr>
              <a:t>ي</a:t>
            </a:r>
            <a:r>
              <a:rPr sz="1800" b="1" spc="-204" dirty="0">
                <a:latin typeface="Arial"/>
                <a:cs typeface="Arial"/>
              </a:rPr>
              <a:t>ردتلا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240" dirty="0">
                <a:latin typeface="Arial"/>
                <a:cs typeface="Arial"/>
              </a:rPr>
              <a:t>ةئيه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185" dirty="0">
                <a:latin typeface="Arial"/>
                <a:cs typeface="Arial"/>
              </a:rPr>
              <a:t>ءاضعأ</a:t>
            </a:r>
            <a:r>
              <a:rPr sz="1800" b="1" spc="175" dirty="0">
                <a:latin typeface="Arial"/>
                <a:cs typeface="Arial"/>
              </a:rPr>
              <a:t> </a:t>
            </a:r>
            <a:r>
              <a:rPr sz="1800" b="1" spc="-65" dirty="0">
                <a:latin typeface="Arial"/>
                <a:cs typeface="Arial"/>
              </a:rPr>
              <a:t>.</a:t>
            </a:r>
            <a:r>
              <a:rPr sz="1800" b="1" spc="-325" dirty="0">
                <a:latin typeface="Arial"/>
                <a:cs typeface="Arial"/>
              </a:rPr>
              <a:t>5</a:t>
            </a:r>
            <a:r>
              <a:rPr sz="1800" b="1" spc="-165" dirty="0">
                <a:latin typeface="Arial"/>
                <a:cs typeface="Arial"/>
              </a:rPr>
              <a:t> </a:t>
            </a:r>
            <a:r>
              <a:rPr sz="1800" b="1" spc="-125" dirty="0">
                <a:latin typeface="Arial"/>
                <a:cs typeface="Arial"/>
              </a:rPr>
              <a:t>يرا</a:t>
            </a:r>
            <a:r>
              <a:rPr sz="1800" b="1" spc="-110" dirty="0">
                <a:latin typeface="Arial"/>
                <a:cs typeface="Arial"/>
              </a:rPr>
              <a:t>د</a:t>
            </a:r>
            <a:r>
              <a:rPr sz="1800" b="1" spc="110" dirty="0">
                <a:latin typeface="Arial"/>
                <a:cs typeface="Arial"/>
              </a:rPr>
              <a:t>إاو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210" dirty="0">
                <a:latin typeface="Arial"/>
                <a:cs typeface="Arial"/>
              </a:rPr>
              <a:t>ي</a:t>
            </a:r>
            <a:r>
              <a:rPr sz="1800" b="1" spc="-300" dirty="0">
                <a:latin typeface="Arial"/>
                <a:cs typeface="Arial"/>
              </a:rPr>
              <a:t>فلا</a:t>
            </a:r>
            <a:r>
              <a:rPr sz="1800" b="1" spc="-140" dirty="0">
                <a:latin typeface="Arial"/>
                <a:cs typeface="Arial"/>
              </a:rPr>
              <a:t> </a:t>
            </a:r>
            <a:r>
              <a:rPr sz="1800" b="1" spc="-130" dirty="0">
                <a:latin typeface="Arial"/>
                <a:cs typeface="Arial"/>
              </a:rPr>
              <a:t>رد</a:t>
            </a:r>
            <a:r>
              <a:rPr sz="1800" b="1" spc="-85" dirty="0">
                <a:latin typeface="Arial"/>
                <a:cs typeface="Arial"/>
              </a:rPr>
              <a:t>ا</a:t>
            </a:r>
            <a:r>
              <a:rPr sz="1800" b="1" spc="-190" dirty="0">
                <a:latin typeface="Arial"/>
                <a:cs typeface="Arial"/>
              </a:rPr>
              <a:t>كلا</a:t>
            </a:r>
            <a:r>
              <a:rPr sz="1800" b="1" spc="175" dirty="0">
                <a:latin typeface="Arial"/>
                <a:cs typeface="Arial"/>
              </a:rPr>
              <a:t> </a:t>
            </a:r>
            <a:r>
              <a:rPr sz="1800" b="1" spc="-65" dirty="0">
                <a:latin typeface="Arial"/>
                <a:cs typeface="Arial"/>
              </a:rPr>
              <a:t>.</a:t>
            </a:r>
            <a:r>
              <a:rPr sz="1800" b="1" spc="-325" dirty="0"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  <a:p>
            <a:pPr marL="626745" marR="5080" indent="1182370" algn="r">
              <a:lnSpc>
                <a:spcPct val="128899"/>
              </a:lnSpc>
              <a:spcBef>
                <a:spcPts val="10"/>
              </a:spcBef>
            </a:pPr>
            <a:r>
              <a:rPr sz="1800" b="1" spc="10" dirty="0">
                <a:latin typeface="Arial"/>
                <a:cs typeface="Arial"/>
              </a:rPr>
              <a:t>ة</a:t>
            </a:r>
            <a:r>
              <a:rPr sz="1800" b="1" spc="50" dirty="0">
                <a:latin typeface="Arial"/>
                <a:cs typeface="Arial"/>
              </a:rPr>
              <a:t>ح</a:t>
            </a:r>
            <a:r>
              <a:rPr sz="1800" b="1" spc="5" dirty="0">
                <a:latin typeface="Arial"/>
                <a:cs typeface="Arial"/>
              </a:rPr>
              <a:t>ا</a:t>
            </a:r>
            <a:r>
              <a:rPr sz="1800" b="1" spc="-229" dirty="0">
                <a:latin typeface="Arial"/>
                <a:cs typeface="Arial"/>
              </a:rPr>
              <a:t>تما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195" dirty="0">
                <a:latin typeface="Arial"/>
                <a:cs typeface="Arial"/>
              </a:rPr>
              <a:t>ت</a:t>
            </a:r>
            <a:r>
              <a:rPr sz="1800" b="1" spc="-145" dirty="0">
                <a:latin typeface="Arial"/>
                <a:cs typeface="Arial"/>
              </a:rPr>
              <a:t>ا</a:t>
            </a:r>
            <a:r>
              <a:rPr sz="1800" b="1" spc="-425" dirty="0">
                <a:latin typeface="Arial"/>
                <a:cs typeface="Arial"/>
              </a:rPr>
              <a:t>ي</a:t>
            </a:r>
            <a:r>
              <a:rPr sz="1800" b="1" spc="-305" dirty="0">
                <a:latin typeface="Arial"/>
                <a:cs typeface="Arial"/>
              </a:rPr>
              <a:t>ن</a:t>
            </a:r>
            <a:r>
              <a:rPr sz="1800" b="1" spc="-135" dirty="0">
                <a:latin typeface="Arial"/>
                <a:cs typeface="Arial"/>
              </a:rPr>
              <a:t>ا</a:t>
            </a:r>
            <a:r>
              <a:rPr sz="1800" b="1" spc="-70" dirty="0">
                <a:latin typeface="Arial"/>
                <a:cs typeface="Arial"/>
              </a:rPr>
              <a:t>ك</a:t>
            </a:r>
            <a:r>
              <a:rPr sz="1800" b="1" spc="-60" dirty="0">
                <a:latin typeface="Arial"/>
                <a:cs typeface="Arial"/>
              </a:rPr>
              <a:t>م</a:t>
            </a:r>
            <a:r>
              <a:rPr sz="1800" b="1" spc="285" dirty="0">
                <a:latin typeface="Arial"/>
                <a:cs typeface="Arial"/>
              </a:rPr>
              <a:t>إا</a:t>
            </a:r>
            <a:r>
              <a:rPr sz="1800" b="1" spc="175" dirty="0">
                <a:latin typeface="Arial"/>
                <a:cs typeface="Arial"/>
              </a:rPr>
              <a:t> </a:t>
            </a:r>
            <a:r>
              <a:rPr sz="1800" b="1" spc="-65" dirty="0">
                <a:latin typeface="Arial"/>
                <a:cs typeface="Arial"/>
              </a:rPr>
              <a:t>.</a:t>
            </a:r>
            <a:r>
              <a:rPr sz="1800" b="1" spc="-325" dirty="0">
                <a:latin typeface="Arial"/>
                <a:cs typeface="Arial"/>
              </a:rPr>
              <a:t>7</a:t>
            </a:r>
            <a:r>
              <a:rPr sz="1800" b="1" spc="-165" dirty="0">
                <a:latin typeface="Arial"/>
                <a:cs typeface="Arial"/>
              </a:rPr>
              <a:t> </a:t>
            </a:r>
            <a:r>
              <a:rPr sz="1800" b="1" spc="-235" dirty="0">
                <a:latin typeface="Arial"/>
                <a:cs typeface="Arial"/>
              </a:rPr>
              <a:t>ش</a:t>
            </a:r>
            <a:r>
              <a:rPr sz="1800" b="1" spc="-200" dirty="0">
                <a:latin typeface="Arial"/>
                <a:cs typeface="Arial"/>
              </a:rPr>
              <a:t>رولا</a:t>
            </a:r>
            <a:r>
              <a:rPr sz="1800" b="1" spc="-240" dirty="0">
                <a:latin typeface="Arial"/>
                <a:cs typeface="Arial"/>
              </a:rPr>
              <a:t>و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85" dirty="0">
                <a:latin typeface="Arial"/>
                <a:cs typeface="Arial"/>
              </a:rPr>
              <a:t>تار</a:t>
            </a:r>
            <a:r>
              <a:rPr sz="1800" b="1" spc="-600" dirty="0">
                <a:latin typeface="Arial"/>
                <a:cs typeface="Arial"/>
              </a:rPr>
              <a:t>ت</a:t>
            </a:r>
            <a:r>
              <a:rPr sz="1800" b="1" spc="-60" dirty="0">
                <a:latin typeface="Arial"/>
                <a:cs typeface="Arial"/>
              </a:rPr>
              <a:t>خماو</a:t>
            </a:r>
            <a:r>
              <a:rPr sz="1800" b="1" spc="-140" dirty="0">
                <a:latin typeface="Arial"/>
                <a:cs typeface="Arial"/>
              </a:rPr>
              <a:t> </a:t>
            </a:r>
            <a:r>
              <a:rPr sz="1800" b="1" spc="-30" dirty="0">
                <a:latin typeface="Arial"/>
                <a:cs typeface="Arial"/>
              </a:rPr>
              <a:t>لماعما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400" dirty="0">
                <a:latin typeface="Arial"/>
                <a:cs typeface="Arial"/>
              </a:rPr>
              <a:t>ليصافت</a:t>
            </a:r>
            <a:r>
              <a:rPr sz="1800" b="1" spc="185" dirty="0">
                <a:latin typeface="Arial"/>
                <a:cs typeface="Arial"/>
              </a:rPr>
              <a:t> </a:t>
            </a:r>
            <a:r>
              <a:rPr sz="1800" b="1" spc="-65" dirty="0">
                <a:latin typeface="Arial"/>
                <a:cs typeface="Arial"/>
              </a:rPr>
              <a:t>.</a:t>
            </a:r>
            <a:r>
              <a:rPr sz="1800" b="1" spc="-325" dirty="0">
                <a:latin typeface="Arial"/>
                <a:cs typeface="Arial"/>
              </a:rPr>
              <a:t>8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25"/>
              </a:spcBef>
            </a:pPr>
            <a:r>
              <a:rPr sz="1800" b="1" spc="-10" dirty="0">
                <a:latin typeface="Arial"/>
                <a:cs typeface="Arial"/>
              </a:rPr>
              <a:t>ة</a:t>
            </a:r>
            <a:r>
              <a:rPr sz="1800" b="1" spc="-360" dirty="0">
                <a:latin typeface="Arial"/>
                <a:cs typeface="Arial"/>
              </a:rPr>
              <a:t>يبتكما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200" dirty="0">
                <a:latin typeface="Arial"/>
                <a:cs typeface="Arial"/>
              </a:rPr>
              <a:t>ت</a:t>
            </a:r>
            <a:r>
              <a:rPr sz="1800" b="1" spc="-185" dirty="0">
                <a:latin typeface="Arial"/>
                <a:cs typeface="Arial"/>
              </a:rPr>
              <a:t>ايهستلا</a:t>
            </a:r>
            <a:r>
              <a:rPr sz="1800" b="1" spc="170" dirty="0">
                <a:latin typeface="Arial"/>
                <a:cs typeface="Arial"/>
              </a:rPr>
              <a:t> </a:t>
            </a:r>
            <a:r>
              <a:rPr sz="1800" b="1" spc="-65" dirty="0">
                <a:latin typeface="Arial"/>
                <a:cs typeface="Arial"/>
              </a:rPr>
              <a:t>.</a:t>
            </a:r>
            <a:r>
              <a:rPr sz="1800" b="1" spc="-325" dirty="0">
                <a:latin typeface="Arial"/>
                <a:cs typeface="Arial"/>
              </a:rPr>
              <a:t>9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8907" y="5501969"/>
            <a:ext cx="257175" cy="2379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0" dirty="0">
                <a:latin typeface="Arial"/>
                <a:cs typeface="Arial"/>
              </a:rPr>
              <a:t>.</a:t>
            </a:r>
            <a:r>
              <a:rPr sz="1800" b="1" spc="-335" dirty="0"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800" b="1" spc="-50" dirty="0">
                <a:latin typeface="Arial"/>
                <a:cs typeface="Arial"/>
              </a:rPr>
              <a:t>.</a:t>
            </a:r>
            <a:r>
              <a:rPr sz="1800" b="1" spc="-335" dirty="0">
                <a:latin typeface="Arial"/>
                <a:cs typeface="Arial"/>
              </a:rPr>
              <a:t>11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0" dirty="0">
                <a:latin typeface="Arial"/>
                <a:cs typeface="Arial"/>
              </a:rPr>
              <a:t>.</a:t>
            </a:r>
            <a:r>
              <a:rPr sz="1800" b="1" spc="-335" dirty="0">
                <a:latin typeface="Arial"/>
                <a:cs typeface="Arial"/>
              </a:rPr>
              <a:t>12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800" b="1" spc="-50" dirty="0">
                <a:latin typeface="Arial"/>
                <a:cs typeface="Arial"/>
              </a:rPr>
              <a:t>.</a:t>
            </a:r>
            <a:r>
              <a:rPr sz="1800" b="1" spc="-335" dirty="0">
                <a:latin typeface="Arial"/>
                <a:cs typeface="Arial"/>
              </a:rPr>
              <a:t>13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0" dirty="0">
                <a:latin typeface="Arial"/>
                <a:cs typeface="Arial"/>
              </a:rPr>
              <a:t>.</a:t>
            </a:r>
            <a:r>
              <a:rPr sz="1800" b="1" spc="-335" dirty="0">
                <a:latin typeface="Arial"/>
                <a:cs typeface="Arial"/>
              </a:rPr>
              <a:t>14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800" b="1" spc="-50" dirty="0">
                <a:latin typeface="Arial"/>
                <a:cs typeface="Arial"/>
              </a:rPr>
              <a:t>.</a:t>
            </a:r>
            <a:r>
              <a:rPr sz="1800" b="1" spc="-335" dirty="0">
                <a:latin typeface="Arial"/>
                <a:cs typeface="Arial"/>
              </a:rPr>
              <a:t>15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0" dirty="0">
                <a:latin typeface="Arial"/>
                <a:cs typeface="Arial"/>
              </a:rPr>
              <a:t>.</a:t>
            </a:r>
            <a:r>
              <a:rPr sz="1800" b="1" spc="-335" dirty="0">
                <a:latin typeface="Arial"/>
                <a:cs typeface="Arial"/>
              </a:rPr>
              <a:t>16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7486" y="5501969"/>
            <a:ext cx="4712335" cy="2379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60600" marR="5080" indent="1584960">
              <a:lnSpc>
                <a:spcPct val="129400"/>
              </a:lnSpc>
            </a:pPr>
            <a:r>
              <a:rPr sz="1800" b="1" spc="-140" dirty="0">
                <a:latin typeface="Arial"/>
                <a:cs typeface="Arial"/>
              </a:rPr>
              <a:t>م</a:t>
            </a:r>
            <a:r>
              <a:rPr sz="1800" b="1" spc="-350" dirty="0">
                <a:latin typeface="Arial"/>
                <a:cs typeface="Arial"/>
              </a:rPr>
              <a:t>س</a:t>
            </a:r>
            <a:r>
              <a:rPr sz="1800" b="1" spc="-210" dirty="0">
                <a:latin typeface="Arial"/>
                <a:cs typeface="Arial"/>
              </a:rPr>
              <a:t>قلا</a:t>
            </a:r>
            <a:r>
              <a:rPr sz="1800" b="1" spc="-140" dirty="0">
                <a:latin typeface="Arial"/>
                <a:cs typeface="Arial"/>
              </a:rPr>
              <a:t> </a:t>
            </a:r>
            <a:r>
              <a:rPr sz="1800" b="1" spc="135" dirty="0">
                <a:latin typeface="Arial"/>
                <a:cs typeface="Arial"/>
              </a:rPr>
              <a:t>ةرخ</a:t>
            </a:r>
            <a:r>
              <a:rPr sz="1800" b="1" spc="85" dirty="0">
                <a:latin typeface="Arial"/>
                <a:cs typeface="Arial"/>
              </a:rPr>
              <a:t> </a:t>
            </a:r>
            <a:r>
              <a:rPr sz="1800" b="1" spc="-190" dirty="0">
                <a:latin typeface="Arial"/>
                <a:cs typeface="Arial"/>
              </a:rPr>
              <a:t>ةيملعلا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80" dirty="0">
                <a:latin typeface="Arial"/>
                <a:cs typeface="Arial"/>
              </a:rPr>
              <a:t>ةجرد</a:t>
            </a:r>
            <a:r>
              <a:rPr sz="1800" b="1" spc="-100" dirty="0">
                <a:latin typeface="Arial"/>
                <a:cs typeface="Arial"/>
              </a:rPr>
              <a:t>ل</a:t>
            </a:r>
            <a:r>
              <a:rPr sz="1800" b="1" spc="-270" dirty="0">
                <a:latin typeface="Arial"/>
                <a:cs typeface="Arial"/>
              </a:rPr>
              <a:t>ل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ة</a:t>
            </a:r>
            <a:r>
              <a:rPr sz="1800" b="1" spc="-595" dirty="0">
                <a:latin typeface="Arial"/>
                <a:cs typeface="Arial"/>
              </a:rPr>
              <a:t>ي</a:t>
            </a:r>
            <a:r>
              <a:rPr sz="1800" b="1" spc="-170" dirty="0">
                <a:latin typeface="Arial"/>
                <a:cs typeface="Arial"/>
              </a:rPr>
              <a:t>ساردلا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195" dirty="0">
                <a:latin typeface="Arial"/>
                <a:cs typeface="Arial"/>
              </a:rPr>
              <a:t>ت</a:t>
            </a:r>
            <a:r>
              <a:rPr sz="1800" b="1" spc="-300" dirty="0">
                <a:latin typeface="Arial"/>
                <a:cs typeface="Arial"/>
              </a:rPr>
              <a:t>اب</a:t>
            </a:r>
            <a:r>
              <a:rPr sz="1800" b="1" spc="-320" dirty="0">
                <a:latin typeface="Arial"/>
                <a:cs typeface="Arial"/>
              </a:rPr>
              <a:t>ل</a:t>
            </a:r>
            <a:r>
              <a:rPr sz="1800" b="1" spc="-130" dirty="0">
                <a:latin typeface="Arial"/>
                <a:cs typeface="Arial"/>
              </a:rPr>
              <a:t>طتما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204" dirty="0">
                <a:latin typeface="Arial"/>
                <a:cs typeface="Arial"/>
              </a:rPr>
              <a:t>ة</a:t>
            </a:r>
            <a:r>
              <a:rPr sz="1800" b="1" spc="-380" dirty="0">
                <a:latin typeface="Arial"/>
                <a:cs typeface="Arial"/>
              </a:rPr>
              <a:t>ي</a:t>
            </a:r>
            <a:r>
              <a:rPr sz="1800" b="1" spc="15" dirty="0">
                <a:latin typeface="Arial"/>
                <a:cs typeface="Arial"/>
              </a:rPr>
              <a:t>زيلج</a:t>
            </a:r>
            <a:r>
              <a:rPr sz="1800" b="1" spc="-5" dirty="0">
                <a:latin typeface="Arial"/>
                <a:cs typeface="Arial"/>
              </a:rPr>
              <a:t>إ</a:t>
            </a:r>
            <a:r>
              <a:rPr sz="1800" b="1" spc="-25" dirty="0">
                <a:latin typeface="Arial"/>
                <a:cs typeface="Arial"/>
              </a:rPr>
              <a:t>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240" dirty="0">
                <a:latin typeface="Arial"/>
                <a:cs typeface="Arial"/>
              </a:rPr>
              <a:t>و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280" dirty="0">
                <a:latin typeface="Arial"/>
                <a:cs typeface="Arial"/>
              </a:rPr>
              <a:t>ةيبرعلا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ة</a:t>
            </a:r>
            <a:r>
              <a:rPr sz="1800" b="1" spc="-315" dirty="0">
                <a:latin typeface="Arial"/>
                <a:cs typeface="Arial"/>
              </a:rPr>
              <a:t>غ</a:t>
            </a:r>
            <a:r>
              <a:rPr sz="1800" b="1" spc="-270" dirty="0">
                <a:latin typeface="Arial"/>
                <a:cs typeface="Arial"/>
              </a:rPr>
              <a:t>ل</a:t>
            </a:r>
            <a:r>
              <a:rPr sz="1800" b="1" spc="-305" dirty="0">
                <a:latin typeface="Arial"/>
                <a:cs typeface="Arial"/>
              </a:rPr>
              <a:t>لاب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ةحرقما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190" dirty="0">
                <a:latin typeface="Arial"/>
                <a:cs typeface="Arial"/>
              </a:rPr>
              <a:t>ةيملعلا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ة</a:t>
            </a:r>
            <a:r>
              <a:rPr sz="1800" b="1" spc="-75" dirty="0">
                <a:latin typeface="Arial"/>
                <a:cs typeface="Arial"/>
              </a:rPr>
              <a:t>جردلا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65" dirty="0">
                <a:latin typeface="Arial"/>
                <a:cs typeface="Arial"/>
              </a:rPr>
              <a:t>تاررقم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85" dirty="0">
                <a:latin typeface="Arial"/>
                <a:cs typeface="Arial"/>
              </a:rPr>
              <a:t>ة</a:t>
            </a:r>
            <a:r>
              <a:rPr sz="1800" b="1" spc="95" dirty="0">
                <a:latin typeface="Arial"/>
                <a:cs typeface="Arial"/>
              </a:rPr>
              <a:t>م</a:t>
            </a:r>
            <a:r>
              <a:rPr sz="1800" b="1" spc="-605" dirty="0">
                <a:latin typeface="Arial"/>
                <a:cs typeface="Arial"/>
              </a:rPr>
              <a:t>ئ</a:t>
            </a:r>
            <a:r>
              <a:rPr sz="1800" b="1" spc="-210" dirty="0">
                <a:latin typeface="Arial"/>
                <a:cs typeface="Arial"/>
              </a:rPr>
              <a:t>اق</a:t>
            </a:r>
            <a:endParaRPr sz="1800">
              <a:latin typeface="Arial"/>
              <a:cs typeface="Arial"/>
            </a:endParaRPr>
          </a:p>
          <a:p>
            <a:pPr marL="1652270" marR="5715" indent="601980">
              <a:lnSpc>
                <a:spcPct val="128899"/>
              </a:lnSpc>
            </a:pPr>
            <a:r>
              <a:rPr sz="1800" b="1" spc="-195" dirty="0">
                <a:latin typeface="Arial"/>
                <a:cs typeface="Arial"/>
              </a:rPr>
              <a:t>ت</a:t>
            </a:r>
            <a:r>
              <a:rPr sz="1800" b="1" spc="-340" dirty="0">
                <a:latin typeface="Arial"/>
                <a:cs typeface="Arial"/>
              </a:rPr>
              <a:t>ايوت</a:t>
            </a:r>
            <a:r>
              <a:rPr sz="1800" b="1" spc="-625" dirty="0">
                <a:latin typeface="Arial"/>
                <a:cs typeface="Arial"/>
              </a:rPr>
              <a:t>س</a:t>
            </a:r>
            <a:r>
              <a:rPr sz="1800" b="1" spc="-50" dirty="0">
                <a:latin typeface="Arial"/>
                <a:cs typeface="Arial"/>
              </a:rPr>
              <a:t>ما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220" dirty="0">
                <a:latin typeface="Arial"/>
                <a:cs typeface="Arial"/>
              </a:rPr>
              <a:t>بسح</a:t>
            </a:r>
            <a:r>
              <a:rPr sz="1800" b="1" spc="-1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جم</a:t>
            </a:r>
            <a:r>
              <a:rPr sz="1800" b="1" spc="-10" dirty="0">
                <a:latin typeface="Arial"/>
                <a:cs typeface="Arial"/>
              </a:rPr>
              <a:t>ا</a:t>
            </a:r>
            <a:r>
              <a:rPr sz="1800" b="1" spc="-60" dirty="0">
                <a:latin typeface="Arial"/>
                <a:cs typeface="Arial"/>
              </a:rPr>
              <a:t>نرلا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195" dirty="0">
                <a:latin typeface="Arial"/>
                <a:cs typeface="Arial"/>
              </a:rPr>
              <a:t>ت</a:t>
            </a:r>
            <a:r>
              <a:rPr sz="1800" b="1" spc="-300" dirty="0">
                <a:latin typeface="Arial"/>
                <a:cs typeface="Arial"/>
              </a:rPr>
              <a:t>اب</a:t>
            </a:r>
            <a:r>
              <a:rPr sz="1800" b="1" spc="-320" dirty="0">
                <a:latin typeface="Arial"/>
                <a:cs typeface="Arial"/>
              </a:rPr>
              <a:t>ل</a:t>
            </a:r>
            <a:r>
              <a:rPr sz="1800" b="1" spc="-75" dirty="0">
                <a:latin typeface="Arial"/>
                <a:cs typeface="Arial"/>
              </a:rPr>
              <a:t>طتم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204" dirty="0">
                <a:latin typeface="Arial"/>
                <a:cs typeface="Arial"/>
              </a:rPr>
              <a:t>ة</a:t>
            </a:r>
            <a:r>
              <a:rPr sz="1800" b="1" spc="-395" dirty="0">
                <a:latin typeface="Arial"/>
                <a:cs typeface="Arial"/>
              </a:rPr>
              <a:t>ي</a:t>
            </a:r>
            <a:r>
              <a:rPr sz="1800" b="1" spc="15" dirty="0">
                <a:latin typeface="Arial"/>
                <a:cs typeface="Arial"/>
              </a:rPr>
              <a:t>زيلج</a:t>
            </a:r>
            <a:r>
              <a:rPr sz="1800" b="1" spc="-5" dirty="0">
                <a:latin typeface="Arial"/>
                <a:cs typeface="Arial"/>
              </a:rPr>
              <a:t>إ</a:t>
            </a:r>
            <a:r>
              <a:rPr sz="1800" b="1" spc="-130" dirty="0">
                <a:latin typeface="Arial"/>
                <a:cs typeface="Arial"/>
              </a:rPr>
              <a:t>او</a:t>
            </a:r>
            <a:r>
              <a:rPr sz="1800" b="1" spc="-140" dirty="0">
                <a:latin typeface="Arial"/>
                <a:cs typeface="Arial"/>
              </a:rPr>
              <a:t> </a:t>
            </a:r>
            <a:r>
              <a:rPr sz="1800" b="1" spc="-320" dirty="0">
                <a:latin typeface="Arial"/>
                <a:cs typeface="Arial"/>
              </a:rPr>
              <a:t>ةيبرعلاب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195" dirty="0">
                <a:latin typeface="Arial"/>
                <a:cs typeface="Arial"/>
              </a:rPr>
              <a:t>ت</a:t>
            </a:r>
            <a:r>
              <a:rPr sz="1800" b="1" spc="-40" dirty="0">
                <a:latin typeface="Arial"/>
                <a:cs typeface="Arial"/>
              </a:rPr>
              <a:t>ا</a:t>
            </a:r>
            <a:r>
              <a:rPr sz="1800" b="1" spc="-229" dirty="0">
                <a:latin typeface="Arial"/>
                <a:cs typeface="Arial"/>
              </a:rPr>
              <a:t>ر</a:t>
            </a:r>
            <a:r>
              <a:rPr sz="1800" b="1" spc="-240" dirty="0">
                <a:latin typeface="Arial"/>
                <a:cs typeface="Arial"/>
              </a:rPr>
              <a:t>ر</a:t>
            </a:r>
            <a:r>
              <a:rPr sz="1800" b="1" spc="-145" dirty="0">
                <a:latin typeface="Arial"/>
                <a:cs typeface="Arial"/>
              </a:rPr>
              <a:t>قما </a:t>
            </a:r>
            <a:r>
              <a:rPr sz="1800" b="1" spc="-425" dirty="0">
                <a:latin typeface="Arial"/>
                <a:cs typeface="Arial"/>
              </a:rPr>
              <a:t>فيصوت</a:t>
            </a:r>
            <a:r>
              <a:rPr sz="1800" b="1" spc="-140" dirty="0">
                <a:latin typeface="Arial"/>
                <a:cs typeface="Arial"/>
              </a:rPr>
              <a:t> </a:t>
            </a:r>
            <a:r>
              <a:rPr sz="1800" b="1" spc="85" dirty="0">
                <a:latin typeface="Arial"/>
                <a:cs typeface="Arial"/>
              </a:rPr>
              <a:t>ة</a:t>
            </a:r>
            <a:r>
              <a:rPr sz="1800" b="1" spc="95" dirty="0">
                <a:latin typeface="Arial"/>
                <a:cs typeface="Arial"/>
              </a:rPr>
              <a:t>م</a:t>
            </a:r>
            <a:r>
              <a:rPr sz="1800" b="1" spc="-605" dirty="0">
                <a:latin typeface="Arial"/>
                <a:cs typeface="Arial"/>
              </a:rPr>
              <a:t>ئ</a:t>
            </a:r>
            <a:r>
              <a:rPr sz="1800" b="1" spc="-210" dirty="0">
                <a:latin typeface="Arial"/>
                <a:cs typeface="Arial"/>
              </a:rPr>
              <a:t>اق</a:t>
            </a:r>
            <a:endParaRPr sz="1800">
              <a:latin typeface="Arial"/>
              <a:cs typeface="Arial"/>
            </a:endParaRPr>
          </a:p>
          <a:p>
            <a:pPr marL="2162810" marR="5080" indent="1839595">
              <a:lnSpc>
                <a:spcPct val="128899"/>
              </a:lnSpc>
              <a:spcBef>
                <a:spcPts val="15"/>
              </a:spcBef>
            </a:pPr>
            <a:r>
              <a:rPr sz="1800" b="1" spc="-195" dirty="0">
                <a:latin typeface="Arial"/>
                <a:cs typeface="Arial"/>
              </a:rPr>
              <a:t>ت</a:t>
            </a:r>
            <a:r>
              <a:rPr sz="1800" b="1" spc="210" dirty="0">
                <a:latin typeface="Arial"/>
                <a:cs typeface="Arial"/>
              </a:rPr>
              <a:t>اظحام</a:t>
            </a:r>
            <a:r>
              <a:rPr sz="1800" b="1" spc="155" dirty="0">
                <a:latin typeface="Arial"/>
                <a:cs typeface="Arial"/>
              </a:rPr>
              <a:t> </a:t>
            </a:r>
            <a:r>
              <a:rPr sz="1800" b="1" spc="-175" dirty="0">
                <a:latin typeface="Arial"/>
                <a:cs typeface="Arial"/>
              </a:rPr>
              <a:t>س</a:t>
            </a:r>
            <a:r>
              <a:rPr sz="1800" b="1" spc="-450" dirty="0">
                <a:latin typeface="Arial"/>
                <a:cs typeface="Arial"/>
              </a:rPr>
              <a:t>ير</a:t>
            </a:r>
            <a:r>
              <a:rPr sz="1800" b="1" spc="-150" dirty="0">
                <a:latin typeface="Arial"/>
                <a:cs typeface="Arial"/>
              </a:rPr>
              <a:t>د</a:t>
            </a:r>
            <a:r>
              <a:rPr sz="1800" b="1" spc="-295" dirty="0">
                <a:latin typeface="Arial"/>
                <a:cs typeface="Arial"/>
              </a:rPr>
              <a:t>ت</a:t>
            </a:r>
            <a:r>
              <a:rPr sz="1800" b="1" spc="-145" dirty="0">
                <a:latin typeface="Arial"/>
                <a:cs typeface="Arial"/>
              </a:rPr>
              <a:t>لا </a:t>
            </a:r>
            <a:r>
              <a:rPr sz="1800" b="1" spc="5" dirty="0">
                <a:latin typeface="Arial"/>
                <a:cs typeface="Arial"/>
              </a:rPr>
              <a:t>ة</a:t>
            </a:r>
            <a:r>
              <a:rPr sz="1800" b="1" spc="-325" dirty="0">
                <a:latin typeface="Arial"/>
                <a:cs typeface="Arial"/>
              </a:rPr>
              <a:t>ئيه</a:t>
            </a:r>
            <a:r>
              <a:rPr sz="1800" b="1" spc="-160" dirty="0">
                <a:latin typeface="Arial"/>
                <a:cs typeface="Arial"/>
              </a:rPr>
              <a:t> </a:t>
            </a:r>
            <a:r>
              <a:rPr sz="1800" b="1" spc="-110" dirty="0">
                <a:latin typeface="Arial"/>
                <a:cs typeface="Arial"/>
              </a:rPr>
              <a:t>ء</a:t>
            </a:r>
            <a:r>
              <a:rPr sz="1800" b="1" spc="-65" dirty="0">
                <a:latin typeface="Arial"/>
                <a:cs typeface="Arial"/>
              </a:rPr>
              <a:t>ا</a:t>
            </a:r>
            <a:r>
              <a:rPr sz="1800" b="1" spc="-365" dirty="0">
                <a:latin typeface="Arial"/>
                <a:cs typeface="Arial"/>
              </a:rPr>
              <a:t>ضع</a:t>
            </a:r>
            <a:r>
              <a:rPr sz="1800" b="1" spc="590" dirty="0">
                <a:latin typeface="Arial"/>
                <a:cs typeface="Arial"/>
              </a:rPr>
              <a:t>أ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375" dirty="0">
                <a:latin typeface="Arial"/>
                <a:cs typeface="Arial"/>
              </a:rPr>
              <a:t>ةي</a:t>
            </a:r>
            <a:r>
              <a:rPr sz="1800" b="1" spc="-490" dirty="0">
                <a:latin typeface="Arial"/>
                <a:cs typeface="Arial"/>
              </a:rPr>
              <a:t>ت</a:t>
            </a:r>
            <a:r>
              <a:rPr sz="1800" b="1" spc="-40" dirty="0">
                <a:latin typeface="Arial"/>
                <a:cs typeface="Arial"/>
              </a:rPr>
              <a:t>اذلا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135" dirty="0">
                <a:latin typeface="Arial"/>
                <a:cs typeface="Arial"/>
              </a:rPr>
              <a:t>رسلا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0591" y="676910"/>
            <a:ext cx="293052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5" dirty="0">
                <a:latin typeface="Simplified Arabic"/>
                <a:cs typeface="Simplified Arabic"/>
              </a:rPr>
              <a:t>د</a:t>
            </a:r>
            <a:r>
              <a:rPr sz="2000" b="1" spc="-495" dirty="0">
                <a:latin typeface="Simplified Arabic"/>
                <a:cs typeface="Simplified Arabic"/>
              </a:rPr>
              <a:t>ي</a:t>
            </a:r>
            <a:r>
              <a:rPr sz="2000" b="1" spc="-275" dirty="0">
                <a:latin typeface="Simplified Arabic"/>
                <a:cs typeface="Simplified Arabic"/>
              </a:rPr>
              <a:t>د</a:t>
            </a:r>
            <a:r>
              <a:rPr sz="2000" b="1" spc="-120" dirty="0">
                <a:latin typeface="Simplified Arabic"/>
                <a:cs typeface="Simplified Arabic"/>
              </a:rPr>
              <a:t>ج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185" dirty="0">
                <a:latin typeface="Simplified Arabic"/>
                <a:cs typeface="Simplified Arabic"/>
              </a:rPr>
              <a:t>ا</a:t>
            </a:r>
            <a:r>
              <a:rPr sz="2000" b="1" spc="-555" dirty="0">
                <a:latin typeface="Simplified Arabic"/>
                <a:cs typeface="Simplified Arabic"/>
              </a:rPr>
              <a:t>ي</a:t>
            </a:r>
            <a:r>
              <a:rPr sz="2000" b="1" spc="-220" dirty="0">
                <a:latin typeface="Simplified Arabic"/>
                <a:cs typeface="Simplified Arabic"/>
              </a:rPr>
              <a:t>لع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10" dirty="0">
                <a:latin typeface="Simplified Arabic"/>
                <a:cs typeface="Simplified Arabic"/>
              </a:rPr>
              <a:t>ت</a:t>
            </a:r>
            <a:r>
              <a:rPr sz="2000" b="1" spc="30" dirty="0">
                <a:latin typeface="Simplified Arabic"/>
                <a:cs typeface="Simplified Arabic"/>
              </a:rPr>
              <a:t>ا</a:t>
            </a:r>
            <a:r>
              <a:rPr sz="2000" b="1" spc="-615" dirty="0">
                <a:latin typeface="Simplified Arabic"/>
                <a:cs typeface="Simplified Arabic"/>
              </a:rPr>
              <a:t>س</a:t>
            </a:r>
            <a:r>
              <a:rPr sz="2000" b="1" spc="-850" dirty="0">
                <a:latin typeface="Simplified Arabic"/>
                <a:cs typeface="Simplified Arabic"/>
              </a:rPr>
              <a:t>ر</a:t>
            </a:r>
            <a:r>
              <a:rPr sz="2000" b="1" dirty="0">
                <a:latin typeface="Simplified Arabic"/>
                <a:cs typeface="Simplified Arabic"/>
              </a:rPr>
              <a:t>ا</a:t>
            </a:r>
            <a:r>
              <a:rPr sz="2000" b="1" spc="-225" dirty="0">
                <a:latin typeface="Simplified Arabic"/>
                <a:cs typeface="Simplified Arabic"/>
              </a:rPr>
              <a:t> </a:t>
            </a:r>
            <a:r>
              <a:rPr sz="2000" b="1" dirty="0">
                <a:latin typeface="Simplified Arabic"/>
                <a:cs typeface="Simplified Arabic"/>
              </a:rPr>
              <a:t>د </a:t>
            </a:r>
            <a:r>
              <a:rPr sz="2000" b="1" spc="30" dirty="0">
                <a:latin typeface="Simplified Arabic"/>
                <a:cs typeface="Simplified Arabic"/>
              </a:rPr>
              <a:t>جما</a:t>
            </a:r>
            <a:r>
              <a:rPr sz="2000" b="1" spc="-830" dirty="0">
                <a:latin typeface="Simplified Arabic"/>
                <a:cs typeface="Simplified Arabic"/>
              </a:rPr>
              <a:t>ن</a:t>
            </a:r>
            <a:r>
              <a:rPr sz="2000" b="1" spc="5" dirty="0">
                <a:latin typeface="Simplified Arabic"/>
                <a:cs typeface="Simplified Arabic"/>
              </a:rPr>
              <a:t>ر</a:t>
            </a:r>
            <a:r>
              <a:rPr sz="2000" b="1" spc="-770" dirty="0">
                <a:latin typeface="Simplified Arabic"/>
                <a:cs typeface="Simplified Arabic"/>
              </a:rPr>
              <a:t>ب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30" dirty="0">
                <a:latin typeface="Simplified Arabic"/>
                <a:cs typeface="Simplified Arabic"/>
              </a:rPr>
              <a:t>ر</a:t>
            </a:r>
            <a:r>
              <a:rPr sz="2000" b="1" spc="-844" dirty="0">
                <a:latin typeface="Simplified Arabic"/>
                <a:cs typeface="Simplified Arabic"/>
              </a:rPr>
              <a:t>ر</a:t>
            </a:r>
            <a:r>
              <a:rPr sz="2000" b="1" dirty="0">
                <a:latin typeface="Simplified Arabic"/>
                <a:cs typeface="Simplified Arabic"/>
              </a:rPr>
              <a:t>ا</a:t>
            </a:r>
            <a:r>
              <a:rPr sz="2000" b="1" spc="-229" dirty="0">
                <a:latin typeface="Simplified Arabic"/>
                <a:cs typeface="Simplified Arabic"/>
              </a:rPr>
              <a:t> </a:t>
            </a:r>
            <a:r>
              <a:rPr sz="2000" b="1" spc="-310" dirty="0">
                <a:latin typeface="Simplified Arabic"/>
                <a:cs typeface="Simplified Arabic"/>
              </a:rPr>
              <a:t>قإ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10" dirty="0">
                <a:latin typeface="Simplified Arabic"/>
                <a:cs typeface="Simplified Arabic"/>
              </a:rPr>
              <a:t>ب</a:t>
            </a:r>
            <a:r>
              <a:rPr sz="2000" b="1" spc="-225" dirty="0">
                <a:latin typeface="Simplified Arabic"/>
                <a:cs typeface="Simplified Arabic"/>
              </a:rPr>
              <a:t>لط</a:t>
            </a:r>
            <a:endParaRPr sz="20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1627" y="1491008"/>
            <a:ext cx="6030595" cy="1908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330" algn="ctr">
              <a:lnSpc>
                <a:spcPct val="100000"/>
              </a:lnSpc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 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</a:t>
            </a:r>
            <a:r>
              <a:rPr sz="900" b="1" spc="40" dirty="0">
                <a:latin typeface="Arial"/>
                <a:cs typeface="Arial"/>
              </a:rPr>
              <a:t>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 </a:t>
            </a:r>
            <a:r>
              <a:rPr sz="9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15" dirty="0">
                <a:latin typeface="Arial"/>
                <a:cs typeface="Arial"/>
              </a:rPr>
              <a:t>يϠك</a:t>
            </a:r>
            <a:r>
              <a:rPr sz="1400" b="1" spc="-3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105410" algn="ctr">
              <a:lnSpc>
                <a:spcPct val="100000"/>
              </a:lnSpc>
              <a:spcBef>
                <a:spcPts val="730"/>
              </a:spcBef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 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</a:t>
            </a:r>
            <a:r>
              <a:rPr sz="900" b="1" spc="30" dirty="0">
                <a:latin typeface="Arial"/>
                <a:cs typeface="Arial"/>
              </a:rPr>
              <a:t>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 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...........</a:t>
            </a:r>
            <a:r>
              <a:rPr sz="900" b="1" spc="114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484" dirty="0">
                <a:latin typeface="Arial"/>
                <a:cs typeface="Arial"/>
              </a:rPr>
              <a:t>ϡسϘ</a:t>
            </a:r>
            <a:r>
              <a:rPr sz="1400" b="1" spc="-29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81280" algn="ctr">
              <a:lnSpc>
                <a:spcPct val="100000"/>
              </a:lnSpc>
              <a:spcBef>
                <a:spcPts val="730"/>
              </a:spcBef>
            </a:pPr>
            <a:r>
              <a:rPr sz="900" b="1" spc="-10" dirty="0">
                <a:latin typeface="Arial"/>
                <a:cs typeface="Arial"/>
              </a:rPr>
              <a:t>..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spc="5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.........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 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 ....</a:t>
            </a:r>
            <a:r>
              <a:rPr sz="900" b="1" spc="-10" dirty="0">
                <a:latin typeface="Arial"/>
                <a:cs typeface="Arial"/>
              </a:rPr>
              <a:t>..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 </a:t>
            </a:r>
            <a:r>
              <a:rPr sz="900" b="1" spc="-1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185" dirty="0">
                <a:latin typeface="Arial"/>
                <a:cs typeface="Arial"/>
              </a:rPr>
              <a:t>حر</a:t>
            </a:r>
            <a:r>
              <a:rPr sz="1400" b="1" spc="-250" dirty="0">
                <a:latin typeface="Arial"/>
                <a:cs typeface="Arial"/>
              </a:rPr>
              <a:t>ت</a:t>
            </a:r>
            <a:r>
              <a:rPr sz="1400" b="1" spc="-385" dirty="0">
                <a:latin typeface="Arial"/>
                <a:cs typeface="Arial"/>
              </a:rPr>
              <a:t>Ϙ</a:t>
            </a:r>
            <a:r>
              <a:rPr sz="1400" b="1" spc="-1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95" dirty="0">
                <a:latin typeface="Arial"/>
                <a:cs typeface="Arial"/>
              </a:rPr>
              <a:t>جرد</a:t>
            </a:r>
            <a:r>
              <a:rPr sz="1400" b="1" spc="-10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26034" algn="ctr">
              <a:lnSpc>
                <a:spcPct val="100000"/>
              </a:lnSpc>
              <a:spcBef>
                <a:spcPts val="730"/>
              </a:spcBef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</a:t>
            </a:r>
            <a:r>
              <a:rPr sz="9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: </a:t>
            </a:r>
            <a:r>
              <a:rPr sz="1400" b="1" dirty="0">
                <a:latin typeface="Arial"/>
                <a:cs typeface="Arial"/>
              </a:rPr>
              <a:t>)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20" dirty="0">
                <a:latin typeface="Arial"/>
                <a:cs typeface="Arial"/>
              </a:rPr>
              <a:t>ز</a:t>
            </a:r>
            <a:r>
              <a:rPr sz="1400" b="1" spc="-229" dirty="0">
                <a:latin typeface="Arial"/>
                <a:cs typeface="Arial"/>
              </a:rPr>
              <a:t>يϠجنإاϭ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320" dirty="0">
                <a:latin typeface="Arial"/>
                <a:cs typeface="Arial"/>
              </a:rPr>
              <a:t>ب</a:t>
            </a:r>
            <a:r>
              <a:rPr sz="1400" b="1" spc="-210" dirty="0">
                <a:latin typeface="Arial"/>
                <a:cs typeface="Arial"/>
              </a:rPr>
              <a:t>ر</a:t>
            </a:r>
            <a:r>
              <a:rPr sz="1400" b="1" spc="-305" dirty="0">
                <a:latin typeface="Arial"/>
                <a:cs typeface="Arial"/>
              </a:rPr>
              <a:t>ع</a:t>
            </a:r>
            <a:r>
              <a:rPr sz="1400" b="1" spc="-26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425" dirty="0">
                <a:latin typeface="Arial"/>
                <a:cs typeface="Arial"/>
              </a:rPr>
              <a:t>غ</a:t>
            </a:r>
            <a:r>
              <a:rPr sz="1400" b="1" spc="-645" dirty="0">
                <a:latin typeface="Arial"/>
                <a:cs typeface="Arial"/>
              </a:rPr>
              <a:t>Ϡ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(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30" dirty="0">
                <a:latin typeface="Arial"/>
                <a:cs typeface="Arial"/>
              </a:rPr>
              <a:t>ϡ</a:t>
            </a:r>
            <a:r>
              <a:rPr sz="1400" b="1" spc="-815" dirty="0">
                <a:latin typeface="Arial"/>
                <a:cs typeface="Arial"/>
              </a:rPr>
              <a:t>Ύ</a:t>
            </a:r>
            <a:r>
              <a:rPr sz="1400" b="1" spc="-305" dirty="0">
                <a:latin typeface="Arial"/>
                <a:cs typeface="Arial"/>
              </a:rPr>
              <a:t>ع</a:t>
            </a:r>
            <a:r>
              <a:rPr sz="1400" b="1" spc="-26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5" dirty="0">
                <a:latin typeface="Arial"/>
                <a:cs typeface="Arial"/>
              </a:rPr>
              <a:t>ص</a:t>
            </a:r>
            <a:r>
              <a:rPr sz="1400" b="1" spc="-315" dirty="0">
                <a:latin typeface="Arial"/>
                <a:cs typeface="Arial"/>
              </a:rPr>
              <a:t>ص</a:t>
            </a:r>
            <a:r>
              <a:rPr sz="1400" b="1" spc="-175" dirty="0">
                <a:latin typeface="Arial"/>
                <a:cs typeface="Arial"/>
              </a:rPr>
              <a:t>خ</a:t>
            </a:r>
            <a:r>
              <a:rPr sz="1400" b="1" spc="-285" dirty="0">
                <a:latin typeface="Arial"/>
                <a:cs typeface="Arial"/>
              </a:rPr>
              <a:t>تلا</a:t>
            </a:r>
            <a:endParaRPr sz="1400">
              <a:latin typeface="Arial"/>
              <a:cs typeface="Arial"/>
            </a:endParaRPr>
          </a:p>
          <a:p>
            <a:pPr marL="52069">
              <a:lnSpc>
                <a:spcPct val="100000"/>
              </a:lnSpc>
              <a:spcBef>
                <a:spcPts val="765"/>
              </a:spcBef>
            </a:pPr>
            <a:r>
              <a:rPr sz="900" b="1" spc="-15" dirty="0">
                <a:latin typeface="Arial"/>
                <a:cs typeface="Arial"/>
              </a:rPr>
              <a:t>-</a:t>
            </a:r>
            <a:r>
              <a:rPr sz="900" b="1" spc="-5" dirty="0">
                <a:latin typeface="Arial"/>
                <a:cs typeface="Arial"/>
              </a:rPr>
              <a:t>------------------------------------</a:t>
            </a:r>
            <a:r>
              <a:rPr sz="900" b="1" spc="-15" dirty="0">
                <a:latin typeface="Arial"/>
                <a:cs typeface="Arial"/>
              </a:rPr>
              <a:t>-</a:t>
            </a:r>
            <a:r>
              <a:rPr sz="900" b="1" spc="-5" dirty="0">
                <a:latin typeface="Arial"/>
                <a:cs typeface="Arial"/>
              </a:rPr>
              <a:t>------------------</a:t>
            </a:r>
            <a:r>
              <a:rPr sz="900" b="1" dirty="0">
                <a:latin typeface="Arial"/>
                <a:cs typeface="Arial"/>
              </a:rPr>
              <a:t>-</a:t>
            </a:r>
            <a:r>
              <a:rPr sz="900" b="1" spc="-90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--------------------</a:t>
            </a:r>
            <a:r>
              <a:rPr sz="900" b="1" spc="-15" dirty="0">
                <a:latin typeface="Arial"/>
                <a:cs typeface="Arial"/>
              </a:rPr>
              <a:t>-</a:t>
            </a:r>
            <a:r>
              <a:rPr sz="900" b="1" spc="-5" dirty="0">
                <a:latin typeface="Arial"/>
                <a:cs typeface="Arial"/>
              </a:rPr>
              <a:t>---------------------------------------</a:t>
            </a:r>
            <a:r>
              <a:rPr sz="900" b="1" spc="-15" dirty="0">
                <a:latin typeface="Arial"/>
                <a:cs typeface="Arial"/>
              </a:rPr>
              <a:t>-</a:t>
            </a:r>
            <a:r>
              <a:rPr sz="900" b="1" spc="-5" dirty="0">
                <a:latin typeface="Arial"/>
                <a:cs typeface="Arial"/>
              </a:rPr>
              <a:t>--------------------------------------</a:t>
            </a:r>
            <a:r>
              <a:rPr sz="900" b="1" dirty="0"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  <a:p>
            <a:pPr marL="17780" algn="ctr">
              <a:lnSpc>
                <a:spcPct val="100000"/>
              </a:lnSpc>
              <a:spcBef>
                <a:spcPts val="445"/>
              </a:spcBef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</a:t>
            </a:r>
            <a:r>
              <a:rPr sz="9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: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)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20" dirty="0">
                <a:latin typeface="Arial"/>
                <a:cs typeface="Arial"/>
              </a:rPr>
              <a:t>ز</a:t>
            </a:r>
            <a:r>
              <a:rPr sz="1400" b="1" spc="-229" dirty="0">
                <a:latin typeface="Arial"/>
                <a:cs typeface="Arial"/>
              </a:rPr>
              <a:t>يϠجنإاϭ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320" dirty="0">
                <a:latin typeface="Arial"/>
                <a:cs typeface="Arial"/>
              </a:rPr>
              <a:t>ب</a:t>
            </a:r>
            <a:r>
              <a:rPr sz="1400" b="1" spc="-210" dirty="0">
                <a:latin typeface="Arial"/>
                <a:cs typeface="Arial"/>
              </a:rPr>
              <a:t>ر</a:t>
            </a:r>
            <a:r>
              <a:rPr sz="1400" b="1" spc="-305" dirty="0">
                <a:latin typeface="Arial"/>
                <a:cs typeface="Arial"/>
              </a:rPr>
              <a:t>ع</a:t>
            </a:r>
            <a:r>
              <a:rPr sz="1400" b="1" spc="-26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425" dirty="0">
                <a:latin typeface="Arial"/>
                <a:cs typeface="Arial"/>
              </a:rPr>
              <a:t>غ</a:t>
            </a:r>
            <a:r>
              <a:rPr sz="1400" b="1" spc="-645" dirty="0">
                <a:latin typeface="Arial"/>
                <a:cs typeface="Arial"/>
              </a:rPr>
              <a:t>Ϡ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(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ϕ</a:t>
            </a:r>
            <a:r>
              <a:rPr sz="1400" b="1" spc="-500" dirty="0">
                <a:latin typeface="Arial"/>
                <a:cs typeface="Arial"/>
              </a:rPr>
              <a:t>ي</a:t>
            </a:r>
            <a:r>
              <a:rPr sz="1400" b="1" spc="-470" dirty="0">
                <a:latin typeface="Arial"/>
                <a:cs typeface="Arial"/>
              </a:rPr>
              <a:t>ق</a:t>
            </a:r>
            <a:r>
              <a:rPr sz="1400" b="1" spc="-135" dirty="0">
                <a:latin typeface="Arial"/>
                <a:cs typeface="Arial"/>
              </a:rPr>
              <a:t>د</a:t>
            </a:r>
            <a:r>
              <a:rPr sz="1400" b="1" spc="-19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5" dirty="0">
                <a:latin typeface="Arial"/>
                <a:cs typeface="Arial"/>
              </a:rPr>
              <a:t>ص</a:t>
            </a:r>
            <a:r>
              <a:rPr sz="1400" b="1" spc="-315" dirty="0">
                <a:latin typeface="Arial"/>
                <a:cs typeface="Arial"/>
              </a:rPr>
              <a:t>ص</a:t>
            </a:r>
            <a:r>
              <a:rPr sz="1400" b="1" spc="-175" dirty="0">
                <a:latin typeface="Arial"/>
                <a:cs typeface="Arial"/>
              </a:rPr>
              <a:t>خ</a:t>
            </a:r>
            <a:r>
              <a:rPr sz="1400" b="1" spc="-285" dirty="0">
                <a:latin typeface="Arial"/>
                <a:cs typeface="Arial"/>
              </a:rPr>
              <a:t>تلا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64"/>
              </a:lnSpc>
              <a:spcBef>
                <a:spcPts val="735"/>
              </a:spcBef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 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25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 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94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ء</a:t>
            </a:r>
            <a:r>
              <a:rPr sz="1400" b="1" spc="-285" dirty="0">
                <a:latin typeface="Arial"/>
                <a:cs typeface="Arial"/>
              </a:rPr>
              <a:t>دبل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حر</a:t>
            </a:r>
            <a:r>
              <a:rPr sz="1400" b="1" spc="-220" dirty="0">
                <a:latin typeface="Arial"/>
                <a:cs typeface="Arial"/>
              </a:rPr>
              <a:t>ت</a:t>
            </a:r>
            <a:r>
              <a:rPr sz="1400" b="1" spc="-385" dirty="0">
                <a:latin typeface="Arial"/>
                <a:cs typeface="Arial"/>
              </a:rPr>
              <a:t>Ϙ</a:t>
            </a:r>
            <a:r>
              <a:rPr sz="1400" b="1" spc="-1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30" dirty="0">
                <a:latin typeface="Arial"/>
                <a:cs typeface="Arial"/>
              </a:rPr>
              <a:t>خ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10" dirty="0">
                <a:latin typeface="Arial"/>
                <a:cs typeface="Arial"/>
              </a:rPr>
              <a:t>ر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85" dirty="0">
                <a:latin typeface="Arial"/>
                <a:cs typeface="Arial"/>
              </a:rPr>
              <a:t>تلا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5211" y="3527455"/>
            <a:ext cx="2017395" cy="1099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4480">
              <a:lnSpc>
                <a:spcPct val="100000"/>
              </a:lnSpc>
            </a:pPr>
            <a:r>
              <a:rPr sz="1400" b="1" spc="-484" dirty="0">
                <a:latin typeface="Arial"/>
                <a:cs typeface="Arial"/>
              </a:rPr>
              <a:t>ϡسϘ</a:t>
            </a:r>
            <a:r>
              <a:rPr sz="1400" b="1" spc="-29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5" dirty="0">
                <a:latin typeface="Arial"/>
                <a:cs typeface="Arial"/>
              </a:rPr>
              <a:t>س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520" dirty="0">
                <a:latin typeface="Arial"/>
                <a:cs typeface="Arial"/>
              </a:rPr>
              <a:t>ئ</a:t>
            </a:r>
            <a:r>
              <a:rPr sz="1400" b="1" dirty="0">
                <a:latin typeface="Arial"/>
                <a:cs typeface="Arial"/>
              </a:rPr>
              <a:t>ر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45"/>
              </a:spcBef>
              <a:tabLst>
                <a:tab pos="1718945" algn="l"/>
              </a:tabLst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 </a:t>
            </a:r>
            <a:r>
              <a:rPr sz="9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	</a:t>
            </a:r>
            <a:r>
              <a:rPr sz="1400" b="1" spc="-100" dirty="0">
                <a:latin typeface="Arial"/>
                <a:cs typeface="Arial"/>
              </a:rPr>
              <a:t>ϡساا</a:t>
            </a:r>
            <a:endParaRPr sz="1400">
              <a:latin typeface="Arial"/>
              <a:cs typeface="Arial"/>
            </a:endParaRPr>
          </a:p>
          <a:p>
            <a:pPr marL="1270">
              <a:lnSpc>
                <a:spcPct val="100000"/>
              </a:lnSpc>
              <a:spcBef>
                <a:spcPts val="730"/>
              </a:spcBef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 </a:t>
            </a:r>
            <a:r>
              <a:rPr sz="9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20" dirty="0">
                <a:latin typeface="Arial"/>
                <a:cs typeface="Arial"/>
              </a:rPr>
              <a:t>ع</a:t>
            </a:r>
            <a:r>
              <a:rPr sz="1400" b="1" spc="-500" dirty="0">
                <a:latin typeface="Arial"/>
                <a:cs typeface="Arial"/>
              </a:rPr>
              <a:t>ي</a:t>
            </a:r>
            <a:r>
              <a:rPr sz="1400" b="1" spc="-470" dirty="0">
                <a:latin typeface="Arial"/>
                <a:cs typeface="Arial"/>
              </a:rPr>
              <a:t>ق</a:t>
            </a:r>
            <a:r>
              <a:rPr sz="1400" b="1" spc="-355" dirty="0">
                <a:latin typeface="Arial"/>
                <a:cs typeface="Arial"/>
              </a:rPr>
              <a:t>ϭت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1270">
              <a:lnSpc>
                <a:spcPts val="1664"/>
              </a:lnSpc>
              <a:spcBef>
                <a:spcPts val="730"/>
              </a:spcBef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 </a:t>
            </a:r>
            <a:r>
              <a:rPr sz="9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خ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10" dirty="0">
                <a:latin typeface="Arial"/>
                <a:cs typeface="Arial"/>
              </a:rPr>
              <a:t>ر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85" dirty="0">
                <a:latin typeface="Arial"/>
                <a:cs typeface="Arial"/>
              </a:rPr>
              <a:t>تلا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785" y="3527455"/>
            <a:ext cx="2014855" cy="1099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985">
              <a:lnSpc>
                <a:spcPct val="100000"/>
              </a:lnSpc>
            </a:pP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15" dirty="0">
                <a:latin typeface="Arial"/>
                <a:cs typeface="Arial"/>
              </a:rPr>
              <a:t>يϠك</a:t>
            </a:r>
            <a:r>
              <a:rPr sz="1400" b="1" spc="-3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70" dirty="0">
                <a:latin typeface="Arial"/>
                <a:cs typeface="Arial"/>
              </a:rPr>
              <a:t>دي</a:t>
            </a:r>
            <a:r>
              <a:rPr sz="1400" b="1" spc="-120" dirty="0">
                <a:latin typeface="Arial"/>
                <a:cs typeface="Arial"/>
              </a:rPr>
              <a:t>م</a:t>
            </a:r>
            <a:r>
              <a:rPr sz="1400" b="1" dirty="0">
                <a:latin typeface="Arial"/>
                <a:cs typeface="Arial"/>
              </a:rPr>
              <a:t>ع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45"/>
              </a:spcBef>
              <a:tabLst>
                <a:tab pos="1715770" algn="l"/>
              </a:tabLst>
            </a:pPr>
            <a:r>
              <a:rPr sz="900" b="1" spc="-10" dirty="0">
                <a:latin typeface="Arial"/>
                <a:cs typeface="Arial"/>
              </a:rPr>
              <a:t>..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 </a:t>
            </a:r>
            <a:r>
              <a:rPr sz="9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	</a:t>
            </a:r>
            <a:r>
              <a:rPr sz="1400" b="1" spc="-100" dirty="0">
                <a:latin typeface="Arial"/>
                <a:cs typeface="Arial"/>
              </a:rPr>
              <a:t>ϡساا</a:t>
            </a:r>
            <a:endParaRPr sz="140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730"/>
              </a:spcBef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 </a:t>
            </a:r>
            <a:r>
              <a:rPr sz="9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290" dirty="0">
                <a:latin typeface="Arial"/>
                <a:cs typeface="Arial"/>
              </a:rPr>
              <a:t>ع</a:t>
            </a:r>
            <a:r>
              <a:rPr sz="1400" b="1" spc="-355" dirty="0">
                <a:latin typeface="Arial"/>
                <a:cs typeface="Arial"/>
              </a:rPr>
              <a:t>ي</a:t>
            </a:r>
            <a:r>
              <a:rPr sz="1400" b="1" spc="-320" dirty="0">
                <a:latin typeface="Arial"/>
                <a:cs typeface="Arial"/>
              </a:rPr>
              <a:t>ق</a:t>
            </a:r>
            <a:r>
              <a:rPr sz="1400" b="1" spc="-295" dirty="0">
                <a:latin typeface="Arial"/>
                <a:cs typeface="Arial"/>
              </a:rPr>
              <a:t>ϭ</a:t>
            </a:r>
            <a:r>
              <a:rPr sz="1400" b="1" spc="-285" dirty="0">
                <a:latin typeface="Arial"/>
                <a:cs typeface="Arial"/>
              </a:rPr>
              <a:t>تلا</a:t>
            </a:r>
            <a:endParaRPr sz="1400">
              <a:latin typeface="Arial"/>
              <a:cs typeface="Arial"/>
            </a:endParaRPr>
          </a:p>
          <a:p>
            <a:pPr marL="31750">
              <a:lnSpc>
                <a:spcPts val="1664"/>
              </a:lnSpc>
              <a:spcBef>
                <a:spcPts val="730"/>
              </a:spcBef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</a:t>
            </a:r>
            <a:r>
              <a:rPr sz="900" b="1" spc="5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 </a:t>
            </a:r>
            <a:r>
              <a:rPr sz="900" b="1" spc="-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خ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10" dirty="0">
                <a:latin typeface="Arial"/>
                <a:cs typeface="Arial"/>
              </a:rPr>
              <a:t>ر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85" dirty="0">
                <a:latin typeface="Arial"/>
                <a:cs typeface="Arial"/>
              </a:rPr>
              <a:t>تلا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12313" y="5170590"/>
            <a:ext cx="2288540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741680">
              <a:lnSpc>
                <a:spcPct val="153100"/>
              </a:lnSpc>
            </a:pPr>
            <a:r>
              <a:rPr sz="1400" b="1" spc="-10" dirty="0">
                <a:latin typeface="Arial"/>
                <a:cs typeface="Arial"/>
              </a:rPr>
              <a:t>ر</a:t>
            </a:r>
            <a:r>
              <a:rPr sz="1400" b="1" spc="-525" dirty="0">
                <a:latin typeface="Arial"/>
                <a:cs typeface="Arial"/>
              </a:rPr>
              <a:t>يت</a:t>
            </a:r>
            <a:r>
              <a:rPr sz="1400" b="1" spc="-455" dirty="0">
                <a:latin typeface="Arial"/>
                <a:cs typeface="Arial"/>
              </a:rPr>
              <a:t>سج</a:t>
            </a:r>
            <a:r>
              <a:rPr sz="1400" b="1" spc="-585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ر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90" dirty="0">
                <a:latin typeface="Arial"/>
                <a:cs typeface="Arial"/>
              </a:rPr>
              <a:t>عϭن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20" dirty="0">
                <a:latin typeface="Arial"/>
                <a:cs typeface="Arial"/>
              </a:rPr>
              <a:t>سرل</a:t>
            </a:r>
            <a:r>
              <a:rPr sz="1400" b="1" spc="-9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ϭ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215" dirty="0">
                <a:latin typeface="Arial"/>
                <a:cs typeface="Arial"/>
              </a:rPr>
              <a:t>يسارد</a:t>
            </a:r>
            <a:r>
              <a:rPr sz="1400" b="1" spc="-19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" dirty="0">
                <a:latin typeface="Arial"/>
                <a:cs typeface="Arial"/>
              </a:rPr>
              <a:t>Ε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ر</a:t>
            </a:r>
            <a:r>
              <a:rPr sz="1400" b="1" spc="5" dirty="0">
                <a:latin typeface="Arial"/>
                <a:cs typeface="Arial"/>
              </a:rPr>
              <a:t>ر</a:t>
            </a:r>
            <a:r>
              <a:rPr sz="1400" b="1" spc="-660" dirty="0">
                <a:latin typeface="Arial"/>
                <a:cs typeface="Arial"/>
              </a:rPr>
              <a:t>Ϙ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r>
              <a:rPr sz="1400" b="1" spc="-180" dirty="0">
                <a:latin typeface="Arial"/>
                <a:cs typeface="Arial"/>
              </a:rPr>
              <a:t> </a:t>
            </a:r>
            <a:r>
              <a:rPr sz="1200" b="1" spc="-290" dirty="0">
                <a:latin typeface="Times New Roman"/>
                <a:cs typeface="Times New Roman"/>
              </a:rPr>
              <a:t>يثحΒ</a:t>
            </a:r>
            <a:r>
              <a:rPr sz="1200" b="1" spc="-220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20" dirty="0">
                <a:latin typeface="Times New Roman"/>
                <a:cs typeface="Times New Roman"/>
              </a:rPr>
              <a:t>ωϭ</a:t>
            </a:r>
            <a:r>
              <a:rPr sz="1200" b="1" spc="-95" dirty="0">
                <a:latin typeface="Times New Roman"/>
                <a:cs typeface="Times New Roman"/>
              </a:rPr>
              <a:t>ر</a:t>
            </a:r>
            <a:r>
              <a:rPr sz="1200" b="1" spc="-409" dirty="0">
                <a:latin typeface="Times New Roman"/>
                <a:cs typeface="Times New Roman"/>
              </a:rPr>
              <a:t>ش</a:t>
            </a:r>
            <a:r>
              <a:rPr sz="1200" b="1" spc="-330" dirty="0">
                <a:latin typeface="Times New Roman"/>
                <a:cs typeface="Times New Roman"/>
              </a:rPr>
              <a:t>Ϥ</a:t>
            </a:r>
            <a:r>
              <a:rPr sz="1200" b="1" spc="-275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-85" dirty="0">
                <a:latin typeface="Times New Roman"/>
                <a:cs typeface="Times New Roman"/>
              </a:rPr>
              <a:t>ϭ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260" dirty="0">
                <a:latin typeface="Times New Roman"/>
                <a:cs typeface="Times New Roman"/>
              </a:rPr>
              <a:t>Δ</a:t>
            </a:r>
            <a:r>
              <a:rPr sz="1200" b="1" spc="-445" dirty="0">
                <a:latin typeface="Times New Roman"/>
                <a:cs typeface="Times New Roman"/>
              </a:rPr>
              <a:t>ي</a:t>
            </a:r>
            <a:r>
              <a:rPr sz="1200" b="1" spc="-650" dirty="0">
                <a:latin typeface="Times New Roman"/>
                <a:cs typeface="Times New Roman"/>
              </a:rPr>
              <a:t>س΍</a:t>
            </a:r>
            <a:r>
              <a:rPr sz="1200" b="1" dirty="0">
                <a:latin typeface="Times New Roman"/>
                <a:cs typeface="Times New Roman"/>
              </a:rPr>
              <a:t>έ</a:t>
            </a:r>
            <a:r>
              <a:rPr sz="1200" b="1" spc="-150" dirty="0">
                <a:latin typeface="Times New Roman"/>
                <a:cs typeface="Times New Roman"/>
              </a:rPr>
              <a:t>Ϊ</a:t>
            </a:r>
            <a:r>
              <a:rPr sz="1200" b="1" spc="-185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490" dirty="0">
                <a:latin typeface="Times New Roman"/>
                <a:cs typeface="Times New Roman"/>
              </a:rPr>
              <a:t>Ε΍</a:t>
            </a:r>
            <a:r>
              <a:rPr sz="1200" b="1" dirty="0">
                <a:latin typeface="Times New Roman"/>
                <a:cs typeface="Times New Roman"/>
              </a:rPr>
              <a:t>έ</a:t>
            </a:r>
            <a:r>
              <a:rPr sz="1200" b="1" spc="-5" dirty="0">
                <a:latin typeface="Times New Roman"/>
                <a:cs typeface="Times New Roman"/>
              </a:rPr>
              <a:t>ر</a:t>
            </a:r>
            <a:r>
              <a:rPr sz="1200" b="1" spc="-560" dirty="0">
                <a:latin typeface="Times New Roman"/>
                <a:cs typeface="Times New Roman"/>
              </a:rPr>
              <a:t>Ϙ</a:t>
            </a:r>
            <a:r>
              <a:rPr sz="1200" b="1" spc="-375" dirty="0">
                <a:latin typeface="Times New Roman"/>
                <a:cs typeface="Times New Roman"/>
              </a:rPr>
              <a:t>Ϥ</a:t>
            </a:r>
            <a:r>
              <a:rPr sz="1200" b="1" spc="-275" dirty="0">
                <a:latin typeface="Times New Roman"/>
                <a:cs typeface="Times New Roman"/>
              </a:rPr>
              <a:t>ل</a:t>
            </a:r>
            <a:r>
              <a:rPr sz="1200" b="1" spc="-755" dirty="0">
                <a:latin typeface="Times New Roman"/>
                <a:cs typeface="Times New Roman"/>
              </a:rPr>
              <a:t>Ύ</a:t>
            </a:r>
            <a:r>
              <a:rPr sz="1200" b="1" spc="-459" dirty="0">
                <a:latin typeface="Times New Roman"/>
                <a:cs typeface="Times New Roman"/>
              </a:rPr>
              <a:t>ب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15" dirty="0">
                <a:latin typeface="Times New Roman"/>
                <a:cs typeface="Times New Roman"/>
              </a:rPr>
              <a:t>جم</a:t>
            </a:r>
            <a:r>
              <a:rPr sz="1200" b="1" spc="-765" dirty="0">
                <a:latin typeface="Times New Roman"/>
                <a:cs typeface="Times New Roman"/>
              </a:rPr>
              <a:t>Ύ</a:t>
            </a:r>
            <a:r>
              <a:rPr sz="1200" b="1" spc="-185" dirty="0">
                <a:latin typeface="Times New Roman"/>
                <a:cs typeface="Times New Roman"/>
              </a:rPr>
              <a:t>ن</a:t>
            </a:r>
            <a:r>
              <a:rPr sz="1200" b="1" spc="-155" dirty="0">
                <a:latin typeface="Times New Roman"/>
                <a:cs typeface="Times New Roman"/>
              </a:rPr>
              <a:t>ر</a:t>
            </a:r>
            <a:r>
              <a:rPr sz="1200" b="1" spc="-445" dirty="0">
                <a:latin typeface="Times New Roman"/>
                <a:cs typeface="Times New Roman"/>
              </a:rPr>
              <a:t>Β</a:t>
            </a:r>
            <a:r>
              <a:rPr sz="1200" b="1" spc="-310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8069" y="5170590"/>
            <a:ext cx="2632075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1412240">
              <a:lnSpc>
                <a:spcPct val="161400"/>
              </a:lnSpc>
            </a:pP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80" dirty="0">
                <a:latin typeface="Arial"/>
                <a:cs typeface="Arial"/>
              </a:rPr>
              <a:t>ر</a:t>
            </a:r>
            <a:r>
              <a:rPr sz="1400" b="1" spc="-105" dirty="0">
                <a:latin typeface="Arial"/>
                <a:cs typeface="Arial"/>
              </a:rPr>
              <a:t>ϭ</a:t>
            </a:r>
            <a:r>
              <a:rPr sz="1400" b="1" spc="-225" dirty="0">
                <a:latin typeface="Arial"/>
                <a:cs typeface="Arial"/>
              </a:rPr>
              <a:t>تكدلا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ر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ع</a:t>
            </a:r>
            <a:r>
              <a:rPr sz="1400" b="1" spc="-285" dirty="0">
                <a:latin typeface="Arial"/>
                <a:cs typeface="Arial"/>
              </a:rPr>
              <a:t>ϭن</a:t>
            </a:r>
            <a:r>
              <a:rPr sz="1400" b="1" spc="-14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20" dirty="0">
                <a:latin typeface="Arial"/>
                <a:cs typeface="Arial"/>
              </a:rPr>
              <a:t>سرل</a:t>
            </a:r>
            <a:r>
              <a:rPr sz="1400" b="1" spc="-9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ϭ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215" dirty="0">
                <a:latin typeface="Arial"/>
                <a:cs typeface="Arial"/>
              </a:rPr>
              <a:t>يسارد</a:t>
            </a:r>
            <a:r>
              <a:rPr sz="1400" b="1" spc="-19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Ε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ر</a:t>
            </a:r>
            <a:r>
              <a:rPr sz="1400" b="1" spc="5" dirty="0">
                <a:latin typeface="Arial"/>
                <a:cs typeface="Arial"/>
              </a:rPr>
              <a:t>ر</a:t>
            </a:r>
            <a:r>
              <a:rPr sz="1400" b="1" spc="-660" dirty="0">
                <a:latin typeface="Arial"/>
                <a:cs typeface="Arial"/>
              </a:rPr>
              <a:t>Ϙ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endParaRPr sz="1400">
              <a:latin typeface="Arial"/>
              <a:cs typeface="Arial"/>
            </a:endParaRPr>
          </a:p>
          <a:p>
            <a:pPr marL="78740">
              <a:lnSpc>
                <a:spcPts val="1435"/>
              </a:lnSpc>
              <a:spcBef>
                <a:spcPts val="750"/>
              </a:spcBef>
            </a:pPr>
            <a:r>
              <a:rPr sz="1200" b="1" spc="-260" dirty="0">
                <a:latin typeface="Times New Roman"/>
                <a:cs typeface="Times New Roman"/>
              </a:rPr>
              <a:t>Δ</a:t>
            </a:r>
            <a:r>
              <a:rPr sz="1200" b="1" spc="-580" dirty="0">
                <a:latin typeface="Times New Roman"/>
                <a:cs typeface="Times New Roman"/>
              </a:rPr>
              <a:t>يس΍</a:t>
            </a:r>
            <a:r>
              <a:rPr sz="1200" b="1" dirty="0">
                <a:latin typeface="Times New Roman"/>
                <a:cs typeface="Times New Roman"/>
              </a:rPr>
              <a:t>έ</a:t>
            </a:r>
            <a:r>
              <a:rPr sz="1200" b="1" spc="-150" dirty="0">
                <a:latin typeface="Times New Roman"/>
                <a:cs typeface="Times New Roman"/>
              </a:rPr>
              <a:t>Ϊ</a:t>
            </a:r>
            <a:r>
              <a:rPr sz="1200" b="1" spc="-185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490" dirty="0">
                <a:latin typeface="Times New Roman"/>
                <a:cs typeface="Times New Roman"/>
              </a:rPr>
              <a:t>Ε΍</a:t>
            </a:r>
            <a:r>
              <a:rPr sz="1200" b="1" dirty="0">
                <a:latin typeface="Times New Roman"/>
                <a:cs typeface="Times New Roman"/>
              </a:rPr>
              <a:t>έ</a:t>
            </a:r>
            <a:r>
              <a:rPr sz="1200" b="1" spc="-5" dirty="0">
                <a:latin typeface="Times New Roman"/>
                <a:cs typeface="Times New Roman"/>
              </a:rPr>
              <a:t>ر</a:t>
            </a:r>
            <a:r>
              <a:rPr sz="1200" b="1" spc="-560" dirty="0">
                <a:latin typeface="Times New Roman"/>
                <a:cs typeface="Times New Roman"/>
              </a:rPr>
              <a:t>Ϙ</a:t>
            </a:r>
            <a:r>
              <a:rPr sz="1200" b="1" spc="-375" dirty="0">
                <a:latin typeface="Times New Roman"/>
                <a:cs typeface="Times New Roman"/>
              </a:rPr>
              <a:t>Ϥ</a:t>
            </a:r>
            <a:r>
              <a:rPr sz="1200" b="1" spc="-275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ض</a:t>
            </a:r>
            <a:r>
              <a:rPr sz="1200" b="1" spc="-254" dirty="0">
                <a:latin typeface="Times New Roman"/>
                <a:cs typeface="Times New Roman"/>
              </a:rPr>
              <a:t>عبϭ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260" dirty="0">
                <a:latin typeface="Times New Roman"/>
                <a:cs typeface="Times New Roman"/>
              </a:rPr>
              <a:t>Δ</a:t>
            </a:r>
            <a:r>
              <a:rPr sz="1200" b="1" spc="-275" dirty="0">
                <a:latin typeface="Times New Roman"/>
                <a:cs typeface="Times New Roman"/>
              </a:rPr>
              <a:t>ل</a:t>
            </a:r>
            <a:r>
              <a:rPr sz="1200" b="1" spc="-755" dirty="0">
                <a:latin typeface="Times New Roman"/>
                <a:cs typeface="Times New Roman"/>
              </a:rPr>
              <a:t>Ύ</a:t>
            </a:r>
            <a:r>
              <a:rPr sz="1200" b="1" spc="-235" dirty="0">
                <a:latin typeface="Times New Roman"/>
                <a:cs typeface="Times New Roman"/>
              </a:rPr>
              <a:t>سر</a:t>
            </a:r>
            <a:r>
              <a:rPr sz="1200" b="1" spc="-170" dirty="0">
                <a:latin typeface="Times New Roman"/>
                <a:cs typeface="Times New Roman"/>
              </a:rPr>
              <a:t>ل</a:t>
            </a:r>
            <a:r>
              <a:rPr sz="1200" b="1" spc="-755" dirty="0">
                <a:latin typeface="Times New Roman"/>
                <a:cs typeface="Times New Roman"/>
              </a:rPr>
              <a:t>Ύ</a:t>
            </a:r>
            <a:r>
              <a:rPr sz="1200" b="1" spc="-459" dirty="0">
                <a:latin typeface="Times New Roman"/>
                <a:cs typeface="Times New Roman"/>
              </a:rPr>
              <a:t>ب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20" dirty="0">
                <a:latin typeface="Times New Roman"/>
                <a:cs typeface="Times New Roman"/>
              </a:rPr>
              <a:t>ج</a:t>
            </a:r>
            <a:r>
              <a:rPr sz="1200" b="1" spc="15" dirty="0">
                <a:latin typeface="Times New Roman"/>
                <a:cs typeface="Times New Roman"/>
              </a:rPr>
              <a:t>م</a:t>
            </a:r>
            <a:r>
              <a:rPr sz="1200" b="1" spc="-765" dirty="0">
                <a:latin typeface="Times New Roman"/>
                <a:cs typeface="Times New Roman"/>
              </a:rPr>
              <a:t>Ύ</a:t>
            </a:r>
            <a:r>
              <a:rPr sz="1200" b="1" spc="-185" dirty="0">
                <a:latin typeface="Times New Roman"/>
                <a:cs typeface="Times New Roman"/>
              </a:rPr>
              <a:t>ن</a:t>
            </a:r>
            <a:r>
              <a:rPr sz="1200" b="1" spc="-155" dirty="0">
                <a:latin typeface="Times New Roman"/>
                <a:cs typeface="Times New Roman"/>
              </a:rPr>
              <a:t>ر</a:t>
            </a:r>
            <a:r>
              <a:rPr sz="1200" b="1" spc="-445" dirty="0">
                <a:latin typeface="Times New Roman"/>
                <a:cs typeface="Times New Roman"/>
              </a:rPr>
              <a:t>Β</a:t>
            </a:r>
            <a:r>
              <a:rPr sz="1200" b="1" spc="-310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72186" y="6481729"/>
            <a:ext cx="2571750" cy="1022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1270">
              <a:lnSpc>
                <a:spcPct val="100000"/>
              </a:lnSpc>
            </a:pPr>
            <a:r>
              <a:rPr sz="1400" b="1" spc="-670" dirty="0">
                <a:latin typeface="Times New Roman"/>
                <a:cs typeface="Times New Roman"/>
              </a:rPr>
              <a:t>Ω</a:t>
            </a:r>
            <a:r>
              <a:rPr sz="1400" b="1" spc="-225" dirty="0">
                <a:latin typeface="Times New Roman"/>
                <a:cs typeface="Times New Roman"/>
              </a:rPr>
              <a:t>ر</a:t>
            </a:r>
            <a:r>
              <a:rPr sz="1400" b="1" spc="-405" dirty="0">
                <a:latin typeface="Times New Roman"/>
                <a:cs typeface="Times New Roman"/>
              </a:rPr>
              <a:t>ف</a:t>
            </a:r>
            <a:r>
              <a:rPr sz="1400" b="1" spc="-215" dirty="0">
                <a:latin typeface="Times New Roman"/>
                <a:cs typeface="Times New Roman"/>
              </a:rPr>
              <a:t>Ϩم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35" dirty="0">
                <a:latin typeface="Times New Roman"/>
                <a:cs typeface="Times New Roman"/>
              </a:rPr>
              <a:t>ج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215" dirty="0">
                <a:latin typeface="Times New Roman"/>
                <a:cs typeface="Times New Roman"/>
              </a:rPr>
              <a:t>ن</a:t>
            </a:r>
            <a:r>
              <a:rPr sz="1400" b="1" spc="-165" dirty="0">
                <a:latin typeface="Times New Roman"/>
                <a:cs typeface="Times New Roman"/>
              </a:rPr>
              <a:t>ر</a:t>
            </a:r>
            <a:r>
              <a:rPr sz="1400" b="1" spc="-655" dirty="0">
                <a:latin typeface="Times New Roman"/>
                <a:cs typeface="Times New Roman"/>
              </a:rPr>
              <a:t>Βل΍</a:t>
            </a:r>
            <a:endParaRPr sz="1400">
              <a:latin typeface="Times New Roman"/>
              <a:cs typeface="Times New Roman"/>
            </a:endParaRPr>
          </a:p>
          <a:p>
            <a:pPr marL="433070" marR="5080" indent="-421005">
              <a:lnSpc>
                <a:spcPts val="3229"/>
              </a:lnSpc>
              <a:spcBef>
                <a:spcPts val="350"/>
              </a:spcBef>
            </a:pPr>
            <a:r>
              <a:rPr sz="1400" b="1" dirty="0">
                <a:latin typeface="Times New Roman"/>
                <a:cs typeface="Times New Roman"/>
              </a:rPr>
              <a:t>).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spc="-280" dirty="0">
                <a:latin typeface="Times New Roman"/>
                <a:cs typeface="Times New Roman"/>
              </a:rPr>
              <a:t>.Δي</a:t>
            </a:r>
            <a:r>
              <a:rPr sz="1400" b="1" spc="-735" dirty="0">
                <a:latin typeface="Times New Roman"/>
                <a:cs typeface="Times New Roman"/>
              </a:rPr>
              <a:t>Ϡ</a:t>
            </a:r>
            <a:r>
              <a:rPr sz="1400" b="1" spc="-260" dirty="0">
                <a:latin typeface="Times New Roman"/>
                <a:cs typeface="Times New Roman"/>
              </a:rPr>
              <a:t>ك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م</a:t>
            </a:r>
            <a:r>
              <a:rPr sz="1400" b="1" spc="-160" dirty="0">
                <a:latin typeface="Times New Roman"/>
                <a:cs typeface="Times New Roman"/>
              </a:rPr>
              <a:t>δق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عم</a:t>
            </a:r>
            <a:r>
              <a:rPr sz="1400" b="1" dirty="0">
                <a:latin typeface="Times New Roman"/>
                <a:cs typeface="Times New Roman"/>
              </a:rPr>
              <a:t>( </a:t>
            </a:r>
            <a:r>
              <a:rPr sz="1400" b="1" spc="45" dirty="0">
                <a:latin typeface="Times New Roman"/>
                <a:cs typeface="Times New Roman"/>
              </a:rPr>
              <a:t>ϙ</a:t>
            </a:r>
            <a:r>
              <a:rPr sz="1400" b="1" spc="-254" dirty="0">
                <a:latin typeface="Times New Roman"/>
                <a:cs typeface="Times New Roman"/>
              </a:rPr>
              <a:t>ر</a:t>
            </a:r>
            <a:r>
              <a:rPr sz="1400" b="1" spc="-465" dirty="0">
                <a:latin typeface="Times New Roman"/>
                <a:cs typeface="Times New Roman"/>
              </a:rPr>
              <a:t>Θ</a:t>
            </a:r>
            <a:r>
              <a:rPr sz="1400" b="1" spc="-170" dirty="0">
                <a:latin typeface="Times New Roman"/>
                <a:cs typeface="Times New Roman"/>
              </a:rPr>
              <a:t>شم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Times New Roman"/>
                <a:cs typeface="Times New Roman"/>
              </a:rPr>
              <a:t>جمΎنر</a:t>
            </a:r>
            <a:r>
              <a:rPr sz="1400" b="1" spc="-655" dirty="0">
                <a:latin typeface="Times New Roman"/>
                <a:cs typeface="Times New Roman"/>
              </a:rPr>
              <a:t>Βل΍</a:t>
            </a:r>
            <a:r>
              <a:rPr sz="1400" b="1" spc="-235" dirty="0">
                <a:latin typeface="Times New Roman"/>
                <a:cs typeface="Times New Roman"/>
              </a:rPr>
              <a:t> </a:t>
            </a:r>
            <a:r>
              <a:rPr sz="1400" b="1" spc="-45" dirty="0">
                <a:latin typeface="Times New Roman"/>
                <a:cs typeface="Times New Roman"/>
              </a:rPr>
              <a:t>ج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215" dirty="0">
                <a:latin typeface="Times New Roman"/>
                <a:cs typeface="Times New Roman"/>
              </a:rPr>
              <a:t>ن</a:t>
            </a:r>
            <a:r>
              <a:rPr sz="1400" b="1" spc="-165" dirty="0">
                <a:latin typeface="Times New Roman"/>
                <a:cs typeface="Times New Roman"/>
              </a:rPr>
              <a:t>ر</a:t>
            </a:r>
            <a:r>
              <a:rPr sz="1400" b="1" spc="-495" dirty="0">
                <a:latin typeface="Times New Roman"/>
                <a:cs typeface="Times New Roman"/>
              </a:rPr>
              <a:t>Βل</a:t>
            </a:r>
            <a:r>
              <a:rPr sz="1400" b="1" spc="-775" dirty="0">
                <a:latin typeface="Times New Roman"/>
                <a:cs typeface="Times New Roman"/>
              </a:rPr>
              <a:t>Ύ</a:t>
            </a:r>
            <a:r>
              <a:rPr sz="1400" b="1" spc="-540" dirty="0">
                <a:latin typeface="Times New Roman"/>
                <a:cs typeface="Times New Roman"/>
              </a:rPr>
              <a:t>ب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275" dirty="0">
                <a:latin typeface="Times New Roman"/>
                <a:cs typeface="Times New Roman"/>
              </a:rPr>
              <a:t>ك</a:t>
            </a:r>
            <a:r>
              <a:rPr sz="1400" b="1" spc="-254" dirty="0">
                <a:latin typeface="Times New Roman"/>
                <a:cs typeface="Times New Roman"/>
              </a:rPr>
              <a:t>ر</a:t>
            </a:r>
            <a:r>
              <a:rPr sz="1400" b="1" spc="-455" dirty="0">
                <a:latin typeface="Times New Roman"/>
                <a:cs typeface="Times New Roman"/>
              </a:rPr>
              <a:t>Θ</a:t>
            </a:r>
            <a:r>
              <a:rPr sz="1400" b="1" spc="-560" dirty="0">
                <a:latin typeface="Times New Roman"/>
                <a:cs typeface="Times New Roman"/>
              </a:rPr>
              <a:t>شϤل΍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459" dirty="0">
                <a:latin typeface="Times New Roman"/>
                <a:cs typeface="Times New Roman"/>
              </a:rPr>
              <a:t>ϡ</a:t>
            </a:r>
            <a:r>
              <a:rPr sz="1400" b="1" spc="-725" dirty="0">
                <a:latin typeface="Times New Roman"/>
                <a:cs typeface="Times New Roman"/>
              </a:rPr>
              <a:t>Ύ</a:t>
            </a:r>
            <a:r>
              <a:rPr sz="1400" b="1" spc="-254" dirty="0">
                <a:latin typeface="Times New Roman"/>
                <a:cs typeface="Times New Roman"/>
              </a:rPr>
              <a:t>δقأ΍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95" dirty="0">
                <a:latin typeface="Times New Roman"/>
                <a:cs typeface="Times New Roman"/>
              </a:rPr>
              <a:t>ϭ΃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405" dirty="0">
                <a:latin typeface="Times New Roman"/>
                <a:cs typeface="Times New Roman"/>
              </a:rPr>
              <a:t>Ε</a:t>
            </a:r>
            <a:r>
              <a:rPr sz="1400" b="1" spc="-535" dirty="0">
                <a:latin typeface="Times New Roman"/>
                <a:cs typeface="Times New Roman"/>
              </a:rPr>
              <a:t>Ύ</a:t>
            </a:r>
            <a:r>
              <a:rPr sz="1400" b="1" spc="-525" dirty="0">
                <a:latin typeface="Times New Roman"/>
                <a:cs typeface="Times New Roman"/>
              </a:rPr>
              <a:t>يϠϜ</a:t>
            </a:r>
            <a:r>
              <a:rPr sz="1400" b="1" spc="-365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58368" y="8937247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4755" y="8937247"/>
            <a:ext cx="6287770" cy="0"/>
          </a:xfrm>
          <a:custGeom>
            <a:avLst/>
            <a:gdLst/>
            <a:ahLst/>
            <a:cxnLst/>
            <a:rect l="l" t="t" r="r" b="b"/>
            <a:pathLst>
              <a:path w="6287770">
                <a:moveTo>
                  <a:pt x="0" y="0"/>
                </a:moveTo>
                <a:lnTo>
                  <a:pt x="6287780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46148" y="8941820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1504" y="4915788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8650" y="1138173"/>
            <a:ext cx="0" cy="3760470"/>
          </a:xfrm>
          <a:custGeom>
            <a:avLst/>
            <a:gdLst/>
            <a:ahLst/>
            <a:cxnLst/>
            <a:rect l="l" t="t" r="r" b="b"/>
            <a:pathLst>
              <a:path h="3760470">
                <a:moveTo>
                  <a:pt x="0" y="0"/>
                </a:moveTo>
                <a:lnTo>
                  <a:pt x="0" y="376047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1504" y="1121028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52325" y="1138549"/>
            <a:ext cx="0" cy="3760470"/>
          </a:xfrm>
          <a:custGeom>
            <a:avLst/>
            <a:gdLst/>
            <a:ahLst/>
            <a:cxnLst/>
            <a:rect l="l" t="t" r="r" b="b"/>
            <a:pathLst>
              <a:path h="3760470">
                <a:moveTo>
                  <a:pt x="0" y="0"/>
                </a:moveTo>
                <a:lnTo>
                  <a:pt x="0" y="3760469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7225" y="4881498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2939" y="1161033"/>
            <a:ext cx="0" cy="3714750"/>
          </a:xfrm>
          <a:custGeom>
            <a:avLst/>
            <a:gdLst/>
            <a:ahLst/>
            <a:cxnLst/>
            <a:rect l="l" t="t" r="r" b="b"/>
            <a:pathLst>
              <a:path h="3714750">
                <a:moveTo>
                  <a:pt x="0" y="0"/>
                </a:moveTo>
                <a:lnTo>
                  <a:pt x="0" y="37147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7225" y="1155318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18035" y="1161409"/>
            <a:ext cx="0" cy="3714750"/>
          </a:xfrm>
          <a:custGeom>
            <a:avLst/>
            <a:gdLst/>
            <a:ahLst/>
            <a:cxnLst/>
            <a:rect l="l" t="t" r="r" b="b"/>
            <a:pathLst>
              <a:path h="3714750">
                <a:moveTo>
                  <a:pt x="0" y="0"/>
                </a:moveTo>
                <a:lnTo>
                  <a:pt x="0" y="37147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1504" y="6145148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650" y="5110733"/>
            <a:ext cx="0" cy="1017269"/>
          </a:xfrm>
          <a:custGeom>
            <a:avLst/>
            <a:gdLst/>
            <a:ahLst/>
            <a:cxnLst/>
            <a:rect l="l" t="t" r="r" b="b"/>
            <a:pathLst>
              <a:path h="1017270">
                <a:moveTo>
                  <a:pt x="0" y="0"/>
                </a:moveTo>
                <a:lnTo>
                  <a:pt x="0" y="101727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1504" y="5093588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52325" y="5111099"/>
            <a:ext cx="0" cy="1017269"/>
          </a:xfrm>
          <a:custGeom>
            <a:avLst/>
            <a:gdLst/>
            <a:ahLst/>
            <a:cxnLst/>
            <a:rect l="l" t="t" r="r" b="b"/>
            <a:pathLst>
              <a:path h="1017270">
                <a:moveTo>
                  <a:pt x="0" y="0"/>
                </a:moveTo>
                <a:lnTo>
                  <a:pt x="0" y="1017269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7225" y="6110858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2939" y="5133593"/>
            <a:ext cx="0" cy="971550"/>
          </a:xfrm>
          <a:custGeom>
            <a:avLst/>
            <a:gdLst/>
            <a:ahLst/>
            <a:cxnLst/>
            <a:rect l="l" t="t" r="r" b="b"/>
            <a:pathLst>
              <a:path h="971550">
                <a:moveTo>
                  <a:pt x="0" y="0"/>
                </a:moveTo>
                <a:lnTo>
                  <a:pt x="0" y="9715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57732" y="7699886"/>
          <a:ext cx="6374765" cy="1233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864"/>
                <a:gridCol w="3956953"/>
                <a:gridCol w="457961"/>
              </a:tblGrid>
              <a:tr h="312419"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مδϘ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ΔيϠϜ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ϡ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9559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7" name="object 27"/>
          <p:cNvSpPr/>
          <p:nvPr/>
        </p:nvSpPr>
        <p:spPr>
          <a:xfrm>
            <a:off x="657225" y="5127878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18035" y="5133959"/>
            <a:ext cx="0" cy="971550"/>
          </a:xfrm>
          <a:custGeom>
            <a:avLst/>
            <a:gdLst/>
            <a:ahLst/>
            <a:cxnLst/>
            <a:rect l="l" t="t" r="r" b="b"/>
            <a:pathLst>
              <a:path h="971550">
                <a:moveTo>
                  <a:pt x="0" y="0"/>
                </a:moveTo>
                <a:lnTo>
                  <a:pt x="0" y="9715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671309" y="550733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299"/>
                </a:moveTo>
                <a:lnTo>
                  <a:pt x="114299" y="114299"/>
                </a:lnTo>
                <a:lnTo>
                  <a:pt x="114299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671309" y="581213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299"/>
                </a:moveTo>
                <a:lnTo>
                  <a:pt x="114299" y="114299"/>
                </a:lnTo>
                <a:lnTo>
                  <a:pt x="114299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432809" y="551370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299"/>
                </a:moveTo>
                <a:lnTo>
                  <a:pt x="114299" y="114299"/>
                </a:lnTo>
                <a:lnTo>
                  <a:pt x="114299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32809" y="581850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299"/>
                </a:moveTo>
                <a:lnTo>
                  <a:pt x="114299" y="114299"/>
                </a:lnTo>
                <a:lnTo>
                  <a:pt x="114299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629400" y="6426195"/>
            <a:ext cx="342900" cy="218440"/>
          </a:xfrm>
          <a:custGeom>
            <a:avLst/>
            <a:gdLst/>
            <a:ahLst/>
            <a:cxnLst/>
            <a:rect l="l" t="t" r="r" b="b"/>
            <a:pathLst>
              <a:path w="342900" h="218440">
                <a:moveTo>
                  <a:pt x="0" y="218444"/>
                </a:moveTo>
                <a:lnTo>
                  <a:pt x="342899" y="218444"/>
                </a:lnTo>
                <a:lnTo>
                  <a:pt x="342899" y="0"/>
                </a:lnTo>
                <a:lnTo>
                  <a:pt x="0" y="0"/>
                </a:lnTo>
                <a:lnTo>
                  <a:pt x="0" y="21844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629400" y="6859267"/>
            <a:ext cx="342900" cy="218440"/>
          </a:xfrm>
          <a:custGeom>
            <a:avLst/>
            <a:gdLst/>
            <a:ahLst/>
            <a:cxnLst/>
            <a:rect l="l" t="t" r="r" b="b"/>
            <a:pathLst>
              <a:path w="342900" h="218440">
                <a:moveTo>
                  <a:pt x="0" y="218432"/>
                </a:moveTo>
                <a:lnTo>
                  <a:pt x="342899" y="218432"/>
                </a:lnTo>
                <a:lnTo>
                  <a:pt x="342899" y="0"/>
                </a:lnTo>
                <a:lnTo>
                  <a:pt x="0" y="0"/>
                </a:lnTo>
                <a:lnTo>
                  <a:pt x="0" y="21843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590673" y="10063274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˼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7056" y="1004744"/>
            <a:ext cx="5818505" cy="1096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04315">
              <a:lnSpc>
                <a:spcPct val="100000"/>
              </a:lnSpc>
            </a:pPr>
            <a:r>
              <a:rPr sz="1800" b="1" spc="105" dirty="0">
                <a:latin typeface="Arial"/>
                <a:cs typeface="Arial"/>
              </a:rPr>
              <a:t>ه</a:t>
            </a:r>
            <a:r>
              <a:rPr sz="1800" b="1" spc="-690" dirty="0">
                <a:latin typeface="Arial"/>
                <a:cs typeface="Arial"/>
              </a:rPr>
              <a:t>ت</a:t>
            </a:r>
            <a:r>
              <a:rPr sz="1800" b="1" spc="-680" dirty="0">
                <a:latin typeface="Arial"/>
                <a:cs typeface="Arial"/>
              </a:rPr>
              <a:t>ي</a:t>
            </a:r>
            <a:r>
              <a:rPr sz="1800" b="1" spc="160" dirty="0">
                <a:latin typeface="Arial"/>
                <a:cs typeface="Arial"/>
              </a:rPr>
              <a:t>م</a:t>
            </a:r>
            <a:r>
              <a:rPr sz="1800" b="1" spc="140" dirty="0">
                <a:latin typeface="Arial"/>
                <a:cs typeface="Arial"/>
              </a:rPr>
              <a:t>ه</a:t>
            </a:r>
            <a:r>
              <a:rPr sz="1800" b="1" spc="-1425" dirty="0">
                <a:latin typeface="Arial"/>
                <a:cs typeface="Arial"/>
              </a:rPr>
              <a:t>΃</a:t>
            </a:r>
            <a:r>
              <a:rPr sz="1800" b="1" spc="-229" dirty="0">
                <a:latin typeface="Arial"/>
                <a:cs typeface="Arial"/>
              </a:rPr>
              <a:t>ϭ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30" dirty="0">
                <a:latin typeface="Arial"/>
                <a:cs typeface="Arial"/>
              </a:rPr>
              <a:t>ج</a:t>
            </a:r>
            <a:r>
              <a:rPr sz="1800" b="1" dirty="0">
                <a:latin typeface="Arial"/>
                <a:cs typeface="Arial"/>
              </a:rPr>
              <a:t>م</a:t>
            </a:r>
            <a:r>
              <a:rPr sz="1800" b="1" spc="-605" dirty="0">
                <a:latin typeface="Arial"/>
                <a:cs typeface="Arial"/>
              </a:rPr>
              <a:t>Ύنر</a:t>
            </a:r>
            <a:r>
              <a:rPr sz="1800" b="1" spc="-615" dirty="0">
                <a:latin typeface="Arial"/>
                <a:cs typeface="Arial"/>
              </a:rPr>
              <a:t>ب</a:t>
            </a:r>
            <a:r>
              <a:rPr sz="1800" b="1" spc="-200" dirty="0">
                <a:latin typeface="Arial"/>
                <a:cs typeface="Arial"/>
              </a:rPr>
              <a:t>لا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240" dirty="0">
                <a:latin typeface="Arial"/>
                <a:cs typeface="Arial"/>
              </a:rPr>
              <a:t>فاده΃</a:t>
            </a:r>
            <a:r>
              <a:rPr sz="1800" b="1" dirty="0">
                <a:latin typeface="Arial"/>
                <a:cs typeface="Arial"/>
              </a:rPr>
              <a:t> -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2700" b="1" spc="-15" baseline="6172" dirty="0">
                <a:latin typeface="Arial"/>
                <a:cs typeface="Arial"/>
              </a:rPr>
              <a:t>ً</a:t>
            </a:r>
            <a:r>
              <a:rPr sz="1800" b="1" spc="480" dirty="0">
                <a:latin typeface="Arial"/>
                <a:cs typeface="Arial"/>
              </a:rPr>
              <a:t>ا</a:t>
            </a:r>
            <a:r>
              <a:rPr sz="1800" b="1" spc="-229" dirty="0">
                <a:latin typeface="Arial"/>
                <a:cs typeface="Arial"/>
              </a:rPr>
              <a:t>ϭ</a:t>
            </a:r>
            <a:r>
              <a:rPr sz="1800" b="1" spc="-1425" dirty="0">
                <a:latin typeface="Arial"/>
                <a:cs typeface="Arial"/>
              </a:rPr>
              <a:t>΃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745" dirty="0">
                <a:latin typeface="Arial"/>
                <a:cs typeface="Arial"/>
              </a:rPr>
              <a:t>ص</a:t>
            </a:r>
            <a:r>
              <a:rPr sz="1400" b="1" spc="-660" dirty="0">
                <a:latin typeface="Arial"/>
                <a:cs typeface="Arial"/>
              </a:rPr>
              <a:t>Ύ</a:t>
            </a:r>
            <a:r>
              <a:rPr sz="1400" b="1" spc="-220" dirty="0">
                <a:latin typeface="Arial"/>
                <a:cs typeface="Arial"/>
              </a:rPr>
              <a:t>خ</a:t>
            </a:r>
            <a:r>
              <a:rPr sz="1400" b="1" spc="-18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0" dirty="0">
                <a:latin typeface="Arial"/>
                <a:cs typeface="Arial"/>
              </a:rPr>
              <a:t>ف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دهأا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ر</a:t>
            </a:r>
            <a:r>
              <a:rPr sz="1400" b="1" spc="-130" dirty="0">
                <a:latin typeface="Arial"/>
                <a:cs typeface="Arial"/>
              </a:rPr>
              <a:t>كذ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ϰ</a:t>
            </a:r>
            <a:r>
              <a:rPr sz="1400" b="1" spc="-204" dirty="0">
                <a:latin typeface="Arial"/>
                <a:cs typeface="Arial"/>
              </a:rPr>
              <a:t>جري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250" dirty="0">
                <a:latin typeface="Arial"/>
                <a:cs typeface="Arial"/>
              </a:rPr>
              <a:t>،</a:t>
            </a:r>
            <a:r>
              <a:rPr sz="1400" b="1" spc="-740" dirty="0">
                <a:latin typeface="Arial"/>
                <a:cs typeface="Arial"/>
              </a:rPr>
              <a:t>Ύ</a:t>
            </a:r>
            <a:r>
              <a:rPr sz="1400" b="1" spc="-515" dirty="0">
                <a:latin typeface="Arial"/>
                <a:cs typeface="Arial"/>
              </a:rPr>
              <a:t>يϠع</a:t>
            </a:r>
            <a:r>
              <a:rPr sz="1400" b="1" spc="-3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9" dirty="0">
                <a:latin typeface="Arial"/>
                <a:cs typeface="Arial"/>
              </a:rPr>
              <a:t>ΕΎ</a:t>
            </a:r>
            <a:r>
              <a:rPr sz="1400" b="1" spc="-530" dirty="0">
                <a:latin typeface="Arial"/>
                <a:cs typeface="Arial"/>
              </a:rPr>
              <a:t>س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280" dirty="0">
                <a:latin typeface="Arial"/>
                <a:cs typeface="Arial"/>
              </a:rPr>
              <a:t>ردϠل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ةد</a:t>
            </a:r>
            <a:r>
              <a:rPr sz="1400" b="1" spc="-55" dirty="0">
                <a:latin typeface="Arial"/>
                <a:cs typeface="Arial"/>
              </a:rPr>
              <a:t>ح</a:t>
            </a:r>
            <a:r>
              <a:rPr sz="1400" b="1" spc="-190" dirty="0">
                <a:latin typeface="Arial"/>
                <a:cs typeface="Arial"/>
              </a:rPr>
              <a:t>ϭ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114" dirty="0">
                <a:latin typeface="Arial"/>
                <a:cs typeface="Arial"/>
              </a:rPr>
              <a:t>حئا</a:t>
            </a:r>
            <a:r>
              <a:rPr sz="1400" b="1" spc="-10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-640" dirty="0">
                <a:latin typeface="Arial"/>
                <a:cs typeface="Arial"/>
              </a:rPr>
              <a:t>ف</a:t>
            </a:r>
            <a:r>
              <a:rPr sz="1400" b="1" dirty="0">
                <a:latin typeface="Arial"/>
                <a:cs typeface="Arial"/>
              </a:rPr>
              <a:t> ة</a:t>
            </a:r>
            <a:r>
              <a:rPr sz="1400" b="1" spc="-10" dirty="0">
                <a:latin typeface="Arial"/>
                <a:cs typeface="Arial"/>
              </a:rPr>
              <a:t>د</a:t>
            </a:r>
            <a:r>
              <a:rPr sz="1400" b="1" spc="-100" dirty="0">
                <a:latin typeface="Arial"/>
                <a:cs typeface="Arial"/>
              </a:rPr>
              <a:t>راϭلا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305" dirty="0">
                <a:latin typeface="Arial"/>
                <a:cs typeface="Arial"/>
              </a:rPr>
              <a:t>ع</a:t>
            </a:r>
            <a:r>
              <a:rPr sz="1400" b="1" spc="-26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0" dirty="0">
                <a:latin typeface="Arial"/>
                <a:cs typeface="Arial"/>
              </a:rPr>
              <a:t>ف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210" dirty="0">
                <a:latin typeface="Arial"/>
                <a:cs typeface="Arial"/>
              </a:rPr>
              <a:t>ده</a:t>
            </a:r>
            <a:r>
              <a:rPr sz="1400" b="1" spc="120" dirty="0">
                <a:latin typeface="Arial"/>
                <a:cs typeface="Arial"/>
              </a:rPr>
              <a:t>أ</a:t>
            </a:r>
            <a:r>
              <a:rPr sz="1400" b="1" dirty="0">
                <a:latin typeface="Arial"/>
                <a:cs typeface="Arial"/>
              </a:rPr>
              <a:t>ا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ϰلإ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09" dirty="0">
                <a:latin typeface="Arial"/>
                <a:cs typeface="Arial"/>
              </a:rPr>
              <a:t>فΎضإ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˺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740"/>
              </a:spcBef>
            </a:pPr>
            <a:r>
              <a:rPr sz="1400" b="1" spc="-10" dirty="0">
                <a:latin typeface="Arial"/>
                <a:cs typeface="Arial"/>
              </a:rPr>
              <a:t>.</a:t>
            </a:r>
            <a:r>
              <a:rPr sz="1400" b="1" spc="-30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ر</a:t>
            </a:r>
            <a:r>
              <a:rPr sz="1400" b="1" spc="-555" dirty="0">
                <a:latin typeface="Arial"/>
                <a:cs typeface="Arial"/>
              </a:rPr>
              <a:t>بϠل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03920" y="6145497"/>
            <a:ext cx="3840479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spc="315" baseline="40123" dirty="0">
                <a:latin typeface="Arial"/>
                <a:cs typeface="Arial"/>
              </a:rPr>
              <a:t>˺</a:t>
            </a:r>
            <a:r>
              <a:rPr sz="1400" b="1" spc="-10" dirty="0">
                <a:latin typeface="Arial"/>
                <a:cs typeface="Arial"/>
              </a:rPr>
              <a:t>؟</a:t>
            </a:r>
            <a:r>
              <a:rPr sz="1400" b="1" spc="40" dirty="0">
                <a:latin typeface="Arial"/>
                <a:cs typeface="Arial"/>
              </a:rPr>
              <a:t>لم</a:t>
            </a:r>
            <a:r>
              <a:rPr sz="1400" b="1" spc="-305" dirty="0">
                <a:latin typeface="Arial"/>
                <a:cs typeface="Arial"/>
              </a:rPr>
              <a:t>ع</a:t>
            </a:r>
            <a:r>
              <a:rPr sz="1400" b="1" spc="-26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210" dirty="0">
                <a:latin typeface="Arial"/>
                <a:cs typeface="Arial"/>
              </a:rPr>
              <a:t>ϕ</a:t>
            </a:r>
            <a:r>
              <a:rPr sz="1400" b="1" spc="-345" dirty="0">
                <a:latin typeface="Arial"/>
                <a:cs typeface="Arial"/>
              </a:rPr>
              <a:t>ϭس</a:t>
            </a:r>
            <a:r>
              <a:rPr sz="1400" b="1" spc="-229" dirty="0">
                <a:latin typeface="Arial"/>
                <a:cs typeface="Arial"/>
              </a:rPr>
              <a:t>ل</a:t>
            </a:r>
            <a:r>
              <a:rPr sz="1400" b="1" spc="-180" dirty="0">
                <a:latin typeface="Arial"/>
                <a:cs typeface="Arial"/>
              </a:rPr>
              <a:t>ϭ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20" dirty="0">
                <a:latin typeface="Arial"/>
                <a:cs typeface="Arial"/>
              </a:rPr>
              <a:t>ع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280" dirty="0">
                <a:latin typeface="Arial"/>
                <a:cs typeface="Arial"/>
              </a:rPr>
              <a:t>جمϠل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94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425" dirty="0">
                <a:latin typeface="Arial"/>
                <a:cs typeface="Arial"/>
              </a:rPr>
              <a:t>يدϘت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ى</a:t>
            </a:r>
            <a:r>
              <a:rPr sz="1400" b="1" spc="-114" dirty="0">
                <a:latin typeface="Arial"/>
                <a:cs typeface="Arial"/>
              </a:rPr>
              <a:t>ϭ</a:t>
            </a:r>
            <a:r>
              <a:rPr sz="1400" b="1" spc="-85" dirty="0">
                <a:latin typeface="Arial"/>
                <a:cs typeface="Arial"/>
              </a:rPr>
              <a:t>د</a:t>
            </a:r>
            <a:r>
              <a:rPr sz="1400" b="1" spc="-130" dirty="0">
                <a:latin typeface="Arial"/>
                <a:cs typeface="Arial"/>
              </a:rPr>
              <a:t>جϭ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Εار</a:t>
            </a:r>
            <a:r>
              <a:rPr sz="1400" b="1" spc="-20" dirty="0">
                <a:latin typeface="Arial"/>
                <a:cs typeface="Arial"/>
              </a:rPr>
              <a:t>ر</a:t>
            </a:r>
            <a:r>
              <a:rPr sz="1400" b="1" spc="-550" dirty="0">
                <a:latin typeface="Arial"/>
                <a:cs typeface="Arial"/>
              </a:rPr>
              <a:t>ب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175" dirty="0">
                <a:latin typeface="Arial"/>
                <a:cs typeface="Arial"/>
              </a:rPr>
              <a:t>ه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655" dirty="0">
                <a:latin typeface="Arial"/>
                <a:cs typeface="Arial"/>
              </a:rPr>
              <a:t>Ύ</a:t>
            </a:r>
            <a:r>
              <a:rPr sz="1400" b="1" spc="-254" dirty="0">
                <a:latin typeface="Arial"/>
                <a:cs typeface="Arial"/>
              </a:rPr>
              <a:t>م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˻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61461" y="6883063"/>
            <a:ext cx="83629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-555" dirty="0">
                <a:latin typeface="Arial"/>
                <a:cs typeface="Arial"/>
              </a:rPr>
              <a:t>ئ</a:t>
            </a:r>
            <a:r>
              <a:rPr sz="1400" dirty="0">
                <a:latin typeface="Arial"/>
                <a:cs typeface="Arial"/>
              </a:rPr>
              <a:t>اد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ج</a:t>
            </a:r>
            <a:r>
              <a:rPr sz="1400" spc="-830" dirty="0">
                <a:latin typeface="Arial"/>
                <a:cs typeface="Arial"/>
              </a:rPr>
              <a:t>Ύ</a:t>
            </a:r>
            <a:r>
              <a:rPr sz="1400" spc="-615" dirty="0">
                <a:latin typeface="Arial"/>
                <a:cs typeface="Arial"/>
              </a:rPr>
              <a:t>ي</a:t>
            </a:r>
            <a:r>
              <a:rPr sz="1400" spc="-670" dirty="0">
                <a:latin typeface="Arial"/>
                <a:cs typeface="Arial"/>
              </a:rPr>
              <a:t>ت</a:t>
            </a:r>
            <a:r>
              <a:rPr sz="1400" spc="-30" dirty="0">
                <a:latin typeface="Arial"/>
                <a:cs typeface="Arial"/>
              </a:rPr>
              <a:t>حا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د</a:t>
            </a:r>
            <a:r>
              <a:rPr sz="1400" spc="-415" dirty="0">
                <a:latin typeface="Arial"/>
                <a:cs typeface="Arial"/>
              </a:rPr>
              <a:t>س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3737" y="6883063"/>
            <a:ext cx="10769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85" dirty="0">
                <a:latin typeface="Arial"/>
                <a:cs typeface="Arial"/>
              </a:rPr>
              <a:t>ي</a:t>
            </a:r>
            <a:r>
              <a:rPr sz="1400" spc="-680" dirty="0">
                <a:latin typeface="Arial"/>
                <a:cs typeface="Arial"/>
              </a:rPr>
              <a:t>Ϡب</a:t>
            </a:r>
            <a:r>
              <a:rPr sz="1400" spc="-550" dirty="0">
                <a:latin typeface="Arial"/>
                <a:cs typeface="Arial"/>
              </a:rPr>
              <a:t>ق</a:t>
            </a:r>
            <a:r>
              <a:rPr sz="1400" spc="-660" dirty="0">
                <a:latin typeface="Arial"/>
                <a:cs typeface="Arial"/>
              </a:rPr>
              <a:t>ت</a:t>
            </a:r>
            <a:r>
              <a:rPr sz="1400" spc="-165" dirty="0">
                <a:latin typeface="Arial"/>
                <a:cs typeface="Arial"/>
              </a:rPr>
              <a:t>سم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355" dirty="0">
                <a:latin typeface="Arial"/>
                <a:cs typeface="Arial"/>
              </a:rPr>
              <a:t>جΎيتحا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د</a:t>
            </a:r>
            <a:r>
              <a:rPr sz="1400" spc="-415" dirty="0">
                <a:latin typeface="Arial"/>
                <a:cs typeface="Arial"/>
              </a:rPr>
              <a:t>س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1566" y="6883063"/>
            <a:ext cx="10788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-555" dirty="0">
                <a:latin typeface="Arial"/>
                <a:cs typeface="Arial"/>
              </a:rPr>
              <a:t>ي</a:t>
            </a:r>
            <a:r>
              <a:rPr sz="1400" spc="-790" dirty="0">
                <a:latin typeface="Arial"/>
                <a:cs typeface="Arial"/>
              </a:rPr>
              <a:t>Ϡ</a:t>
            </a:r>
            <a:r>
              <a:rPr sz="1400" spc="-440" dirty="0">
                <a:latin typeface="Arial"/>
                <a:cs typeface="Arial"/>
              </a:rPr>
              <a:t>عت</a:t>
            </a:r>
            <a:r>
              <a:rPr sz="1400" spc="-210" dirty="0">
                <a:latin typeface="Arial"/>
                <a:cs typeface="Arial"/>
              </a:rPr>
              <a:t>لا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ص</a:t>
            </a:r>
            <a:r>
              <a:rPr sz="1400" spc="-370" dirty="0">
                <a:latin typeface="Arial"/>
                <a:cs typeface="Arial"/>
              </a:rPr>
              <a:t>رف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ر</a:t>
            </a:r>
            <a:r>
              <a:rPr sz="1400" spc="-555" dirty="0">
                <a:latin typeface="Arial"/>
                <a:cs typeface="Arial"/>
              </a:rPr>
              <a:t>ي</a:t>
            </a:r>
            <a:r>
              <a:rPr sz="1400" spc="-735" dirty="0">
                <a:latin typeface="Arial"/>
                <a:cs typeface="Arial"/>
              </a:rPr>
              <a:t>ف</a:t>
            </a:r>
            <a:r>
              <a:rPr sz="1400" dirty="0">
                <a:latin typeface="Arial"/>
                <a:cs typeface="Arial"/>
              </a:rPr>
              <a:t>و</a:t>
            </a:r>
            <a:r>
              <a:rPr sz="1400" spc="-660" dirty="0"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5158" y="7343692"/>
            <a:ext cx="98234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ن</a:t>
            </a:r>
            <a:r>
              <a:rPr sz="1400" spc="-565" dirty="0">
                <a:latin typeface="Arial"/>
                <a:cs typeface="Arial"/>
              </a:rPr>
              <a:t>ي</a:t>
            </a:r>
            <a:r>
              <a:rPr sz="1400" spc="-10" dirty="0">
                <a:latin typeface="Arial"/>
                <a:cs typeface="Arial"/>
              </a:rPr>
              <a:t>د</a:t>
            </a:r>
            <a:r>
              <a:rPr sz="1400" spc="-555" dirty="0">
                <a:latin typeface="Arial"/>
                <a:cs typeface="Arial"/>
              </a:rPr>
              <a:t>ي</a:t>
            </a:r>
            <a:r>
              <a:rPr sz="1400" spc="-180" dirty="0">
                <a:latin typeface="Arial"/>
                <a:cs typeface="Arial"/>
              </a:rPr>
              <a:t>عم</a:t>
            </a:r>
            <a:r>
              <a:rPr sz="1400" spc="-220" dirty="0">
                <a:latin typeface="Arial"/>
                <a:cs typeface="Arial"/>
              </a:rPr>
              <a:t>ل</a:t>
            </a:r>
            <a:r>
              <a:rPr sz="1400" dirty="0">
                <a:latin typeface="Arial"/>
                <a:cs typeface="Arial"/>
              </a:rPr>
              <a:t>ا </a:t>
            </a:r>
            <a:r>
              <a:rPr sz="1400" spc="-70" dirty="0">
                <a:latin typeface="Arial"/>
                <a:cs typeface="Arial"/>
              </a:rPr>
              <a:t>Ώ</a:t>
            </a:r>
            <a:r>
              <a:rPr sz="1400" spc="-570" dirty="0">
                <a:latin typeface="Arial"/>
                <a:cs typeface="Arial"/>
              </a:rPr>
              <a:t>Ύع</a:t>
            </a:r>
            <a:r>
              <a:rPr sz="1400" spc="-515" dirty="0">
                <a:latin typeface="Arial"/>
                <a:cs typeface="Arial"/>
              </a:rPr>
              <a:t>ي</a:t>
            </a:r>
            <a:r>
              <a:rPr sz="1400" spc="-660" dirty="0">
                <a:latin typeface="Arial"/>
                <a:cs typeface="Arial"/>
              </a:rPr>
              <a:t>ت</a:t>
            </a:r>
            <a:r>
              <a:rPr sz="1400" spc="-430" dirty="0">
                <a:latin typeface="Arial"/>
                <a:cs typeface="Arial"/>
              </a:rPr>
              <a:t>س</a:t>
            </a:r>
            <a:r>
              <a:rPr sz="140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26202" y="7343692"/>
            <a:ext cx="11760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latin typeface="Arial"/>
                <a:cs typeface="Arial"/>
              </a:rPr>
              <a:t>ء</a:t>
            </a:r>
            <a:r>
              <a:rPr sz="1400" spc="-810" dirty="0">
                <a:latin typeface="Arial"/>
                <a:cs typeface="Arial"/>
              </a:rPr>
              <a:t>Ύف</a:t>
            </a:r>
            <a:r>
              <a:rPr sz="1400" spc="-150" dirty="0">
                <a:latin typeface="Arial"/>
                <a:cs typeface="Arial"/>
              </a:rPr>
              <a:t>كأ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ن</a:t>
            </a:r>
            <a:r>
              <a:rPr sz="1400" spc="-555" dirty="0">
                <a:latin typeface="Arial"/>
                <a:cs typeface="Arial"/>
              </a:rPr>
              <a:t>ي</a:t>
            </a:r>
            <a:r>
              <a:rPr sz="1400" spc="-370" dirty="0">
                <a:latin typeface="Arial"/>
                <a:cs typeface="Arial"/>
              </a:rPr>
              <a:t>ص</a:t>
            </a:r>
            <a:r>
              <a:rPr sz="1400" spc="-660" dirty="0">
                <a:latin typeface="Arial"/>
                <a:cs typeface="Arial"/>
              </a:rPr>
              <a:t>ت</a:t>
            </a:r>
            <a:r>
              <a:rPr sz="1400" spc="10" dirty="0">
                <a:latin typeface="Arial"/>
                <a:cs typeface="Arial"/>
              </a:rPr>
              <a:t>خم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د</a:t>
            </a:r>
            <a:r>
              <a:rPr sz="1400" dirty="0">
                <a:latin typeface="Arial"/>
                <a:cs typeface="Arial"/>
              </a:rPr>
              <a:t>ا</a:t>
            </a:r>
            <a:r>
              <a:rPr sz="1400" spc="-5" dirty="0">
                <a:latin typeface="Arial"/>
                <a:cs typeface="Arial"/>
              </a:rPr>
              <a:t>د</a:t>
            </a:r>
            <a:r>
              <a:rPr sz="1400" spc="-15" dirty="0">
                <a:latin typeface="Arial"/>
                <a:cs typeface="Arial"/>
              </a:rPr>
              <a:t>عإ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0192" y="7343692"/>
            <a:ext cx="94106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ن</a:t>
            </a:r>
            <a:r>
              <a:rPr sz="1400" spc="-565" dirty="0">
                <a:latin typeface="Arial"/>
                <a:cs typeface="Arial"/>
              </a:rPr>
              <a:t>ي</a:t>
            </a:r>
            <a:r>
              <a:rPr sz="1400" spc="-245" dirty="0">
                <a:latin typeface="Arial"/>
                <a:cs typeface="Arial"/>
              </a:rPr>
              <a:t>رضΎحم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د</a:t>
            </a:r>
            <a:r>
              <a:rPr sz="1400" dirty="0">
                <a:latin typeface="Arial"/>
                <a:cs typeface="Arial"/>
              </a:rPr>
              <a:t>ا</a:t>
            </a:r>
            <a:r>
              <a:rPr sz="1400" spc="-10" dirty="0">
                <a:latin typeface="Arial"/>
                <a:cs typeface="Arial"/>
              </a:rPr>
              <a:t>د</a:t>
            </a:r>
            <a:r>
              <a:rPr sz="1400" spc="-35" dirty="0">
                <a:latin typeface="Arial"/>
                <a:cs typeface="Arial"/>
              </a:rPr>
              <a:t>ع</a:t>
            </a:r>
            <a:r>
              <a:rPr sz="1400" dirty="0">
                <a:latin typeface="Arial"/>
                <a:cs typeface="Arial"/>
              </a:rPr>
              <a:t>إ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6183" y="7802417"/>
            <a:ext cx="11728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ي</a:t>
            </a:r>
            <a:r>
              <a:rPr sz="1400" spc="-15" dirty="0">
                <a:latin typeface="Arial"/>
                <a:cs typeface="Arial"/>
              </a:rPr>
              <a:t>م</a:t>
            </a:r>
            <a:r>
              <a:rPr sz="1400" spc="-509" dirty="0">
                <a:latin typeface="Arial"/>
                <a:cs typeface="Arial"/>
              </a:rPr>
              <a:t>Ϡع</a:t>
            </a:r>
            <a:r>
              <a:rPr sz="1400" spc="-409" dirty="0">
                <a:latin typeface="Arial"/>
                <a:cs typeface="Arial"/>
              </a:rPr>
              <a:t>ل</a:t>
            </a:r>
            <a:r>
              <a:rPr sz="1400" dirty="0">
                <a:latin typeface="Arial"/>
                <a:cs typeface="Arial"/>
              </a:rPr>
              <a:t>ا </a:t>
            </a:r>
            <a:r>
              <a:rPr sz="1400" spc="-229" dirty="0">
                <a:latin typeface="Arial"/>
                <a:cs typeface="Arial"/>
              </a:rPr>
              <a:t>ثحبلا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250" dirty="0">
                <a:latin typeface="Arial"/>
                <a:cs typeface="Arial"/>
              </a:rPr>
              <a:t>عي</a:t>
            </a:r>
            <a:r>
              <a:rPr sz="1400" spc="-254" dirty="0">
                <a:latin typeface="Arial"/>
                <a:cs typeface="Arial"/>
              </a:rPr>
              <a:t>ج</a:t>
            </a:r>
            <a:r>
              <a:rPr sz="1400" spc="-540" dirty="0">
                <a:latin typeface="Arial"/>
                <a:cs typeface="Arial"/>
              </a:rPr>
              <a:t>شت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97120" y="7802417"/>
            <a:ext cx="7029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-430" dirty="0">
                <a:latin typeface="Arial"/>
                <a:cs typeface="Arial"/>
              </a:rPr>
              <a:t>س</a:t>
            </a:r>
            <a:r>
              <a:rPr sz="1400" spc="-290" dirty="0">
                <a:latin typeface="Arial"/>
                <a:cs typeface="Arial"/>
              </a:rPr>
              <a:t>قلا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280" dirty="0">
                <a:latin typeface="Arial"/>
                <a:cs typeface="Arial"/>
              </a:rPr>
              <a:t>ري</a:t>
            </a:r>
            <a:r>
              <a:rPr sz="1400" spc="-10" dirty="0">
                <a:latin typeface="Arial"/>
                <a:cs typeface="Arial"/>
              </a:rPr>
              <a:t>و</a:t>
            </a:r>
            <a:r>
              <a:rPr sz="1400" spc="-340" dirty="0">
                <a:latin typeface="Arial"/>
                <a:cs typeface="Arial"/>
              </a:rPr>
              <a:t>طت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9753" y="7802417"/>
            <a:ext cx="11322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85" dirty="0">
                <a:latin typeface="Arial"/>
                <a:cs typeface="Arial"/>
              </a:rPr>
              <a:t>ي</a:t>
            </a:r>
            <a:r>
              <a:rPr sz="1400" spc="-790" dirty="0">
                <a:latin typeface="Arial"/>
                <a:cs typeface="Arial"/>
              </a:rPr>
              <a:t>Ϡ</a:t>
            </a:r>
            <a:r>
              <a:rPr sz="1400" spc="-555" dirty="0">
                <a:latin typeface="Arial"/>
                <a:cs typeface="Arial"/>
              </a:rPr>
              <a:t>ي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900" dirty="0">
                <a:latin typeface="Arial"/>
                <a:cs typeface="Arial"/>
              </a:rPr>
              <a:t>Ύ</a:t>
            </a:r>
            <a:r>
              <a:rPr sz="1400" spc="-110" dirty="0">
                <a:latin typeface="Arial"/>
                <a:cs typeface="Arial"/>
              </a:rPr>
              <a:t>مك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ي</a:t>
            </a:r>
            <a:r>
              <a:rPr sz="1400" spc="225" dirty="0">
                <a:latin typeface="Arial"/>
                <a:cs typeface="Arial"/>
              </a:rPr>
              <a:t>ه</a:t>
            </a:r>
            <a:r>
              <a:rPr sz="1400" dirty="0">
                <a:latin typeface="Arial"/>
                <a:cs typeface="Arial"/>
              </a:rPr>
              <a:t>و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ى</a:t>
            </a:r>
            <a:r>
              <a:rPr sz="1400" spc="-20" dirty="0">
                <a:latin typeface="Arial"/>
                <a:cs typeface="Arial"/>
              </a:rPr>
              <a:t>رخأ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02651" y="9713214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4">
                <a:moveTo>
                  <a:pt x="0" y="0"/>
                </a:moveTo>
                <a:lnTo>
                  <a:pt x="1829049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24900" y="9759319"/>
            <a:ext cx="3582035" cy="207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0" dirty="0">
                <a:latin typeface="Times New Roman"/>
                <a:cs typeface="Times New Roman"/>
              </a:rPr>
              <a:t>.</a:t>
            </a:r>
            <a:r>
              <a:rPr sz="1200" spc="65" dirty="0">
                <a:latin typeface="Times New Roman"/>
                <a:cs typeface="Times New Roman"/>
              </a:rPr>
              <a:t>ا</a:t>
            </a:r>
            <a:r>
              <a:rPr sz="1200" spc="85" dirty="0">
                <a:latin typeface="Times New Roman"/>
                <a:cs typeface="Times New Roman"/>
              </a:rPr>
              <a:t>ه</a:t>
            </a:r>
            <a:r>
              <a:rPr sz="1200" spc="-560" dirty="0">
                <a:latin typeface="Times New Roman"/>
                <a:cs typeface="Times New Roman"/>
              </a:rPr>
              <a:t>ت</a:t>
            </a:r>
            <a:r>
              <a:rPr sz="1200" spc="-480" dirty="0">
                <a:latin typeface="Times New Roman"/>
                <a:cs typeface="Times New Roman"/>
              </a:rPr>
              <a:t>ي</a:t>
            </a:r>
            <a:r>
              <a:rPr sz="1200" spc="55" dirty="0">
                <a:latin typeface="Times New Roman"/>
                <a:cs typeface="Times New Roman"/>
              </a:rPr>
              <a:t>م</a:t>
            </a:r>
            <a:r>
              <a:rPr sz="1200" spc="95" dirty="0">
                <a:latin typeface="Times New Roman"/>
                <a:cs typeface="Times New Roman"/>
              </a:rPr>
              <a:t>هأ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65" dirty="0">
                <a:latin typeface="Times New Roman"/>
                <a:cs typeface="Times New Roman"/>
              </a:rPr>
              <a:t>ب</a:t>
            </a:r>
            <a:r>
              <a:rPr sz="1200" spc="-185" dirty="0">
                <a:latin typeface="Times New Roman"/>
                <a:cs typeface="Times New Roman"/>
              </a:rPr>
              <a:t>س</a:t>
            </a:r>
            <a:r>
              <a:rPr sz="1200" spc="-45" dirty="0">
                <a:latin typeface="Times New Roman"/>
                <a:cs typeface="Times New Roman"/>
              </a:rPr>
              <a:t>ح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10" dirty="0">
                <a:latin typeface="Times New Roman"/>
                <a:cs typeface="Times New Roman"/>
              </a:rPr>
              <a:t>Ε</a:t>
            </a:r>
            <a:r>
              <a:rPr sz="1200" spc="-40" dirty="0">
                <a:latin typeface="Times New Roman"/>
                <a:cs typeface="Times New Roman"/>
              </a:rPr>
              <a:t>اباج</a:t>
            </a:r>
            <a:r>
              <a:rPr sz="1200" spc="-30" dirty="0">
                <a:latin typeface="Times New Roman"/>
                <a:cs typeface="Times New Roman"/>
              </a:rPr>
              <a:t>إ</a:t>
            </a:r>
            <a:r>
              <a:rPr sz="1200" dirty="0">
                <a:latin typeface="Times New Roman"/>
                <a:cs typeface="Times New Roman"/>
              </a:rPr>
              <a:t>ا </a:t>
            </a:r>
            <a:r>
              <a:rPr sz="1200" spc="-120" dirty="0">
                <a:latin typeface="Times New Roman"/>
                <a:cs typeface="Times New Roman"/>
              </a:rPr>
              <a:t>هά</a:t>
            </a:r>
            <a:r>
              <a:rPr sz="1200" spc="195" dirty="0">
                <a:latin typeface="Times New Roman"/>
                <a:cs typeface="Times New Roman"/>
              </a:rPr>
              <a:t>ه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85" dirty="0">
                <a:latin typeface="Times New Roman"/>
                <a:cs typeface="Times New Roman"/>
              </a:rPr>
              <a:t>ميقرت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ل</a:t>
            </a:r>
            <a:r>
              <a:rPr sz="1200" spc="-305" dirty="0">
                <a:latin typeface="Times New Roman"/>
                <a:cs typeface="Times New Roman"/>
              </a:rPr>
              <a:t>ض</a:t>
            </a:r>
            <a:r>
              <a:rPr sz="1200" spc="-640" dirty="0">
                <a:latin typeface="Times New Roman"/>
                <a:cs typeface="Times New Roman"/>
              </a:rPr>
              <a:t>ف</a:t>
            </a:r>
            <a:r>
              <a:rPr sz="1200" spc="-475" dirty="0">
                <a:latin typeface="Times New Roman"/>
                <a:cs typeface="Times New Roman"/>
              </a:rPr>
              <a:t>ي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570" dirty="0">
                <a:latin typeface="Times New Roman"/>
                <a:cs typeface="Times New Roman"/>
              </a:rPr>
              <a:t>ب</a:t>
            </a:r>
            <a:r>
              <a:rPr sz="1200" spc="-10" dirty="0">
                <a:latin typeface="Times New Roman"/>
                <a:cs typeface="Times New Roman"/>
              </a:rPr>
              <a:t>اجإ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ن</a:t>
            </a:r>
            <a:r>
              <a:rPr sz="1200" spc="60" dirty="0">
                <a:latin typeface="Times New Roman"/>
                <a:cs typeface="Times New Roman"/>
              </a:rPr>
              <a:t>م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75" dirty="0">
                <a:latin typeface="Times New Roman"/>
                <a:cs typeface="Times New Roman"/>
              </a:rPr>
              <a:t>رث</a:t>
            </a:r>
            <a:r>
              <a:rPr sz="1200" spc="-285" dirty="0">
                <a:latin typeface="Times New Roman"/>
                <a:cs typeface="Times New Roman"/>
              </a:rPr>
              <a:t>ك</a:t>
            </a:r>
            <a:r>
              <a:rPr sz="1200" dirty="0">
                <a:latin typeface="Times New Roman"/>
                <a:cs typeface="Times New Roman"/>
              </a:rPr>
              <a:t>ا ءاطعإ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170" dirty="0">
                <a:latin typeface="Times New Roman"/>
                <a:cs typeface="Times New Roman"/>
              </a:rPr>
              <a:t>لا</a:t>
            </a:r>
            <a:r>
              <a:rPr sz="1200" spc="-45" dirty="0">
                <a:latin typeface="Times New Roman"/>
                <a:cs typeface="Times New Roman"/>
              </a:rPr>
              <a:t>ح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355" dirty="0">
                <a:latin typeface="Times New Roman"/>
                <a:cs typeface="Times New Roman"/>
              </a:rPr>
              <a:t>يف</a:t>
            </a:r>
            <a:r>
              <a:rPr sz="1200" dirty="0">
                <a:latin typeface="Times New Roman"/>
                <a:cs typeface="Times New Roman"/>
              </a:rPr>
              <a:t> -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225" baseline="38194" dirty="0">
                <a:latin typeface="Times New Roman"/>
                <a:cs typeface="Times New Roman"/>
              </a:rPr>
              <a:t>˺</a:t>
            </a:r>
            <a:endParaRPr sz="1200" baseline="38194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2925" y="9155048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>
                <a:moveTo>
                  <a:pt x="0" y="0"/>
                </a:moveTo>
                <a:lnTo>
                  <a:pt x="6526545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0069" y="1272793"/>
            <a:ext cx="0" cy="7865109"/>
          </a:xfrm>
          <a:custGeom>
            <a:avLst/>
            <a:gdLst/>
            <a:ahLst/>
            <a:cxnLst/>
            <a:rect l="l" t="t" r="r" b="b"/>
            <a:pathLst>
              <a:path h="7865109">
                <a:moveTo>
                  <a:pt x="0" y="0"/>
                </a:moveTo>
                <a:lnTo>
                  <a:pt x="0" y="786511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2925" y="1255648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>
                <a:moveTo>
                  <a:pt x="0" y="0"/>
                </a:moveTo>
                <a:lnTo>
                  <a:pt x="6526545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52325" y="1273180"/>
            <a:ext cx="0" cy="7865109"/>
          </a:xfrm>
          <a:custGeom>
            <a:avLst/>
            <a:gdLst/>
            <a:ahLst/>
            <a:cxnLst/>
            <a:rect l="l" t="t" r="r" b="b"/>
            <a:pathLst>
              <a:path h="7865109">
                <a:moveTo>
                  <a:pt x="0" y="0"/>
                </a:moveTo>
                <a:lnTo>
                  <a:pt x="0" y="7865104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8644" y="9120758"/>
            <a:ext cx="6435725" cy="0"/>
          </a:xfrm>
          <a:custGeom>
            <a:avLst/>
            <a:gdLst/>
            <a:ahLst/>
            <a:cxnLst/>
            <a:rect l="l" t="t" r="r" b="b"/>
            <a:pathLst>
              <a:path w="6435725">
                <a:moveTo>
                  <a:pt x="0" y="0"/>
                </a:moveTo>
                <a:lnTo>
                  <a:pt x="643510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4359" y="1295653"/>
            <a:ext cx="0" cy="7819390"/>
          </a:xfrm>
          <a:custGeom>
            <a:avLst/>
            <a:gdLst/>
            <a:ahLst/>
            <a:cxnLst/>
            <a:rect l="l" t="t" r="r" b="b"/>
            <a:pathLst>
              <a:path h="7819390">
                <a:moveTo>
                  <a:pt x="0" y="0"/>
                </a:moveTo>
                <a:lnTo>
                  <a:pt x="0" y="781938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8644" y="1289938"/>
            <a:ext cx="6435725" cy="0"/>
          </a:xfrm>
          <a:custGeom>
            <a:avLst/>
            <a:gdLst/>
            <a:ahLst/>
            <a:cxnLst/>
            <a:rect l="l" t="t" r="r" b="b"/>
            <a:pathLst>
              <a:path w="6435725">
                <a:moveTo>
                  <a:pt x="0" y="0"/>
                </a:moveTo>
                <a:lnTo>
                  <a:pt x="643510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18035" y="1296040"/>
            <a:ext cx="0" cy="7819390"/>
          </a:xfrm>
          <a:custGeom>
            <a:avLst/>
            <a:gdLst/>
            <a:ahLst/>
            <a:cxnLst/>
            <a:rect l="l" t="t" r="r" b="b"/>
            <a:pathLst>
              <a:path h="7819390">
                <a:moveTo>
                  <a:pt x="0" y="0"/>
                </a:moveTo>
                <a:lnTo>
                  <a:pt x="0" y="7819384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9129" y="2171700"/>
            <a:ext cx="6381750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3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9129" y="2197105"/>
            <a:ext cx="6381750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39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15100" y="682562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29100" y="684848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00300" y="684848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15100" y="730568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29100" y="730568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00300" y="730568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15100" y="776287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29100" y="776287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00300" y="7745729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86455" y="256922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6300" y="282321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76300" y="308991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86455" y="335788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6300" y="361187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76300" y="387857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86455" y="414656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6300" y="440055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6300" y="466660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86455" y="493458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6300" y="518857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6300" y="545527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91539" y="834390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91539" y="8597896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14400" y="885190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590673" y="10063274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0" dirty="0">
                <a:latin typeface="Times New Roman"/>
                <a:cs typeface="Times New Roman"/>
              </a:rPr>
              <a:t>˽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4526" y="552037"/>
            <a:ext cx="376301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320" dirty="0">
                <a:latin typeface="Simplified Arabic"/>
                <a:cs typeface="Simplified Arabic"/>
              </a:rPr>
              <a:t>ةهب</a:t>
            </a:r>
            <a:r>
              <a:rPr sz="1800" b="1" spc="-100" dirty="0">
                <a:latin typeface="Simplified Arabic"/>
                <a:cs typeface="Simplified Arabic"/>
              </a:rPr>
              <a:t>ا</a:t>
            </a:r>
            <a:r>
              <a:rPr sz="1800" b="1" spc="-409" dirty="0">
                <a:latin typeface="Simplified Arabic"/>
                <a:cs typeface="Simplified Arabic"/>
              </a:rPr>
              <a:t>ش</a:t>
            </a:r>
            <a:r>
              <a:rPr sz="1800" b="1" spc="-440" dirty="0">
                <a:latin typeface="Simplified Arabic"/>
                <a:cs typeface="Simplified Arabic"/>
              </a:rPr>
              <a:t>مƃا</a:t>
            </a:r>
            <a:r>
              <a:rPr sz="1800" b="1" spc="-10" dirty="0">
                <a:latin typeface="Simplified Arabic"/>
                <a:cs typeface="Simplified Arabic"/>
              </a:rPr>
              <a:t> </a:t>
            </a:r>
            <a:r>
              <a:rPr sz="1800" b="1" spc="-45" dirty="0">
                <a:latin typeface="Simplified Arabic"/>
                <a:cs typeface="Simplified Arabic"/>
              </a:rPr>
              <a:t>ج</a:t>
            </a:r>
            <a:r>
              <a:rPr sz="1800" b="1" spc="80" dirty="0">
                <a:latin typeface="Simplified Arabic"/>
                <a:cs typeface="Simplified Arabic"/>
              </a:rPr>
              <a:t>م</a:t>
            </a:r>
            <a:r>
              <a:rPr sz="1800" b="1" spc="-770" dirty="0">
                <a:latin typeface="Simplified Arabic"/>
                <a:cs typeface="Simplified Arabic"/>
              </a:rPr>
              <a:t>ر</a:t>
            </a:r>
            <a:r>
              <a:rPr sz="1800" b="1" dirty="0">
                <a:latin typeface="Simplified Arabic"/>
                <a:cs typeface="Simplified Arabic"/>
              </a:rPr>
              <a:t>ا</a:t>
            </a:r>
            <a:r>
              <a:rPr sz="1800" b="1" spc="-210" dirty="0">
                <a:latin typeface="Simplified Arabic"/>
                <a:cs typeface="Simplified Arabic"/>
              </a:rPr>
              <a:t> </a:t>
            </a:r>
            <a:r>
              <a:rPr sz="1800" b="1" spc="-1040" dirty="0">
                <a:latin typeface="Simplified Arabic"/>
                <a:cs typeface="Simplified Arabic"/>
              </a:rPr>
              <a:t>بƃ</a:t>
            </a:r>
            <a:r>
              <a:rPr sz="1800" b="1" spc="-260" dirty="0">
                <a:latin typeface="Simplified Arabic"/>
                <a:cs typeface="Simplified Arabic"/>
              </a:rPr>
              <a:t>ا</a:t>
            </a:r>
            <a:r>
              <a:rPr sz="1800" b="1" dirty="0">
                <a:latin typeface="Simplified Arabic"/>
                <a:cs typeface="Simplified Arabic"/>
              </a:rPr>
              <a:t>و</a:t>
            </a:r>
            <a:r>
              <a:rPr sz="1800" b="1" spc="-5" dirty="0">
                <a:latin typeface="Simplified Arabic"/>
                <a:cs typeface="Simplified Arabic"/>
              </a:rPr>
              <a:t> </a:t>
            </a:r>
            <a:r>
              <a:rPr sz="1800" b="1" spc="25" dirty="0">
                <a:latin typeface="Simplified Arabic"/>
                <a:cs typeface="Simplified Arabic"/>
              </a:rPr>
              <a:t>جما</a:t>
            </a:r>
            <a:r>
              <a:rPr sz="1800" b="1" spc="-745" dirty="0">
                <a:latin typeface="Simplified Arabic"/>
                <a:cs typeface="Simplified Arabic"/>
              </a:rPr>
              <a:t>ن</a:t>
            </a:r>
            <a:r>
              <a:rPr sz="1800" b="1" spc="-520" dirty="0">
                <a:latin typeface="Simplified Arabic"/>
                <a:cs typeface="Simplified Arabic"/>
              </a:rPr>
              <a:t>ربƃا</a:t>
            </a:r>
            <a:r>
              <a:rPr sz="1800" b="1" spc="10" dirty="0">
                <a:latin typeface="Simplified Arabic"/>
                <a:cs typeface="Simplified Arabic"/>
              </a:rPr>
              <a:t> </a:t>
            </a:r>
            <a:r>
              <a:rPr sz="1800" b="1" spc="-455" dirty="0">
                <a:latin typeface="Simplified Arabic"/>
                <a:cs typeface="Simplified Arabic"/>
              </a:rPr>
              <a:t>نيب</a:t>
            </a:r>
            <a:r>
              <a:rPr sz="1800" b="1" spc="-5" dirty="0">
                <a:latin typeface="Simplified Arabic"/>
                <a:cs typeface="Simplified Arabic"/>
              </a:rPr>
              <a:t> </a:t>
            </a:r>
            <a:r>
              <a:rPr sz="1800" b="1" spc="120" dirty="0">
                <a:latin typeface="Simplified Arabic"/>
                <a:cs typeface="Simplified Arabic"/>
              </a:rPr>
              <a:t>ة</a:t>
            </a:r>
            <a:r>
              <a:rPr sz="1800" b="1" spc="-745" dirty="0">
                <a:latin typeface="Simplified Arabic"/>
                <a:cs typeface="Simplified Arabic"/>
              </a:rPr>
              <a:t>ن</a:t>
            </a:r>
            <a:r>
              <a:rPr sz="1800" b="1" spc="-105" dirty="0">
                <a:latin typeface="Simplified Arabic"/>
                <a:cs typeface="Simplified Arabic"/>
              </a:rPr>
              <a:t>راقم</a:t>
            </a:r>
            <a:r>
              <a:rPr sz="1800" b="1" spc="5" dirty="0">
                <a:latin typeface="Simplified Arabic"/>
                <a:cs typeface="Simplified Arabic"/>
              </a:rPr>
              <a:t> </a:t>
            </a:r>
            <a:r>
              <a:rPr sz="1800" b="1" spc="-114" dirty="0">
                <a:latin typeface="Simplified Arabic"/>
                <a:cs typeface="Simplified Arabic"/>
              </a:rPr>
              <a:t>ة</a:t>
            </a:r>
            <a:r>
              <a:rPr sz="1800" b="1" spc="-315" dirty="0">
                <a:latin typeface="Simplified Arabic"/>
                <a:cs typeface="Simplified Arabic"/>
              </a:rPr>
              <a:t>س</a:t>
            </a:r>
            <a:r>
              <a:rPr sz="1800" b="1" spc="-770" dirty="0">
                <a:latin typeface="Simplified Arabic"/>
                <a:cs typeface="Simplified Arabic"/>
              </a:rPr>
              <a:t>ر</a:t>
            </a:r>
            <a:r>
              <a:rPr sz="1800" b="1" dirty="0">
                <a:latin typeface="Simplified Arabic"/>
                <a:cs typeface="Simplified Arabic"/>
              </a:rPr>
              <a:t>ا</a:t>
            </a:r>
            <a:r>
              <a:rPr sz="1800" b="1" spc="-195" dirty="0">
                <a:latin typeface="Simplified Arabic"/>
                <a:cs typeface="Simplified Arabic"/>
              </a:rPr>
              <a:t> </a:t>
            </a:r>
            <a:r>
              <a:rPr sz="1800" b="1" dirty="0">
                <a:latin typeface="Simplified Arabic"/>
                <a:cs typeface="Simplified Arabic"/>
              </a:rPr>
              <a:t>د</a:t>
            </a:r>
            <a:r>
              <a:rPr sz="1800" b="1" spc="-5" dirty="0">
                <a:latin typeface="Simplified Arabic"/>
                <a:cs typeface="Simplified Arabic"/>
              </a:rPr>
              <a:t> </a:t>
            </a:r>
            <a:r>
              <a:rPr sz="1800" b="1" spc="-55" dirty="0">
                <a:latin typeface="Simplified Arabic"/>
                <a:cs typeface="Simplified Arabic"/>
              </a:rPr>
              <a:t>-</a:t>
            </a:r>
            <a:r>
              <a:rPr sz="2700" b="1" spc="-757" baseline="-6172" dirty="0">
                <a:latin typeface="Simplified Arabic"/>
                <a:cs typeface="Simplified Arabic"/>
              </a:rPr>
              <a:t> </a:t>
            </a:r>
            <a:r>
              <a:rPr sz="1800" b="1" spc="10" dirty="0">
                <a:latin typeface="Simplified Arabic"/>
                <a:cs typeface="Simplified Arabic"/>
              </a:rPr>
              <a:t>ا</a:t>
            </a:r>
            <a:r>
              <a:rPr sz="1800" b="1" spc="-675" dirty="0">
                <a:latin typeface="Simplified Arabic"/>
                <a:cs typeface="Simplified Arabic"/>
              </a:rPr>
              <a:t>ي</a:t>
            </a:r>
            <a:r>
              <a:rPr sz="1800" b="1" spc="-490" dirty="0">
                <a:latin typeface="Simplified Arabic"/>
                <a:cs typeface="Simplified Arabic"/>
              </a:rPr>
              <a:t>ن</a:t>
            </a:r>
            <a:r>
              <a:rPr sz="1800" b="1" spc="20" dirty="0">
                <a:latin typeface="Simplified Arabic"/>
                <a:cs typeface="Simplified Arabic"/>
              </a:rPr>
              <a:t>ا</a:t>
            </a:r>
            <a:r>
              <a:rPr sz="1800" b="1" spc="-690" dirty="0">
                <a:latin typeface="Simplified Arabic"/>
                <a:cs typeface="Simplified Arabic"/>
              </a:rPr>
              <a:t>ث</a:t>
            </a:r>
            <a:endParaRPr sz="18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7161" y="1261558"/>
            <a:ext cx="3857625" cy="703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4565" algn="ctr">
              <a:lnSpc>
                <a:spcPct val="100000"/>
              </a:lnSpc>
            </a:pPr>
            <a:r>
              <a:rPr sz="1200" b="1" spc="-10" dirty="0">
                <a:latin typeface="Arial"/>
                <a:cs typeface="Arial"/>
              </a:rPr>
              <a:t>؟ى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75" dirty="0">
                <a:latin typeface="Arial"/>
                <a:cs typeface="Arial"/>
              </a:rPr>
              <a:t>خ</a:t>
            </a:r>
            <a:r>
              <a:rPr sz="1200" b="1" spc="320" dirty="0">
                <a:latin typeface="Arial"/>
                <a:cs typeface="Arial"/>
              </a:rPr>
              <a:t>أ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-25" dirty="0">
                <a:latin typeface="Arial"/>
                <a:cs typeface="Arial"/>
              </a:rPr>
              <a:t>Ε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80" dirty="0">
                <a:latin typeface="Arial"/>
                <a:cs typeface="Arial"/>
              </a:rPr>
              <a:t>عم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75" dirty="0">
                <a:latin typeface="Arial"/>
                <a:cs typeface="Arial"/>
              </a:rPr>
              <a:t>ج</a:t>
            </a:r>
            <a:r>
              <a:rPr sz="1200" b="1" spc="-275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30" dirty="0">
                <a:latin typeface="Arial"/>
                <a:cs typeface="Arial"/>
              </a:rPr>
              <a:t>نم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ϱ</a:t>
            </a:r>
            <a:r>
              <a:rPr sz="1200" b="1" spc="-950" dirty="0">
                <a:latin typeface="Arial"/>
                <a:cs typeface="Arial"/>
              </a:rPr>
              <a:t>΃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90" dirty="0">
                <a:latin typeface="Arial"/>
                <a:cs typeface="Arial"/>
              </a:rPr>
              <a:t>ي</a:t>
            </a:r>
            <a:r>
              <a:rPr sz="1200" b="1" spc="-550" dirty="0">
                <a:latin typeface="Arial"/>
                <a:cs typeface="Arial"/>
              </a:rPr>
              <a:t>ف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85" dirty="0">
                <a:latin typeface="Arial"/>
                <a:cs typeface="Arial"/>
              </a:rPr>
              <a:t>ه</a:t>
            </a:r>
            <a:r>
              <a:rPr sz="1200" b="1" spc="-530" dirty="0">
                <a:latin typeface="Arial"/>
                <a:cs typeface="Arial"/>
              </a:rPr>
              <a:t>ب</a:t>
            </a:r>
            <a:r>
              <a:rPr sz="1200" b="1" spc="-770" dirty="0">
                <a:latin typeface="Arial"/>
                <a:cs typeface="Arial"/>
              </a:rPr>
              <a:t>Ύ</a:t>
            </a:r>
            <a:r>
              <a:rPr sz="1200" b="1" spc="-145" dirty="0">
                <a:latin typeface="Arial"/>
                <a:cs typeface="Arial"/>
              </a:rPr>
              <a:t>شم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ج</a:t>
            </a:r>
            <a:r>
              <a:rPr sz="1200" b="1" spc="15" dirty="0">
                <a:latin typeface="Arial"/>
                <a:cs typeface="Arial"/>
              </a:rPr>
              <a:t>م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185" dirty="0">
                <a:latin typeface="Arial"/>
                <a:cs typeface="Arial"/>
              </a:rPr>
              <a:t>ن</a:t>
            </a:r>
            <a:r>
              <a:rPr sz="1200" b="1" spc="-155" dirty="0">
                <a:latin typeface="Arial"/>
                <a:cs typeface="Arial"/>
              </a:rPr>
              <a:t>ر</a:t>
            </a:r>
            <a:r>
              <a:rPr sz="1200" b="1" spc="-459" dirty="0">
                <a:latin typeface="Arial"/>
                <a:cs typeface="Arial"/>
              </a:rPr>
              <a:t>ب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د</a:t>
            </a:r>
            <a:r>
              <a:rPr sz="1200" b="1" spc="-55" dirty="0">
                <a:latin typeface="Arial"/>
                <a:cs typeface="Arial"/>
              </a:rPr>
              <a:t>ج</a:t>
            </a:r>
            <a:r>
              <a:rPr sz="1200" b="1" spc="-305" dirty="0">
                <a:latin typeface="Arial"/>
                <a:cs typeface="Arial"/>
              </a:rPr>
              <a:t>ϭي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0" dirty="0">
                <a:latin typeface="Arial"/>
                <a:cs typeface="Arial"/>
              </a:rPr>
              <a:t>له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)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270" dirty="0">
                <a:latin typeface="Arial"/>
                <a:cs typeface="Arial"/>
              </a:rPr>
              <a:t>˺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1670685" algn="l"/>
                <a:tab pos="3182620" algn="l"/>
              </a:tabLst>
            </a:pPr>
            <a:r>
              <a:rPr sz="1200" b="1" spc="5" dirty="0">
                <a:latin typeface="Arial"/>
                <a:cs typeface="Arial"/>
              </a:rPr>
              <a:t>)</a:t>
            </a:r>
            <a:r>
              <a:rPr sz="1200" b="1" spc="-375" dirty="0">
                <a:latin typeface="Arial"/>
                <a:cs typeface="Arial"/>
              </a:rPr>
              <a:t>Δ</a:t>
            </a:r>
            <a:r>
              <a:rPr sz="1200" b="1" spc="-420" dirty="0">
                <a:latin typeface="Arial"/>
                <a:cs typeface="Arial"/>
              </a:rPr>
              <a:t>ي</a:t>
            </a:r>
            <a:r>
              <a:rPr sz="1200" b="1" spc="-305" dirty="0">
                <a:latin typeface="Arial"/>
                <a:cs typeface="Arial"/>
              </a:rPr>
              <a:t>ل</a:t>
            </a:r>
            <a:r>
              <a:rPr sz="1200" b="1" spc="-830" dirty="0">
                <a:latin typeface="Arial"/>
                <a:cs typeface="Arial"/>
              </a:rPr>
              <a:t>Ύ</a:t>
            </a:r>
            <a:r>
              <a:rPr sz="1200" b="1" spc="-430" dirty="0">
                <a:latin typeface="Arial"/>
                <a:cs typeface="Arial"/>
              </a:rPr>
              <a:t>ت</a:t>
            </a:r>
            <a:r>
              <a:rPr sz="1200" b="1" spc="-310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-370" dirty="0">
                <a:latin typeface="Arial"/>
                <a:cs typeface="Arial"/>
              </a:rPr>
              <a:t>Δ</a:t>
            </a:r>
            <a:r>
              <a:rPr sz="1200" b="1" spc="-75" dirty="0">
                <a:latin typeface="Arial"/>
                <a:cs typeface="Arial"/>
              </a:rPr>
              <a:t>ح</a:t>
            </a:r>
            <a:r>
              <a:rPr sz="1200" b="1" spc="-545" dirty="0">
                <a:latin typeface="Arial"/>
                <a:cs typeface="Arial"/>
              </a:rPr>
              <a:t>ϔ</a:t>
            </a:r>
            <a:r>
              <a:rPr sz="1200" b="1" spc="-530" dirty="0">
                <a:latin typeface="Arial"/>
                <a:cs typeface="Arial"/>
              </a:rPr>
              <a:t>صϠ</a:t>
            </a:r>
            <a:r>
              <a:rPr sz="1200" b="1" spc="-270" dirty="0">
                <a:latin typeface="Arial"/>
                <a:cs typeface="Arial"/>
              </a:rPr>
              <a:t>ل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204" dirty="0">
                <a:latin typeface="Arial"/>
                <a:cs typeface="Arial"/>
              </a:rPr>
              <a:t>ل</a:t>
            </a:r>
            <a:r>
              <a:rPr sz="1200" b="1" spc="-355" dirty="0">
                <a:latin typeface="Arial"/>
                <a:cs typeface="Arial"/>
              </a:rPr>
              <a:t>Ϙ</a:t>
            </a:r>
            <a:r>
              <a:rPr sz="1200" b="1" spc="-200" dirty="0">
                <a:latin typeface="Arial"/>
                <a:cs typeface="Arial"/>
              </a:rPr>
              <a:t>تنا(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320" dirty="0">
                <a:latin typeface="Arial"/>
                <a:cs typeface="Arial"/>
              </a:rPr>
              <a:t>ا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285" dirty="0">
                <a:latin typeface="Arial"/>
                <a:cs typeface="Arial"/>
              </a:rPr>
              <a:t>ϡعن</a:t>
            </a:r>
            <a:endParaRPr sz="1200">
              <a:latin typeface="Arial"/>
              <a:cs typeface="Arial"/>
            </a:endParaRPr>
          </a:p>
          <a:p>
            <a:pPr marL="878840" algn="ctr">
              <a:lnSpc>
                <a:spcPct val="100000"/>
              </a:lnSpc>
              <a:spcBef>
                <a:spcPts val="635"/>
              </a:spcBef>
              <a:tabLst>
                <a:tab pos="3695700" algn="l"/>
              </a:tabLst>
            </a:pPr>
            <a:r>
              <a:rPr sz="1200" b="1" dirty="0">
                <a:latin typeface="Arial"/>
                <a:cs typeface="Arial"/>
              </a:rPr>
              <a:t>؟</a:t>
            </a:r>
            <a:r>
              <a:rPr sz="1200" b="1" spc="-10" dirty="0">
                <a:latin typeface="Arial"/>
                <a:cs typeface="Arial"/>
              </a:rPr>
              <a:t>ى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75" dirty="0">
                <a:latin typeface="Arial"/>
                <a:cs typeface="Arial"/>
              </a:rPr>
              <a:t>خ</a:t>
            </a:r>
            <a:r>
              <a:rPr sz="1200" b="1" spc="320" dirty="0">
                <a:latin typeface="Arial"/>
                <a:cs typeface="Arial"/>
              </a:rPr>
              <a:t>أ</a:t>
            </a:r>
            <a:r>
              <a:rPr sz="1200" b="1" dirty="0">
                <a:latin typeface="Arial"/>
                <a:cs typeface="Arial"/>
              </a:rPr>
              <a:t>ا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370" dirty="0">
                <a:latin typeface="Arial"/>
                <a:cs typeface="Arial"/>
              </a:rPr>
              <a:t>Δ</a:t>
            </a:r>
            <a:r>
              <a:rPr sz="1200" b="1" spc="-365" dirty="0">
                <a:latin typeface="Arial"/>
                <a:cs typeface="Arial"/>
              </a:rPr>
              <a:t>ك</a:t>
            </a:r>
            <a:r>
              <a:rPr sz="1200" b="1" spc="-550" dirty="0">
                <a:latin typeface="Arial"/>
                <a:cs typeface="Arial"/>
              </a:rPr>
              <a:t>Ϡ</a:t>
            </a:r>
            <a:r>
              <a:rPr sz="1200" b="1" spc="60" dirty="0">
                <a:latin typeface="Arial"/>
                <a:cs typeface="Arial"/>
              </a:rPr>
              <a:t>مم</a:t>
            </a:r>
            <a:r>
              <a:rPr sz="1200" b="1" spc="-275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-25" dirty="0">
                <a:latin typeface="Arial"/>
                <a:cs typeface="Arial"/>
              </a:rPr>
              <a:t>Ε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80" dirty="0">
                <a:latin typeface="Arial"/>
                <a:cs typeface="Arial"/>
              </a:rPr>
              <a:t>عم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70" dirty="0">
                <a:latin typeface="Arial"/>
                <a:cs typeface="Arial"/>
              </a:rPr>
              <a:t>ج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90" dirty="0">
                <a:latin typeface="Arial"/>
                <a:cs typeface="Arial"/>
              </a:rPr>
              <a:t>ي</a:t>
            </a:r>
            <a:r>
              <a:rPr sz="1200" b="1" spc="-550" dirty="0">
                <a:latin typeface="Arial"/>
                <a:cs typeface="Arial"/>
              </a:rPr>
              <a:t>ف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375" dirty="0">
                <a:latin typeface="Arial"/>
                <a:cs typeface="Arial"/>
              </a:rPr>
              <a:t>Δ</a:t>
            </a:r>
            <a:r>
              <a:rPr sz="1200" b="1" spc="-490" dirty="0">
                <a:latin typeface="Arial"/>
                <a:cs typeface="Arial"/>
              </a:rPr>
              <a:t>Ϭب</a:t>
            </a:r>
            <a:r>
              <a:rPr sz="1200" b="1" spc="-670" dirty="0">
                <a:latin typeface="Arial"/>
                <a:cs typeface="Arial"/>
              </a:rPr>
              <a:t>Ύ</a:t>
            </a:r>
            <a:r>
              <a:rPr sz="1200" b="1" spc="-360" dirty="0">
                <a:latin typeface="Arial"/>
                <a:cs typeface="Arial"/>
              </a:rPr>
              <a:t>ش</a:t>
            </a:r>
            <a:r>
              <a:rPr sz="1200" b="1" spc="50" dirty="0">
                <a:latin typeface="Arial"/>
                <a:cs typeface="Arial"/>
              </a:rPr>
              <a:t>م</a:t>
            </a:r>
            <a:r>
              <a:rPr sz="1200" b="1" spc="-275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20" dirty="0">
                <a:latin typeface="Arial"/>
                <a:cs typeface="Arial"/>
              </a:rPr>
              <a:t>ج</a:t>
            </a:r>
            <a:r>
              <a:rPr sz="1200" b="1" spc="15" dirty="0">
                <a:latin typeface="Arial"/>
                <a:cs typeface="Arial"/>
              </a:rPr>
              <a:t>م</a:t>
            </a:r>
            <a:r>
              <a:rPr sz="1200" b="1" dirty="0">
                <a:latin typeface="Arial"/>
                <a:cs typeface="Arial"/>
              </a:rPr>
              <a:t>ا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430" dirty="0">
                <a:latin typeface="Arial"/>
                <a:cs typeface="Arial"/>
              </a:rPr>
              <a:t>ب</a:t>
            </a:r>
            <a:r>
              <a:rPr sz="1200" b="1" spc="-310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يه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390" dirty="0">
                <a:latin typeface="Arial"/>
                <a:cs typeface="Arial"/>
              </a:rPr>
              <a:t>Ύم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5" dirty="0">
                <a:latin typeface="Arial"/>
                <a:cs typeface="Arial"/>
              </a:rPr>
              <a:t>)</a:t>
            </a:r>
            <a:r>
              <a:rPr sz="1200" b="1" spc="270" dirty="0">
                <a:latin typeface="Arial"/>
                <a:cs typeface="Arial"/>
              </a:rPr>
              <a:t>˻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80466" y="4942402"/>
            <a:ext cx="16643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؟</a:t>
            </a:r>
            <a:r>
              <a:rPr sz="1200" b="1" spc="20" dirty="0">
                <a:latin typeface="Arial"/>
                <a:cs typeface="Arial"/>
              </a:rPr>
              <a:t>ج</a:t>
            </a:r>
            <a:r>
              <a:rPr sz="1200" b="1" spc="15" dirty="0">
                <a:latin typeface="Arial"/>
                <a:cs typeface="Arial"/>
              </a:rPr>
              <a:t>م</a:t>
            </a:r>
            <a:r>
              <a:rPr sz="1200" b="1" dirty="0">
                <a:latin typeface="Arial"/>
                <a:cs typeface="Arial"/>
              </a:rPr>
              <a:t>ا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365" dirty="0">
                <a:latin typeface="Arial"/>
                <a:cs typeface="Arial"/>
              </a:rPr>
              <a:t>بل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-340" dirty="0">
                <a:latin typeface="Arial"/>
                <a:cs typeface="Arial"/>
              </a:rPr>
              <a:t>ϙ</a:t>
            </a:r>
            <a:r>
              <a:rPr sz="1200" b="1" spc="-450" dirty="0">
                <a:latin typeface="Arial"/>
                <a:cs typeface="Arial"/>
              </a:rPr>
              <a:t>Ϡ</a:t>
            </a:r>
            <a:r>
              <a:rPr sz="1200" b="1" spc="-365" dirty="0">
                <a:latin typeface="Arial"/>
                <a:cs typeface="Arial"/>
              </a:rPr>
              <a:t>تل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310" dirty="0">
                <a:latin typeface="Arial"/>
                <a:cs typeface="Arial"/>
              </a:rPr>
              <a:t>ϡي</a:t>
            </a:r>
            <a:r>
              <a:rPr sz="1200" b="1" spc="-275" dirty="0">
                <a:latin typeface="Arial"/>
                <a:cs typeface="Arial"/>
              </a:rPr>
              <a:t>ϭ</a:t>
            </a:r>
            <a:r>
              <a:rPr sz="1200" b="1" spc="-560" dirty="0">
                <a:latin typeface="Arial"/>
                <a:cs typeface="Arial"/>
              </a:rPr>
              <a:t>Ϙ</a:t>
            </a:r>
            <a:r>
              <a:rPr sz="1200" b="1" spc="-459" dirty="0">
                <a:latin typeface="Arial"/>
                <a:cs typeface="Arial"/>
              </a:rPr>
              <a:t>ت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ىر</a:t>
            </a:r>
            <a:r>
              <a:rPr sz="1200" b="1" spc="-70" dirty="0">
                <a:latin typeface="Arial"/>
                <a:cs typeface="Arial"/>
              </a:rPr>
              <a:t>ج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70" dirty="0">
                <a:latin typeface="Arial"/>
                <a:cs typeface="Arial"/>
              </a:rPr>
              <a:t>له</a:t>
            </a:r>
            <a:r>
              <a:rPr sz="1200" b="1" dirty="0">
                <a:latin typeface="Arial"/>
                <a:cs typeface="Arial"/>
              </a:rPr>
              <a:t> )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270" dirty="0">
                <a:latin typeface="Arial"/>
                <a:cs typeface="Arial"/>
              </a:rPr>
              <a:t>˼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8598" y="5204792"/>
            <a:ext cx="996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320" dirty="0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3248" y="5204792"/>
            <a:ext cx="151955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245" dirty="0">
                <a:latin typeface="Arial"/>
                <a:cs typeface="Arial"/>
              </a:rPr>
              <a:t>)Δسا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120" dirty="0">
                <a:latin typeface="Arial"/>
                <a:cs typeface="Arial"/>
              </a:rPr>
              <a:t>د</a:t>
            </a:r>
            <a:r>
              <a:rPr sz="1200" b="1" spc="-165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10" dirty="0">
                <a:latin typeface="Arial"/>
                <a:cs typeface="Arial"/>
              </a:rPr>
              <a:t>ن</a:t>
            </a:r>
            <a:r>
              <a:rPr sz="1200" b="1" spc="60" dirty="0">
                <a:latin typeface="Arial"/>
                <a:cs typeface="Arial"/>
              </a:rPr>
              <a:t>م</a:t>
            </a:r>
            <a:r>
              <a:rPr sz="1200" b="1" dirty="0">
                <a:latin typeface="Arial"/>
                <a:cs typeface="Arial"/>
              </a:rPr>
              <a:t> ة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260" dirty="0">
                <a:latin typeface="Arial"/>
                <a:cs typeface="Arial"/>
              </a:rPr>
              <a:t>ϭص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360" dirty="0">
                <a:latin typeface="Arial"/>
                <a:cs typeface="Arial"/>
              </a:rPr>
              <a:t>ϕ</a:t>
            </a:r>
            <a:r>
              <a:rPr sz="1200" b="1" spc="-375" dirty="0">
                <a:latin typeface="Arial"/>
                <a:cs typeface="Arial"/>
              </a:rPr>
              <a:t>ف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229" dirty="0">
                <a:latin typeface="Arial"/>
                <a:cs typeface="Arial"/>
              </a:rPr>
              <a:t>ت(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285" dirty="0">
                <a:latin typeface="Arial"/>
                <a:cs typeface="Arial"/>
              </a:rPr>
              <a:t>ϡعن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01682" y="5468444"/>
            <a:ext cx="4243705" cy="1234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؟</a:t>
            </a:r>
            <a:r>
              <a:rPr sz="1200" b="1" spc="-345" dirty="0">
                <a:latin typeface="Arial"/>
                <a:cs typeface="Arial"/>
              </a:rPr>
              <a:t>ϡيϭ</a:t>
            </a:r>
            <a:r>
              <a:rPr sz="1200" b="1" spc="-450" dirty="0">
                <a:latin typeface="Arial"/>
                <a:cs typeface="Arial"/>
              </a:rPr>
              <a:t>Ϙ</a:t>
            </a:r>
            <a:r>
              <a:rPr sz="1200" b="1" spc="-455" dirty="0">
                <a:latin typeface="Arial"/>
                <a:cs typeface="Arial"/>
              </a:rPr>
              <a:t>ت</a:t>
            </a:r>
            <a:r>
              <a:rPr sz="1200" b="1" spc="-275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-210" dirty="0">
                <a:latin typeface="Arial"/>
                <a:cs typeface="Arial"/>
              </a:rPr>
              <a:t>ϙ</a:t>
            </a:r>
            <a:r>
              <a:rPr sz="1200" b="1" spc="-160" dirty="0">
                <a:latin typeface="Arial"/>
                <a:cs typeface="Arial"/>
              </a:rPr>
              <a:t>ل</a:t>
            </a:r>
            <a:r>
              <a:rPr sz="1200" b="1" spc="-235" dirty="0">
                <a:latin typeface="Arial"/>
                <a:cs typeface="Arial"/>
              </a:rPr>
              <a:t>ذب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509" dirty="0">
                <a:latin typeface="Arial"/>
                <a:cs typeface="Arial"/>
              </a:rPr>
              <a:t>ϡΎق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30" dirty="0">
                <a:latin typeface="Arial"/>
                <a:cs typeface="Arial"/>
              </a:rPr>
              <a:t>نم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)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195" dirty="0">
                <a:latin typeface="Arial"/>
                <a:cs typeface="Arial"/>
              </a:rPr>
              <a:t>˽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1736089" algn="l"/>
                <a:tab pos="3177540" algn="l"/>
              </a:tabLst>
            </a:pPr>
            <a:r>
              <a:rPr sz="1200" b="1" dirty="0">
                <a:latin typeface="Arial"/>
                <a:cs typeface="Arial"/>
              </a:rPr>
              <a:t>س</a:t>
            </a:r>
            <a:r>
              <a:rPr sz="1200" b="1" spc="-275" dirty="0">
                <a:latin typeface="Arial"/>
                <a:cs typeface="Arial"/>
              </a:rPr>
              <a:t>ي</a:t>
            </a:r>
            <a:r>
              <a:rPr sz="1200" b="1" spc="-190" dirty="0">
                <a:latin typeface="Arial"/>
                <a:cs typeface="Arial"/>
              </a:rPr>
              <a:t>ر</a:t>
            </a:r>
            <a:r>
              <a:rPr sz="1200" b="1" spc="-165" dirty="0">
                <a:latin typeface="Arial"/>
                <a:cs typeface="Arial"/>
              </a:rPr>
              <a:t>د</a:t>
            </a:r>
            <a:r>
              <a:rPr sz="1200" b="1" spc="-310" dirty="0">
                <a:latin typeface="Arial"/>
                <a:cs typeface="Arial"/>
              </a:rPr>
              <a:t>ت</a:t>
            </a:r>
            <a:r>
              <a:rPr sz="1200" b="1" spc="-275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-434" dirty="0">
                <a:latin typeface="Arial"/>
                <a:cs typeface="Arial"/>
              </a:rPr>
              <a:t>Δ</a:t>
            </a:r>
            <a:r>
              <a:rPr sz="1200" b="1" spc="-395" dirty="0">
                <a:latin typeface="Arial"/>
                <a:cs typeface="Arial"/>
              </a:rPr>
              <a:t>ئ</a:t>
            </a:r>
            <a:r>
              <a:rPr sz="1200" b="1" spc="-155" dirty="0">
                <a:latin typeface="Arial"/>
                <a:cs typeface="Arial"/>
              </a:rPr>
              <a:t>يه</a:t>
            </a:r>
            <a:r>
              <a:rPr sz="1200" b="1" dirty="0">
                <a:latin typeface="Arial"/>
                <a:cs typeface="Arial"/>
              </a:rPr>
              <a:t> ء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440" dirty="0">
                <a:latin typeface="Arial"/>
                <a:cs typeface="Arial"/>
              </a:rPr>
              <a:t>ضع΃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415" dirty="0">
                <a:latin typeface="Arial"/>
                <a:cs typeface="Arial"/>
              </a:rPr>
              <a:t>ϡسϘ</a:t>
            </a:r>
            <a:r>
              <a:rPr sz="1200" b="1" spc="-254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س</a:t>
            </a:r>
            <a:r>
              <a:rPr sz="1200" b="1" spc="-305" dirty="0">
                <a:latin typeface="Arial"/>
                <a:cs typeface="Arial"/>
              </a:rPr>
              <a:t>يئر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375" dirty="0">
                <a:latin typeface="Arial"/>
                <a:cs typeface="Arial"/>
              </a:rPr>
              <a:t>Δ</a:t>
            </a:r>
            <a:r>
              <a:rPr sz="1200" b="1" spc="-280" dirty="0">
                <a:latin typeface="Arial"/>
                <a:cs typeface="Arial"/>
              </a:rPr>
              <a:t>ي</a:t>
            </a:r>
            <a:r>
              <a:rPr sz="1200" b="1" spc="-254" dirty="0">
                <a:latin typeface="Arial"/>
                <a:cs typeface="Arial"/>
              </a:rPr>
              <a:t>ج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70" dirty="0">
                <a:latin typeface="Arial"/>
                <a:cs typeface="Arial"/>
              </a:rPr>
              <a:t>خ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370" dirty="0">
                <a:latin typeface="Arial"/>
                <a:cs typeface="Arial"/>
              </a:rPr>
              <a:t>Δ</a:t>
            </a:r>
            <a:r>
              <a:rPr sz="1200" b="1" spc="-190" dirty="0">
                <a:latin typeface="Arial"/>
                <a:cs typeface="Arial"/>
              </a:rPr>
              <a:t>ن</a:t>
            </a:r>
            <a:r>
              <a:rPr sz="1200" b="1" spc="-210" dirty="0">
                <a:latin typeface="Arial"/>
                <a:cs typeface="Arial"/>
              </a:rPr>
              <a:t>ج</a:t>
            </a:r>
            <a:r>
              <a:rPr sz="1200" b="1" spc="-270" dirty="0">
                <a:latin typeface="Arial"/>
                <a:cs typeface="Arial"/>
              </a:rPr>
              <a:t>ل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</a:pPr>
            <a:r>
              <a:rPr sz="1200" b="1" dirty="0">
                <a:latin typeface="Arial"/>
                <a:cs typeface="Arial"/>
              </a:rPr>
              <a:t>؟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490" dirty="0">
                <a:latin typeface="Arial"/>
                <a:cs typeface="Arial"/>
              </a:rPr>
              <a:t>Ϭت</a:t>
            </a:r>
            <a:r>
              <a:rPr sz="1200" b="1" spc="-670" dirty="0">
                <a:latin typeface="Arial"/>
                <a:cs typeface="Arial"/>
              </a:rPr>
              <a:t>Ύ</a:t>
            </a:r>
            <a:r>
              <a:rPr sz="1200" b="1" spc="-445" dirty="0">
                <a:latin typeface="Arial"/>
                <a:cs typeface="Arial"/>
              </a:rPr>
              <a:t>ي</a:t>
            </a:r>
            <a:r>
              <a:rPr sz="1200" b="1" spc="-515" dirty="0">
                <a:latin typeface="Arial"/>
                <a:cs typeface="Arial"/>
              </a:rPr>
              <a:t>ب</a:t>
            </a:r>
            <a:r>
              <a:rPr sz="1200" b="1" spc="-650" dirty="0">
                <a:latin typeface="Arial"/>
                <a:cs typeface="Arial"/>
              </a:rPr>
              <a:t>Ϡ</a:t>
            </a:r>
            <a:r>
              <a:rPr sz="1200" b="1" spc="-360" dirty="0">
                <a:latin typeface="Arial"/>
                <a:cs typeface="Arial"/>
              </a:rPr>
              <a:t>س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110" dirty="0">
                <a:latin typeface="Arial"/>
                <a:cs typeface="Arial"/>
              </a:rPr>
              <a:t>يف</a:t>
            </a:r>
            <a:r>
              <a:rPr sz="1200" b="1" spc="-40" dirty="0">
                <a:latin typeface="Arial"/>
                <a:cs typeface="Arial"/>
              </a:rPr>
              <a:t>ا</a:t>
            </a:r>
            <a:r>
              <a:rPr sz="1200" b="1" spc="-310" dirty="0">
                <a:latin typeface="Arial"/>
                <a:cs typeface="Arial"/>
              </a:rPr>
              <a:t>تϭ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229" dirty="0">
                <a:latin typeface="Arial"/>
                <a:cs typeface="Arial"/>
              </a:rPr>
              <a:t>Ϭ</a:t>
            </a:r>
            <a:r>
              <a:rPr sz="1200" b="1" spc="-185" dirty="0">
                <a:latin typeface="Arial"/>
                <a:cs typeface="Arial"/>
              </a:rPr>
              <a:t>ج</a:t>
            </a:r>
            <a:r>
              <a:rPr sz="1200" b="1" spc="60" dirty="0">
                <a:latin typeface="Arial"/>
                <a:cs typeface="Arial"/>
              </a:rPr>
              <a:t>م</a:t>
            </a:r>
            <a:r>
              <a:rPr sz="1200" b="1" spc="10" dirty="0">
                <a:latin typeface="Arial"/>
                <a:cs typeface="Arial"/>
              </a:rPr>
              <a:t>ا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459" dirty="0">
                <a:latin typeface="Arial"/>
                <a:cs typeface="Arial"/>
              </a:rPr>
              <a:t>ب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459" dirty="0">
                <a:latin typeface="Arial"/>
                <a:cs typeface="Arial"/>
              </a:rPr>
              <a:t>ΕΎي</a:t>
            </a:r>
            <a:r>
              <a:rPr sz="1200" b="1" spc="-405" dirty="0">
                <a:latin typeface="Arial"/>
                <a:cs typeface="Arial"/>
              </a:rPr>
              <a:t>ب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75" dirty="0">
                <a:latin typeface="Arial"/>
                <a:cs typeface="Arial"/>
              </a:rPr>
              <a:t>ج</a:t>
            </a:r>
            <a:r>
              <a:rPr sz="1200" b="1" spc="-229" dirty="0">
                <a:latin typeface="Arial"/>
                <a:cs typeface="Arial"/>
              </a:rPr>
              <a:t>يإ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30" dirty="0">
                <a:latin typeface="Arial"/>
                <a:cs typeface="Arial"/>
              </a:rPr>
              <a:t>نم</a:t>
            </a:r>
            <a:r>
              <a:rPr sz="1200" b="1" dirty="0">
                <a:latin typeface="Arial"/>
                <a:cs typeface="Arial"/>
              </a:rPr>
              <a:t> ة</a:t>
            </a:r>
            <a:r>
              <a:rPr sz="1200" b="1" spc="5" dirty="0">
                <a:latin typeface="Arial"/>
                <a:cs typeface="Arial"/>
              </a:rPr>
              <a:t>د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545" dirty="0">
                <a:latin typeface="Arial"/>
                <a:cs typeface="Arial"/>
              </a:rPr>
              <a:t>ϔ</a:t>
            </a:r>
            <a:r>
              <a:rPr sz="1200" b="1" spc="-175" dirty="0">
                <a:latin typeface="Arial"/>
                <a:cs typeface="Arial"/>
              </a:rPr>
              <a:t>تسال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Ε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80" dirty="0">
                <a:latin typeface="Arial"/>
                <a:cs typeface="Arial"/>
              </a:rPr>
              <a:t>عم</a:t>
            </a:r>
            <a:r>
              <a:rPr sz="1200" b="1" spc="-830" dirty="0">
                <a:latin typeface="Arial"/>
                <a:cs typeface="Arial"/>
              </a:rPr>
              <a:t>Ύ</a:t>
            </a:r>
            <a:r>
              <a:rPr sz="1200" b="1" spc="-75" dirty="0">
                <a:latin typeface="Arial"/>
                <a:cs typeface="Arial"/>
              </a:rPr>
              <a:t>ج</a:t>
            </a:r>
            <a:r>
              <a:rPr sz="1200" b="1" spc="-275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ه</a:t>
            </a:r>
            <a:r>
              <a:rPr sz="1200" b="1" spc="-5" dirty="0">
                <a:latin typeface="Arial"/>
                <a:cs typeface="Arial"/>
              </a:rPr>
              <a:t>ذ</a:t>
            </a:r>
            <a:r>
              <a:rPr sz="1200" b="1" spc="145" dirty="0">
                <a:latin typeface="Arial"/>
                <a:cs typeface="Arial"/>
              </a:rPr>
              <a:t>ه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عم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360" dirty="0">
                <a:latin typeface="Arial"/>
                <a:cs typeface="Arial"/>
              </a:rPr>
              <a:t>ϕيسنت</a:t>
            </a:r>
            <a:r>
              <a:rPr sz="1200" b="1" spc="-245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-380" dirty="0">
                <a:latin typeface="Arial"/>
                <a:cs typeface="Arial"/>
              </a:rPr>
              <a:t>ϡت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0" dirty="0">
                <a:latin typeface="Arial"/>
                <a:cs typeface="Arial"/>
              </a:rPr>
              <a:t>له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)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195" dirty="0">
                <a:latin typeface="Arial"/>
                <a:cs typeface="Arial"/>
              </a:rPr>
              <a:t>˾</a:t>
            </a:r>
            <a:endParaRPr sz="1200">
              <a:latin typeface="Arial"/>
              <a:cs typeface="Arial"/>
            </a:endParaRPr>
          </a:p>
          <a:p>
            <a:pPr marL="2056130">
              <a:lnSpc>
                <a:spcPct val="100000"/>
              </a:lnSpc>
              <a:spcBef>
                <a:spcPts val="625"/>
              </a:spcBef>
              <a:tabLst>
                <a:tab pos="3567429" algn="l"/>
              </a:tabLst>
            </a:pPr>
            <a:r>
              <a:rPr sz="1200" b="1" spc="320" dirty="0">
                <a:latin typeface="Arial"/>
                <a:cs typeface="Arial"/>
              </a:rPr>
              <a:t>ا	</a:t>
            </a:r>
            <a:r>
              <a:rPr sz="1200" b="1" spc="-285" dirty="0">
                <a:latin typeface="Arial"/>
                <a:cs typeface="Arial"/>
              </a:rPr>
              <a:t>ϡعن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70"/>
              </a:spcBef>
            </a:pPr>
            <a:r>
              <a:rPr sz="1800" b="1" baseline="2314" dirty="0">
                <a:latin typeface="Arial"/>
                <a:cs typeface="Arial"/>
              </a:rPr>
              <a:t>؟</a:t>
            </a:r>
            <a:r>
              <a:rPr sz="1800" b="1" spc="-15" baseline="2314" dirty="0">
                <a:latin typeface="Arial"/>
                <a:cs typeface="Arial"/>
              </a:rPr>
              <a:t> </a:t>
            </a:r>
            <a:r>
              <a:rPr sz="1800" b="1" spc="-555" baseline="2314" dirty="0">
                <a:latin typeface="Arial"/>
                <a:cs typeface="Arial"/>
              </a:rPr>
              <a:t>Δ</a:t>
            </a:r>
            <a:r>
              <a:rPr sz="1800" b="1" spc="-735" baseline="2314" dirty="0">
                <a:latin typeface="Arial"/>
                <a:cs typeface="Arial"/>
              </a:rPr>
              <a:t>Ϭب</a:t>
            </a:r>
            <a:r>
              <a:rPr sz="1800" b="1" spc="-1005" baseline="2314" dirty="0">
                <a:latin typeface="Arial"/>
                <a:cs typeface="Arial"/>
              </a:rPr>
              <a:t>Ύ</a:t>
            </a:r>
            <a:r>
              <a:rPr sz="1800" b="1" spc="-307" baseline="2314" dirty="0">
                <a:latin typeface="Arial"/>
                <a:cs typeface="Arial"/>
              </a:rPr>
              <a:t>ش</a:t>
            </a:r>
            <a:r>
              <a:rPr sz="1800" b="1" spc="-120" baseline="2314" dirty="0">
                <a:latin typeface="Arial"/>
                <a:cs typeface="Arial"/>
              </a:rPr>
              <a:t>م</a:t>
            </a:r>
            <a:r>
              <a:rPr sz="1800" b="1" spc="-412" baseline="2314" dirty="0">
                <a:latin typeface="Arial"/>
                <a:cs typeface="Arial"/>
              </a:rPr>
              <a:t>ل</a:t>
            </a:r>
            <a:r>
              <a:rPr sz="1800" b="1" baseline="2314" dirty="0">
                <a:latin typeface="Arial"/>
                <a:cs typeface="Arial"/>
              </a:rPr>
              <a:t>ا </a:t>
            </a:r>
            <a:r>
              <a:rPr sz="1800" b="1" spc="-825" baseline="2314" dirty="0">
                <a:latin typeface="Arial"/>
                <a:cs typeface="Arial"/>
              </a:rPr>
              <a:t>ϭ΃</a:t>
            </a:r>
            <a:r>
              <a:rPr sz="1800" b="1" baseline="2314" dirty="0">
                <a:latin typeface="Arial"/>
                <a:cs typeface="Arial"/>
              </a:rPr>
              <a:t> </a:t>
            </a:r>
            <a:r>
              <a:rPr sz="1800" b="1" spc="-555" baseline="2314" dirty="0">
                <a:latin typeface="Arial"/>
                <a:cs typeface="Arial"/>
              </a:rPr>
              <a:t>Δ</a:t>
            </a:r>
            <a:r>
              <a:rPr sz="1800" b="1" spc="-1035" baseline="2314" dirty="0">
                <a:latin typeface="Arial"/>
                <a:cs typeface="Arial"/>
              </a:rPr>
              <a:t>Ϡ</a:t>
            </a:r>
            <a:r>
              <a:rPr sz="1800" b="1" spc="-682" baseline="2314" dirty="0">
                <a:latin typeface="Arial"/>
                <a:cs typeface="Arial"/>
              </a:rPr>
              <a:t>ث</a:t>
            </a:r>
            <a:r>
              <a:rPr sz="1800" b="1" spc="-847" baseline="2314" dirty="0">
                <a:latin typeface="Arial"/>
                <a:cs typeface="Arial"/>
              </a:rPr>
              <a:t>Ύ</a:t>
            </a:r>
            <a:r>
              <a:rPr sz="1800" b="1" spc="-322" baseline="2314" dirty="0">
                <a:latin typeface="Arial"/>
                <a:cs typeface="Arial"/>
              </a:rPr>
              <a:t>م</a:t>
            </a:r>
            <a:r>
              <a:rPr sz="1800" b="1" spc="75" baseline="2314" dirty="0">
                <a:latin typeface="Arial"/>
                <a:cs typeface="Arial"/>
              </a:rPr>
              <a:t>م</a:t>
            </a:r>
            <a:r>
              <a:rPr sz="1800" b="1" spc="-412" baseline="2314" dirty="0">
                <a:latin typeface="Arial"/>
                <a:cs typeface="Arial"/>
              </a:rPr>
              <a:t>ل</a:t>
            </a:r>
            <a:r>
              <a:rPr sz="1800" b="1" baseline="2314" dirty="0">
                <a:latin typeface="Arial"/>
                <a:cs typeface="Arial"/>
              </a:rPr>
              <a:t>ا</a:t>
            </a:r>
            <a:r>
              <a:rPr sz="1800" b="1" spc="7" baseline="2314" dirty="0">
                <a:latin typeface="Arial"/>
                <a:cs typeface="Arial"/>
              </a:rPr>
              <a:t> </a:t>
            </a:r>
            <a:r>
              <a:rPr sz="1800" b="1" spc="-44" baseline="2314" dirty="0">
                <a:latin typeface="Arial"/>
                <a:cs typeface="Arial"/>
              </a:rPr>
              <a:t>ج</a:t>
            </a:r>
            <a:r>
              <a:rPr sz="1800" b="1" spc="97" baseline="2314" dirty="0">
                <a:latin typeface="Arial"/>
                <a:cs typeface="Arial"/>
              </a:rPr>
              <a:t>م</a:t>
            </a:r>
            <a:r>
              <a:rPr sz="1800" b="1" baseline="2314" dirty="0">
                <a:latin typeface="Arial"/>
                <a:cs typeface="Arial"/>
              </a:rPr>
              <a:t>ا</a:t>
            </a:r>
            <a:r>
              <a:rPr sz="1800" b="1" spc="-7" baseline="2314" dirty="0">
                <a:latin typeface="Arial"/>
                <a:cs typeface="Arial"/>
              </a:rPr>
              <a:t>ر</a:t>
            </a:r>
            <a:r>
              <a:rPr sz="1800" b="1" spc="-697" baseline="2314" dirty="0">
                <a:latin typeface="Arial"/>
                <a:cs typeface="Arial"/>
              </a:rPr>
              <a:t>ب</a:t>
            </a:r>
            <a:r>
              <a:rPr sz="1800" b="1" spc="-412" baseline="2314" dirty="0">
                <a:latin typeface="Arial"/>
                <a:cs typeface="Arial"/>
              </a:rPr>
              <a:t>ل</a:t>
            </a:r>
            <a:r>
              <a:rPr sz="1800" b="1" baseline="2314" dirty="0">
                <a:latin typeface="Arial"/>
                <a:cs typeface="Arial"/>
              </a:rPr>
              <a:t>ا</a:t>
            </a:r>
            <a:r>
              <a:rPr sz="1800" b="1" spc="7" baseline="2314" dirty="0">
                <a:latin typeface="Arial"/>
                <a:cs typeface="Arial"/>
              </a:rPr>
              <a:t> </a:t>
            </a:r>
            <a:r>
              <a:rPr sz="1800" b="1" spc="-7" baseline="2314" dirty="0">
                <a:latin typeface="Arial"/>
                <a:cs typeface="Arial"/>
              </a:rPr>
              <a:t>ن</a:t>
            </a:r>
            <a:r>
              <a:rPr sz="1800" b="1" spc="89" baseline="2314" dirty="0">
                <a:latin typeface="Arial"/>
                <a:cs typeface="Arial"/>
              </a:rPr>
              <a:t>م</a:t>
            </a:r>
            <a:r>
              <a:rPr sz="1800" b="1" spc="7" baseline="2314" dirty="0">
                <a:latin typeface="Arial"/>
                <a:cs typeface="Arial"/>
              </a:rPr>
              <a:t> </a:t>
            </a:r>
            <a:r>
              <a:rPr sz="1800" b="1" spc="-7" baseline="2314" dirty="0">
                <a:latin typeface="Arial"/>
                <a:cs typeface="Arial"/>
              </a:rPr>
              <a:t>هر</a:t>
            </a:r>
            <a:r>
              <a:rPr sz="1800" b="1" spc="-682" baseline="2314" dirty="0">
                <a:latin typeface="Arial"/>
                <a:cs typeface="Arial"/>
              </a:rPr>
              <a:t>ي</a:t>
            </a:r>
            <a:r>
              <a:rPr sz="1800" b="1" baseline="2314" dirty="0">
                <a:latin typeface="Arial"/>
                <a:cs typeface="Arial"/>
              </a:rPr>
              <a:t>غ </a:t>
            </a:r>
            <a:r>
              <a:rPr sz="1800" b="1" spc="-7" baseline="2314" dirty="0">
                <a:latin typeface="Arial"/>
                <a:cs typeface="Arial"/>
              </a:rPr>
              <a:t>ن</a:t>
            </a:r>
            <a:r>
              <a:rPr sz="1800" b="1" baseline="2314" dirty="0">
                <a:latin typeface="Arial"/>
                <a:cs typeface="Arial"/>
              </a:rPr>
              <a:t>ع </a:t>
            </a:r>
            <a:r>
              <a:rPr sz="1800" b="1" spc="-44" baseline="2314" dirty="0">
                <a:latin typeface="Arial"/>
                <a:cs typeface="Arial"/>
              </a:rPr>
              <a:t>ج</a:t>
            </a:r>
            <a:r>
              <a:rPr sz="1800" b="1" spc="97" baseline="2314" dirty="0">
                <a:latin typeface="Arial"/>
                <a:cs typeface="Arial"/>
              </a:rPr>
              <a:t>م</a:t>
            </a:r>
            <a:r>
              <a:rPr sz="1800" b="1" spc="-1260" baseline="2314" dirty="0">
                <a:latin typeface="Arial"/>
                <a:cs typeface="Arial"/>
              </a:rPr>
              <a:t>Ύ</a:t>
            </a:r>
            <a:r>
              <a:rPr sz="1800" b="1" spc="-494" baseline="2314" dirty="0">
                <a:latin typeface="Arial"/>
                <a:cs typeface="Arial"/>
              </a:rPr>
              <a:t>ن</a:t>
            </a:r>
            <a:r>
              <a:rPr sz="1800" b="1" spc="-7" baseline="2314" dirty="0">
                <a:latin typeface="Arial"/>
                <a:cs typeface="Arial"/>
              </a:rPr>
              <a:t>ر</a:t>
            </a:r>
            <a:r>
              <a:rPr sz="1800" b="1" spc="-697" baseline="2314" dirty="0">
                <a:latin typeface="Arial"/>
                <a:cs typeface="Arial"/>
              </a:rPr>
              <a:t>ب</a:t>
            </a:r>
            <a:r>
              <a:rPr sz="1800" b="1" spc="-412" baseline="2314" dirty="0">
                <a:latin typeface="Arial"/>
                <a:cs typeface="Arial"/>
              </a:rPr>
              <a:t>ل</a:t>
            </a:r>
            <a:r>
              <a:rPr sz="1800" b="1" baseline="2314" dirty="0">
                <a:latin typeface="Arial"/>
                <a:cs typeface="Arial"/>
              </a:rPr>
              <a:t>ا</a:t>
            </a:r>
            <a:r>
              <a:rPr sz="1800" b="1" spc="7" baseline="2314" dirty="0">
                <a:latin typeface="Arial"/>
                <a:cs typeface="Arial"/>
              </a:rPr>
              <a:t> </a:t>
            </a:r>
            <a:r>
              <a:rPr sz="1800" b="1" spc="-7" baseline="2314" dirty="0">
                <a:latin typeface="Arial"/>
                <a:cs typeface="Arial"/>
              </a:rPr>
              <a:t>ز</a:t>
            </a:r>
            <a:r>
              <a:rPr sz="1800" b="1" spc="-1080" baseline="2314" dirty="0">
                <a:latin typeface="Arial"/>
                <a:cs typeface="Arial"/>
              </a:rPr>
              <a:t>ي</a:t>
            </a:r>
            <a:r>
              <a:rPr sz="1200" b="1" dirty="0">
                <a:latin typeface="Arial"/>
                <a:cs typeface="Arial"/>
              </a:rPr>
              <a:t>ّ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800" b="1" spc="97" baseline="2314" dirty="0">
                <a:latin typeface="Arial"/>
                <a:cs typeface="Arial"/>
              </a:rPr>
              <a:t>م</a:t>
            </a:r>
            <a:r>
              <a:rPr sz="1800" b="1" spc="-690" baseline="2314" dirty="0">
                <a:latin typeface="Arial"/>
                <a:cs typeface="Arial"/>
              </a:rPr>
              <a:t>ت</a:t>
            </a:r>
            <a:r>
              <a:rPr sz="1800" b="1" baseline="2314" dirty="0">
                <a:latin typeface="Arial"/>
                <a:cs typeface="Arial"/>
              </a:rPr>
              <a:t> </a:t>
            </a:r>
            <a:r>
              <a:rPr sz="1800" b="1" spc="-15" baseline="2314" dirty="0">
                <a:latin typeface="Arial"/>
                <a:cs typeface="Arial"/>
              </a:rPr>
              <a:t>ى</a:t>
            </a:r>
            <a:r>
              <a:rPr sz="1800" b="1" spc="-7" baseline="2314" dirty="0">
                <a:latin typeface="Arial"/>
                <a:cs typeface="Arial"/>
              </a:rPr>
              <a:t>د</a:t>
            </a:r>
            <a:r>
              <a:rPr sz="1800" b="1" spc="89" baseline="2314" dirty="0">
                <a:latin typeface="Arial"/>
                <a:cs typeface="Arial"/>
              </a:rPr>
              <a:t>م</a:t>
            </a:r>
            <a:r>
              <a:rPr sz="1800" b="1" spc="7" baseline="2314" dirty="0">
                <a:latin typeface="Arial"/>
                <a:cs typeface="Arial"/>
              </a:rPr>
              <a:t> </a:t>
            </a:r>
            <a:r>
              <a:rPr sz="1800" b="1" spc="-1260" baseline="2314" dirty="0">
                <a:latin typeface="Arial"/>
                <a:cs typeface="Arial"/>
              </a:rPr>
              <a:t>Ύ</a:t>
            </a:r>
            <a:r>
              <a:rPr sz="1800" b="1" spc="89" baseline="2314" dirty="0">
                <a:latin typeface="Arial"/>
                <a:cs typeface="Arial"/>
              </a:rPr>
              <a:t>م</a:t>
            </a:r>
            <a:r>
              <a:rPr sz="1800" b="1" spc="7" baseline="2314" dirty="0">
                <a:latin typeface="Arial"/>
                <a:cs typeface="Arial"/>
              </a:rPr>
              <a:t> </a:t>
            </a:r>
            <a:r>
              <a:rPr sz="1800" b="1" baseline="2314" dirty="0">
                <a:latin typeface="Arial"/>
                <a:cs typeface="Arial"/>
              </a:rPr>
              <a:t>) </a:t>
            </a:r>
            <a:r>
              <a:rPr sz="1800" b="1" spc="405" baseline="2314" dirty="0">
                <a:latin typeface="Arial"/>
                <a:cs typeface="Arial"/>
              </a:rPr>
              <a:t>˿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8816" y="5730572"/>
            <a:ext cx="3575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65" dirty="0">
                <a:latin typeface="Arial"/>
                <a:cs typeface="Arial"/>
              </a:rPr>
              <a:t>نϭ</a:t>
            </a:r>
            <a:r>
              <a:rPr sz="1200" b="1" spc="-60" dirty="0">
                <a:latin typeface="Arial"/>
                <a:cs typeface="Arial"/>
              </a:rPr>
              <a:t>ر</a:t>
            </a:r>
            <a:r>
              <a:rPr sz="1200" b="1" spc="-75" dirty="0">
                <a:latin typeface="Arial"/>
                <a:cs typeface="Arial"/>
              </a:rPr>
              <a:t>خ</a:t>
            </a:r>
            <a:r>
              <a:rPr sz="1200" b="1" dirty="0">
                <a:latin typeface="Arial"/>
                <a:cs typeface="Arial"/>
              </a:rPr>
              <a:t>آ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11504" y="9083928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8650" y="1077213"/>
            <a:ext cx="0" cy="7989570"/>
          </a:xfrm>
          <a:custGeom>
            <a:avLst/>
            <a:gdLst/>
            <a:ahLst/>
            <a:cxnLst/>
            <a:rect l="l" t="t" r="r" b="b"/>
            <a:pathLst>
              <a:path h="7989570">
                <a:moveTo>
                  <a:pt x="0" y="0"/>
                </a:moveTo>
                <a:lnTo>
                  <a:pt x="0" y="798957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1504" y="1060068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52325" y="1077589"/>
            <a:ext cx="0" cy="7989570"/>
          </a:xfrm>
          <a:custGeom>
            <a:avLst/>
            <a:gdLst/>
            <a:ahLst/>
            <a:cxnLst/>
            <a:rect l="l" t="t" r="r" b="b"/>
            <a:pathLst>
              <a:path h="7989570">
                <a:moveTo>
                  <a:pt x="0" y="0"/>
                </a:moveTo>
                <a:lnTo>
                  <a:pt x="0" y="7989578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7225" y="9049639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2939" y="1100073"/>
            <a:ext cx="0" cy="7943850"/>
          </a:xfrm>
          <a:custGeom>
            <a:avLst/>
            <a:gdLst/>
            <a:ahLst/>
            <a:cxnLst/>
            <a:rect l="l" t="t" r="r" b="b"/>
            <a:pathLst>
              <a:path h="7943850">
                <a:moveTo>
                  <a:pt x="0" y="0"/>
                </a:moveTo>
                <a:lnTo>
                  <a:pt x="0" y="79438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7225" y="1094358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18035" y="1100449"/>
            <a:ext cx="0" cy="7943850"/>
          </a:xfrm>
          <a:custGeom>
            <a:avLst/>
            <a:gdLst/>
            <a:ahLst/>
            <a:cxnLst/>
            <a:rect l="l" t="t" r="r" b="b"/>
            <a:pathLst>
              <a:path h="7943850">
                <a:moveTo>
                  <a:pt x="0" y="0"/>
                </a:moveTo>
                <a:lnTo>
                  <a:pt x="0" y="7943858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14900" y="620267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64289" y="620267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14800" y="516065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64289" y="516952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51610" y="569786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08204" y="5688951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08410" y="5688951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65710" y="569786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86455" y="215453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6300" y="240855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76300" y="267525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6455" y="294320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6300" y="319723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6300" y="346393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86455" y="373187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6300" y="398590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6300" y="425260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86455" y="697357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6300" y="722756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76300" y="749426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86455" y="7762244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6300" y="801624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76300" y="828294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86455" y="855091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6300" y="880490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400800" y="1450342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14900" y="1450342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590673" y="10063274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0" dirty="0">
                <a:latin typeface="Times New Roman"/>
                <a:cs typeface="Times New Roman"/>
              </a:rPr>
              <a:t>˾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27492" y="1010836"/>
            <a:ext cx="4213225" cy="782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8145">
              <a:lnSpc>
                <a:spcPct val="100000"/>
              </a:lnSpc>
            </a:pPr>
            <a:r>
              <a:rPr sz="1800" b="1" spc="-325" dirty="0">
                <a:latin typeface="Arial"/>
                <a:cs typeface="Arial"/>
              </a:rPr>
              <a:t>ΕاءΎص</a:t>
            </a:r>
            <a:r>
              <a:rPr sz="1800" b="1" spc="-295" dirty="0">
                <a:latin typeface="Arial"/>
                <a:cs typeface="Arial"/>
              </a:rPr>
              <a:t>ح</a:t>
            </a:r>
            <a:r>
              <a:rPr sz="1800" b="1" spc="235" dirty="0">
                <a:latin typeface="Arial"/>
                <a:cs typeface="Arial"/>
              </a:rPr>
              <a:t>إا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60" dirty="0">
                <a:latin typeface="Arial"/>
                <a:cs typeface="Arial"/>
              </a:rPr>
              <a:t>-</a:t>
            </a:r>
            <a:r>
              <a:rPr sz="2700" b="1" spc="75" baseline="4629" dirty="0">
                <a:latin typeface="Arial"/>
                <a:cs typeface="Arial"/>
              </a:rPr>
              <a:t>ً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690" dirty="0">
                <a:latin typeface="Arial"/>
                <a:cs typeface="Arial"/>
              </a:rPr>
              <a:t>ث</a:t>
            </a:r>
            <a:r>
              <a:rPr sz="1800" b="1" spc="-405" dirty="0">
                <a:latin typeface="Arial"/>
                <a:cs typeface="Arial"/>
              </a:rPr>
              <a:t>ل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690" dirty="0">
                <a:latin typeface="Arial"/>
                <a:cs typeface="Arial"/>
              </a:rPr>
              <a:t>ث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؟</a:t>
            </a:r>
            <a:r>
              <a:rPr sz="1400" b="1" spc="-994" dirty="0">
                <a:latin typeface="Arial"/>
                <a:cs typeface="Arial"/>
              </a:rPr>
              <a:t>Ύ</a:t>
            </a:r>
            <a:r>
              <a:rPr sz="1400" b="1" spc="-195" dirty="0">
                <a:latin typeface="Arial"/>
                <a:cs typeface="Arial"/>
              </a:rPr>
              <a:t>Ϭعم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210" dirty="0">
                <a:latin typeface="Arial"/>
                <a:cs typeface="Arial"/>
              </a:rPr>
              <a:t>ϕ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440" dirty="0">
                <a:latin typeface="Arial"/>
                <a:cs typeface="Arial"/>
              </a:rPr>
              <a:t>سنت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45" dirty="0">
                <a:latin typeface="Arial"/>
                <a:cs typeface="Arial"/>
              </a:rPr>
              <a:t>ϡت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-180" dirty="0">
                <a:latin typeface="Arial"/>
                <a:cs typeface="Arial"/>
              </a:rPr>
              <a:t>ϭ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،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7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نم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25" dirty="0">
                <a:latin typeface="Arial"/>
                <a:cs typeface="Arial"/>
              </a:rPr>
              <a:t>دي</a:t>
            </a:r>
            <a:r>
              <a:rPr sz="1400" b="1" spc="-520" dirty="0">
                <a:latin typeface="Arial"/>
                <a:cs typeface="Arial"/>
              </a:rPr>
              <a:t>ϔ</a:t>
            </a:r>
            <a:r>
              <a:rPr sz="1400" b="1" spc="-495" dirty="0">
                <a:latin typeface="Arial"/>
                <a:cs typeface="Arial"/>
              </a:rPr>
              <a:t>تست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55" dirty="0">
                <a:latin typeface="Arial"/>
                <a:cs typeface="Arial"/>
              </a:rPr>
              <a:t>ن΃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ن</a:t>
            </a:r>
            <a:r>
              <a:rPr sz="1400" b="1" spc="-240" dirty="0">
                <a:latin typeface="Arial"/>
                <a:cs typeface="Arial"/>
              </a:rPr>
              <a:t>كمي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ي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390" dirty="0">
                <a:latin typeface="Arial"/>
                <a:cs typeface="Arial"/>
              </a:rPr>
              <a:t>ΕΎϬج</a:t>
            </a:r>
            <a:r>
              <a:rPr sz="1400" b="1" spc="-25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00" dirty="0">
                <a:latin typeface="Arial"/>
                <a:cs typeface="Arial"/>
              </a:rPr>
              <a:t>ي</a:t>
            </a:r>
            <a:r>
              <a:rPr sz="1400" b="1" spc="175" dirty="0">
                <a:latin typeface="Arial"/>
                <a:cs typeface="Arial"/>
              </a:rPr>
              <a:t>ه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0065" y="9447148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7209" y="1440433"/>
            <a:ext cx="0" cy="7989570"/>
          </a:xfrm>
          <a:custGeom>
            <a:avLst/>
            <a:gdLst/>
            <a:ahLst/>
            <a:cxnLst/>
            <a:rect l="l" t="t" r="r" b="b"/>
            <a:pathLst>
              <a:path h="7989570">
                <a:moveTo>
                  <a:pt x="0" y="0"/>
                </a:moveTo>
                <a:lnTo>
                  <a:pt x="0" y="798957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0065" y="1423288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60885" y="1440180"/>
            <a:ext cx="0" cy="7989570"/>
          </a:xfrm>
          <a:custGeom>
            <a:avLst/>
            <a:gdLst/>
            <a:ahLst/>
            <a:cxnLst/>
            <a:rect l="l" t="t" r="r" b="b"/>
            <a:pathLst>
              <a:path h="7989570">
                <a:moveTo>
                  <a:pt x="0" y="0"/>
                </a:moveTo>
                <a:lnTo>
                  <a:pt x="0" y="7989569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5784" y="9412858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1500" y="1463293"/>
            <a:ext cx="0" cy="7943850"/>
          </a:xfrm>
          <a:custGeom>
            <a:avLst/>
            <a:gdLst/>
            <a:ahLst/>
            <a:cxnLst/>
            <a:rect l="l" t="t" r="r" b="b"/>
            <a:pathLst>
              <a:path h="7943850">
                <a:moveTo>
                  <a:pt x="0" y="0"/>
                </a:moveTo>
                <a:lnTo>
                  <a:pt x="0" y="79438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784" y="1457578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26595" y="1463039"/>
            <a:ext cx="0" cy="7943850"/>
          </a:xfrm>
          <a:custGeom>
            <a:avLst/>
            <a:gdLst/>
            <a:ahLst/>
            <a:cxnLst/>
            <a:rect l="l" t="t" r="r" b="b"/>
            <a:pathLst>
              <a:path h="7943850">
                <a:moveTo>
                  <a:pt x="0" y="0"/>
                </a:moveTo>
                <a:lnTo>
                  <a:pt x="0" y="79438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7690" y="2057400"/>
            <a:ext cx="6381750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3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7690" y="2082805"/>
            <a:ext cx="6381750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39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6455" y="290574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300" y="315977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6300" y="342646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6455" y="369441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6300" y="394843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6300" y="421513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86455" y="448308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6300" y="473646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6300" y="500316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86455" y="527111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76300" y="552513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6300" y="579183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86455" y="605978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6300" y="631380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76300" y="658050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6455" y="684845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6300" y="710247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6300" y="736917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86455" y="763712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6300" y="789114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6300" y="815784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86455" y="8425815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6300" y="867981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76300" y="894651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590673" y="10063274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˿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49157" y="1315639"/>
            <a:ext cx="3471545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-----</a:t>
            </a:r>
            <a:r>
              <a:rPr sz="1800" spc="40" dirty="0">
                <a:latin typeface="Arial"/>
                <a:cs typeface="Arial"/>
              </a:rPr>
              <a:t>-</a:t>
            </a:r>
            <a:r>
              <a:rPr sz="1800" b="1" spc="-470" dirty="0">
                <a:latin typeface="Arial"/>
                <a:cs typeface="Arial"/>
              </a:rPr>
              <a:t>ϡ</a:t>
            </a:r>
            <a:r>
              <a:rPr sz="1800" b="1" spc="-660" dirty="0">
                <a:latin typeface="Arial"/>
                <a:cs typeface="Arial"/>
              </a:rPr>
              <a:t>Ύعل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690" dirty="0">
                <a:latin typeface="Arial"/>
                <a:cs typeface="Arial"/>
              </a:rPr>
              <a:t>ϡسϘلΎب</a:t>
            </a:r>
            <a:r>
              <a:rPr sz="1800" b="1" dirty="0">
                <a:latin typeface="Arial"/>
                <a:cs typeface="Arial"/>
              </a:rPr>
              <a:t> س</a:t>
            </a:r>
            <a:r>
              <a:rPr sz="1800" b="1" spc="-300" dirty="0">
                <a:latin typeface="Arial"/>
                <a:cs typeface="Arial"/>
              </a:rPr>
              <a:t>يردتلا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425" dirty="0">
                <a:latin typeface="Arial"/>
                <a:cs typeface="Arial"/>
              </a:rPr>
              <a:t>Δئيه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650" dirty="0">
                <a:latin typeface="Arial"/>
                <a:cs typeface="Arial"/>
              </a:rPr>
              <a:t>ءΎضع΃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-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2700" b="1" spc="75" baseline="4629" dirty="0">
                <a:latin typeface="Arial"/>
                <a:cs typeface="Arial"/>
              </a:rPr>
              <a:t>ً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505" dirty="0">
                <a:latin typeface="Arial"/>
                <a:cs typeface="Arial"/>
              </a:rPr>
              <a:t>عب</a:t>
            </a:r>
            <a:r>
              <a:rPr sz="1800" b="1" spc="5" dirty="0">
                <a:latin typeface="Arial"/>
                <a:cs typeface="Arial"/>
              </a:rPr>
              <a:t>ا</a:t>
            </a:r>
            <a:r>
              <a:rPr sz="1800" b="1" dirty="0">
                <a:latin typeface="Arial"/>
                <a:cs typeface="Arial"/>
              </a:rPr>
              <a:t>ر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847" y="6507931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5236" y="6507931"/>
            <a:ext cx="9537700" cy="0"/>
          </a:xfrm>
          <a:custGeom>
            <a:avLst/>
            <a:gdLst/>
            <a:ahLst/>
            <a:cxnLst/>
            <a:rect l="l" t="t" r="r" b="b"/>
            <a:pathLst>
              <a:path w="9537700">
                <a:moveTo>
                  <a:pt x="0" y="0"/>
                </a:moveTo>
                <a:lnTo>
                  <a:pt x="9537191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26040" y="6512503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31921" y="693114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̀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8212" y="1624193"/>
          <a:ext cx="9624060" cy="4879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3967"/>
                <a:gridCol w="1432950"/>
                <a:gridCol w="1028699"/>
                <a:gridCol w="522975"/>
                <a:gridCol w="1549907"/>
                <a:gridCol w="777636"/>
                <a:gridCol w="1935723"/>
                <a:gridCol w="735329"/>
              </a:tblGrid>
              <a:tr h="425195">
                <a:tc>
                  <a:txBody>
                    <a:bodyPr/>
                    <a:lstStyle/>
                    <a:p>
                      <a:pPr marL="33337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Δ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ϕي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قدلا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لΎجم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</a:pPr>
                      <a:r>
                        <a:rPr sz="1300" b="1" spc="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300" b="1" spc="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تلا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Δنس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ϭدلا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جر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خت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ΔعمΎج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يسنج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400" b="1" spc="1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ـساا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ϡ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156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00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140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17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1721" y="777666"/>
            <a:ext cx="2068830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690" dirty="0">
                <a:latin typeface="Arial"/>
                <a:cs typeface="Arial"/>
              </a:rPr>
              <a:t>ϡسϘلΎب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40" dirty="0">
                <a:latin typeface="Arial"/>
                <a:cs typeface="Arial"/>
              </a:rPr>
              <a:t>ي</a:t>
            </a:r>
            <a:r>
              <a:rPr sz="1800" b="1" spc="-500" dirty="0">
                <a:latin typeface="Arial"/>
                <a:cs typeface="Arial"/>
              </a:rPr>
              <a:t>ن</a:t>
            </a:r>
            <a:r>
              <a:rPr sz="1800" b="1" spc="-409" dirty="0">
                <a:latin typeface="Arial"/>
                <a:cs typeface="Arial"/>
              </a:rPr>
              <a:t>ϔلا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335" dirty="0">
                <a:latin typeface="Arial"/>
                <a:cs typeface="Arial"/>
              </a:rPr>
              <a:t>ردΎكلا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-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2700" b="1" spc="75" baseline="4629" dirty="0">
                <a:latin typeface="Arial"/>
                <a:cs typeface="Arial"/>
              </a:rPr>
              <a:t>ً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540" dirty="0">
                <a:latin typeface="Arial"/>
                <a:cs typeface="Arial"/>
              </a:rPr>
              <a:t>س</a:t>
            </a:r>
            <a:r>
              <a:rPr sz="1800" b="1" spc="90" dirty="0">
                <a:latin typeface="Arial"/>
                <a:cs typeface="Arial"/>
              </a:rPr>
              <a:t>م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105" dirty="0">
                <a:latin typeface="Arial"/>
                <a:cs typeface="Arial"/>
              </a:rPr>
              <a:t>خ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2058" y="3453262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88446" y="3453262"/>
            <a:ext cx="8980805" cy="0"/>
          </a:xfrm>
          <a:custGeom>
            <a:avLst/>
            <a:gdLst/>
            <a:ahLst/>
            <a:cxnLst/>
            <a:rect l="l" t="t" r="r" b="b"/>
            <a:pathLst>
              <a:path w="8980805">
                <a:moveTo>
                  <a:pt x="0" y="0"/>
                </a:moveTo>
                <a:lnTo>
                  <a:pt x="8980620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12679" y="3457834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67907" y="3972619"/>
            <a:ext cx="2235835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470" dirty="0">
                <a:latin typeface="Arial"/>
                <a:cs typeface="Arial"/>
              </a:rPr>
              <a:t>ϡ</a:t>
            </a:r>
            <a:r>
              <a:rPr sz="1800" b="1" spc="-735" dirty="0">
                <a:latin typeface="Arial"/>
                <a:cs typeface="Arial"/>
              </a:rPr>
              <a:t>سϘلΎب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20" dirty="0">
                <a:latin typeface="Arial"/>
                <a:cs typeface="Arial"/>
              </a:rPr>
              <a:t>ϱ</a:t>
            </a:r>
            <a:r>
              <a:rPr sz="1800" b="1" spc="5" dirty="0">
                <a:latin typeface="Arial"/>
                <a:cs typeface="Arial"/>
              </a:rPr>
              <a:t>ر</a:t>
            </a:r>
            <a:r>
              <a:rPr sz="1800" b="1" dirty="0">
                <a:latin typeface="Arial"/>
                <a:cs typeface="Arial"/>
              </a:rPr>
              <a:t>ا</a:t>
            </a:r>
            <a:r>
              <a:rPr sz="1800" b="1" spc="155" dirty="0">
                <a:latin typeface="Arial"/>
                <a:cs typeface="Arial"/>
              </a:rPr>
              <a:t>دإا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335" dirty="0">
                <a:latin typeface="Arial"/>
                <a:cs typeface="Arial"/>
              </a:rPr>
              <a:t>ردΎكلا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-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2700" b="1" spc="75" baseline="4629" dirty="0">
                <a:latin typeface="Arial"/>
                <a:cs typeface="Arial"/>
              </a:rPr>
              <a:t>ً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540" dirty="0">
                <a:latin typeface="Arial"/>
                <a:cs typeface="Arial"/>
              </a:rPr>
              <a:t>س</a:t>
            </a:r>
            <a:r>
              <a:rPr sz="1800" b="1" spc="-10" dirty="0">
                <a:latin typeface="Arial"/>
                <a:cs typeface="Arial"/>
              </a:rPr>
              <a:t>د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535" dirty="0">
                <a:latin typeface="Arial"/>
                <a:cs typeface="Arial"/>
              </a:rPr>
              <a:t>س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32058" y="6648139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446" y="6648139"/>
            <a:ext cx="8980805" cy="0"/>
          </a:xfrm>
          <a:custGeom>
            <a:avLst/>
            <a:gdLst/>
            <a:ahLst/>
            <a:cxnLst/>
            <a:rect l="l" t="t" r="r" b="b"/>
            <a:pathLst>
              <a:path w="8980805">
                <a:moveTo>
                  <a:pt x="0" y="0"/>
                </a:moveTo>
                <a:lnTo>
                  <a:pt x="8980620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12679" y="6652710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431921" y="693114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́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1423" y="1217285"/>
          <a:ext cx="9067165" cy="2232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09"/>
                <a:gridCol w="685799"/>
                <a:gridCol w="1172346"/>
                <a:gridCol w="1170431"/>
                <a:gridCol w="1600443"/>
                <a:gridCol w="1143396"/>
                <a:gridCol w="2266431"/>
                <a:gridCol w="229361"/>
              </a:tblGrid>
              <a:tr h="367283"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000" b="1" spc="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لΎ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12725" marR="95885" indent="-107314">
                        <a:lnSpc>
                          <a:spcPts val="1150"/>
                        </a:lnSpc>
                      </a:pPr>
                      <a:r>
                        <a:rPr sz="1000" b="1" spc="1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دد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ع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خل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000" b="1" spc="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Ϭج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ϔ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΅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Δيسن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جل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ϡ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428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Δل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مΎ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680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235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31423" y="4412229"/>
          <a:ext cx="9067165" cy="2232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09"/>
                <a:gridCol w="685799"/>
                <a:gridCol w="1172346"/>
                <a:gridCol w="1170431"/>
                <a:gridCol w="1600443"/>
                <a:gridCol w="1143396"/>
                <a:gridCol w="2266431"/>
                <a:gridCol w="229361"/>
              </a:tblGrid>
              <a:tr h="367293"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000" b="1" spc="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لΎ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12725" marR="95885" indent="-107314">
                        <a:lnSpc>
                          <a:spcPts val="1150"/>
                        </a:lnSpc>
                      </a:pPr>
                      <a:r>
                        <a:rPr sz="1000" b="1" spc="1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دد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ع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خل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b="1" spc="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ج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90220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ϱ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را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΅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Δيسن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جل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ϡ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428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Δل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مΎ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140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175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1629" y="811212"/>
            <a:ext cx="3757929" cy="2203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10" dirty="0">
                <a:latin typeface="Simplified Arabic"/>
                <a:cs typeface="Simplified Arabic"/>
              </a:rPr>
              <a:t>ةح</a:t>
            </a:r>
            <a:r>
              <a:rPr sz="1600" b="1" spc="15" dirty="0">
                <a:latin typeface="Simplified Arabic"/>
                <a:cs typeface="Simplified Arabic"/>
              </a:rPr>
              <a:t>ا</a:t>
            </a:r>
            <a:r>
              <a:rPr sz="1600" b="1" spc="-445" dirty="0">
                <a:latin typeface="Simplified Arabic"/>
                <a:cs typeface="Simplified Arabic"/>
              </a:rPr>
              <a:t>تم</a:t>
            </a:r>
            <a:r>
              <a:rPr sz="1600" b="1" spc="-875" dirty="0">
                <a:latin typeface="Simplified Arabic"/>
                <a:cs typeface="Simplified Arabic"/>
              </a:rPr>
              <a:t>ƃ</a:t>
            </a:r>
            <a:r>
              <a:rPr sz="1600" b="1" spc="-5" dirty="0">
                <a:latin typeface="Simplified Arabic"/>
                <a:cs typeface="Simplified Arabic"/>
              </a:rPr>
              <a:t>ا</a:t>
            </a:r>
            <a:r>
              <a:rPr sz="1600" b="1" dirty="0">
                <a:latin typeface="Simplified Arabic"/>
                <a:cs typeface="Simplified Arabic"/>
              </a:rPr>
              <a:t> </a:t>
            </a:r>
            <a:r>
              <a:rPr sz="1600" b="1" spc="-20" dirty="0">
                <a:latin typeface="Simplified Arabic"/>
                <a:cs typeface="Simplified Arabic"/>
              </a:rPr>
              <a:t>ت</a:t>
            </a:r>
            <a:r>
              <a:rPr sz="1600" b="1" spc="25" dirty="0">
                <a:latin typeface="Simplified Arabic"/>
                <a:cs typeface="Simplified Arabic"/>
              </a:rPr>
              <a:t>ا</a:t>
            </a:r>
            <a:r>
              <a:rPr sz="1600" b="1" spc="-220" dirty="0">
                <a:latin typeface="Simplified Arabic"/>
                <a:cs typeface="Simplified Arabic"/>
              </a:rPr>
              <a:t>يناƂمإا</a:t>
            </a:r>
            <a:r>
              <a:rPr sz="1600" b="1" spc="-15" dirty="0">
                <a:latin typeface="Simplified Arabic"/>
                <a:cs typeface="Simplified Arabic"/>
              </a:rPr>
              <a:t> </a:t>
            </a:r>
            <a:r>
              <a:rPr sz="1600" b="1" spc="-35" dirty="0">
                <a:latin typeface="Simplified Arabic"/>
                <a:cs typeface="Simplified Arabic"/>
              </a:rPr>
              <a:t>-</a:t>
            </a:r>
            <a:r>
              <a:rPr sz="2400" b="1" spc="-712" baseline="-5208" dirty="0">
                <a:latin typeface="Simplified Arabic"/>
                <a:cs typeface="Simplified Arabic"/>
              </a:rPr>
              <a:t> </a:t>
            </a:r>
            <a:r>
              <a:rPr sz="1600" b="1" spc="25" dirty="0">
                <a:latin typeface="Simplified Arabic"/>
                <a:cs typeface="Simplified Arabic"/>
              </a:rPr>
              <a:t>ا</a:t>
            </a:r>
            <a:r>
              <a:rPr sz="1600" b="1" spc="-295" dirty="0">
                <a:latin typeface="Simplified Arabic"/>
                <a:cs typeface="Simplified Arabic"/>
              </a:rPr>
              <a:t>ع</a:t>
            </a:r>
            <a:r>
              <a:rPr sz="1600" b="1" spc="-620" dirty="0">
                <a:latin typeface="Simplified Arabic"/>
                <a:cs typeface="Simplified Arabic"/>
              </a:rPr>
              <a:t>ب</a:t>
            </a:r>
            <a:r>
              <a:rPr sz="1600" b="1" spc="15" dirty="0">
                <a:latin typeface="Simplified Arabic"/>
                <a:cs typeface="Simplified Arabic"/>
              </a:rPr>
              <a:t>ا</a:t>
            </a:r>
            <a:r>
              <a:rPr sz="1600" b="1" spc="-475" dirty="0">
                <a:latin typeface="Simplified Arabic"/>
                <a:cs typeface="Simplified Arabic"/>
              </a:rPr>
              <a:t>س</a:t>
            </a:r>
            <a:endParaRPr sz="16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imes New Roman"/>
              <a:cs typeface="Times New Roman"/>
            </a:endParaRPr>
          </a:p>
          <a:p>
            <a:pPr marL="480695" algn="ctr">
              <a:lnSpc>
                <a:spcPct val="100000"/>
              </a:lnSpc>
            </a:pPr>
            <a:r>
              <a:rPr sz="1600" b="1" dirty="0">
                <a:latin typeface="Traditional Arabic"/>
                <a:cs typeface="Traditional Arabic"/>
              </a:rPr>
              <a:t>ا</a:t>
            </a:r>
            <a:r>
              <a:rPr sz="1600" b="1" spc="-220" dirty="0">
                <a:latin typeface="Traditional Arabic"/>
                <a:cs typeface="Traditional Arabic"/>
              </a:rPr>
              <a:t>ي</a:t>
            </a:r>
            <a:r>
              <a:rPr sz="1600" b="1" spc="-290" dirty="0">
                <a:latin typeface="Traditional Arabic"/>
                <a:cs typeface="Traditional Arabic"/>
              </a:rPr>
              <a:t>ل</a:t>
            </a:r>
            <a:r>
              <a:rPr sz="1600" b="1" spc="-55" dirty="0">
                <a:latin typeface="Traditional Arabic"/>
                <a:cs typeface="Traditional Arabic"/>
              </a:rPr>
              <a:t>ع</a:t>
            </a:r>
            <a:r>
              <a:rPr sz="1600" b="1" spc="-210" dirty="0">
                <a:latin typeface="Traditional Arabic"/>
                <a:cs typeface="Traditional Arabic"/>
              </a:rPr>
              <a:t>ل</a:t>
            </a:r>
            <a:r>
              <a:rPr sz="1600" b="1" spc="85" dirty="0">
                <a:latin typeface="Traditional Arabic"/>
                <a:cs typeface="Traditional Arabic"/>
              </a:rPr>
              <a:t>ا</a:t>
            </a:r>
            <a:r>
              <a:rPr sz="1600" b="1" spc="-5" dirty="0">
                <a:latin typeface="Traditional Arabic"/>
                <a:cs typeface="Traditional Arabic"/>
              </a:rPr>
              <a:t> </a:t>
            </a:r>
            <a:r>
              <a:rPr sz="1600" b="1" spc="135" dirty="0">
                <a:latin typeface="Traditional Arabic"/>
                <a:cs typeface="Traditional Arabic"/>
              </a:rPr>
              <a:t>ت</a:t>
            </a:r>
            <a:r>
              <a:rPr sz="1600" b="1" spc="15" dirty="0">
                <a:latin typeface="Traditional Arabic"/>
                <a:cs typeface="Traditional Arabic"/>
              </a:rPr>
              <a:t>ا</a:t>
            </a:r>
            <a:r>
              <a:rPr sz="1600" b="1" spc="40" dirty="0">
                <a:latin typeface="Traditional Arabic"/>
                <a:cs typeface="Traditional Arabic"/>
              </a:rPr>
              <a:t>س</a:t>
            </a:r>
            <a:r>
              <a:rPr sz="1600" b="1" spc="85" dirty="0">
                <a:latin typeface="Traditional Arabic"/>
                <a:cs typeface="Traditional Arabic"/>
              </a:rPr>
              <a:t>ا</a:t>
            </a:r>
            <a:r>
              <a:rPr sz="1600" b="1" spc="80" dirty="0">
                <a:latin typeface="Traditional Arabic"/>
                <a:cs typeface="Traditional Arabic"/>
              </a:rPr>
              <a:t>ر</a:t>
            </a:r>
            <a:r>
              <a:rPr sz="1600" b="1" spc="170" dirty="0">
                <a:latin typeface="Traditional Arabic"/>
                <a:cs typeface="Traditional Arabic"/>
              </a:rPr>
              <a:t>د</a:t>
            </a:r>
            <a:r>
              <a:rPr sz="1600" b="1" spc="-290" dirty="0">
                <a:latin typeface="Traditional Arabic"/>
                <a:cs typeface="Traditional Arabic"/>
              </a:rPr>
              <a:t>ل</a:t>
            </a:r>
            <a:r>
              <a:rPr sz="1600" b="1" spc="-210" dirty="0">
                <a:latin typeface="Traditional Arabic"/>
                <a:cs typeface="Traditional Arabic"/>
              </a:rPr>
              <a:t>ل</a:t>
            </a:r>
            <a:r>
              <a:rPr sz="1600" b="1" spc="-10" dirty="0">
                <a:latin typeface="Traditional Arabic"/>
                <a:cs typeface="Traditional Arabic"/>
              </a:rPr>
              <a:t> </a:t>
            </a:r>
            <a:r>
              <a:rPr sz="1600" b="1" spc="195" dirty="0">
                <a:latin typeface="Traditional Arabic"/>
                <a:cs typeface="Traditional Arabic"/>
              </a:rPr>
              <a:t>ة</a:t>
            </a:r>
            <a:r>
              <a:rPr sz="1600" b="1" spc="150" dirty="0">
                <a:latin typeface="Traditional Arabic"/>
                <a:cs typeface="Traditional Arabic"/>
              </a:rPr>
              <a:t>ح</a:t>
            </a:r>
            <a:r>
              <a:rPr sz="1600" b="1" dirty="0">
                <a:latin typeface="Traditional Arabic"/>
                <a:cs typeface="Traditional Arabic"/>
              </a:rPr>
              <a:t>ا</a:t>
            </a:r>
            <a:r>
              <a:rPr sz="1600" b="1" spc="-420" dirty="0">
                <a:latin typeface="Traditional Arabic"/>
                <a:cs typeface="Traditional Arabic"/>
              </a:rPr>
              <a:t>ت</a:t>
            </a:r>
            <a:r>
              <a:rPr sz="1600" b="1" spc="185" dirty="0">
                <a:latin typeface="Traditional Arabic"/>
                <a:cs typeface="Traditional Arabic"/>
              </a:rPr>
              <a:t>م</a:t>
            </a:r>
            <a:r>
              <a:rPr sz="1600" b="1" spc="85" dirty="0">
                <a:latin typeface="Traditional Arabic"/>
                <a:cs typeface="Traditional Arabic"/>
              </a:rPr>
              <a:t>ا</a:t>
            </a:r>
            <a:r>
              <a:rPr sz="1600" b="1" spc="-5" dirty="0">
                <a:latin typeface="Traditional Arabic"/>
                <a:cs typeface="Traditional Arabic"/>
              </a:rPr>
              <a:t> </a:t>
            </a:r>
            <a:r>
              <a:rPr sz="1600" b="1" spc="185" dirty="0">
                <a:latin typeface="Traditional Arabic"/>
                <a:cs typeface="Traditional Arabic"/>
              </a:rPr>
              <a:t>ة</a:t>
            </a:r>
            <a:r>
              <a:rPr sz="1600" b="1" spc="-220" dirty="0">
                <a:latin typeface="Traditional Arabic"/>
                <a:cs typeface="Traditional Arabic"/>
              </a:rPr>
              <a:t>ي</a:t>
            </a:r>
            <a:r>
              <a:rPr sz="1600" b="1" spc="50" dirty="0">
                <a:latin typeface="Traditional Arabic"/>
                <a:cs typeface="Traditional Arabic"/>
              </a:rPr>
              <a:t>س</a:t>
            </a:r>
            <a:r>
              <a:rPr sz="1600" b="1" spc="85" dirty="0">
                <a:latin typeface="Traditional Arabic"/>
                <a:cs typeface="Traditional Arabic"/>
              </a:rPr>
              <a:t>ا</a:t>
            </a:r>
            <a:r>
              <a:rPr sz="1600" b="1" spc="80" dirty="0">
                <a:latin typeface="Traditional Arabic"/>
                <a:cs typeface="Traditional Arabic"/>
              </a:rPr>
              <a:t>ر</a:t>
            </a:r>
            <a:r>
              <a:rPr sz="1600" b="1" spc="170" dirty="0">
                <a:latin typeface="Traditional Arabic"/>
                <a:cs typeface="Traditional Arabic"/>
              </a:rPr>
              <a:t>د</a:t>
            </a:r>
            <a:r>
              <a:rPr sz="1600" b="1" spc="-204" dirty="0">
                <a:latin typeface="Traditional Arabic"/>
                <a:cs typeface="Traditional Arabic"/>
              </a:rPr>
              <a:t>ل</a:t>
            </a:r>
            <a:r>
              <a:rPr sz="1600" b="1" spc="85" dirty="0">
                <a:latin typeface="Traditional Arabic"/>
                <a:cs typeface="Traditional Arabic"/>
              </a:rPr>
              <a:t>ا</a:t>
            </a:r>
            <a:r>
              <a:rPr sz="1600" b="1" spc="-5" dirty="0">
                <a:latin typeface="Traditional Arabic"/>
                <a:cs typeface="Traditional Arabic"/>
              </a:rPr>
              <a:t> </a:t>
            </a:r>
            <a:r>
              <a:rPr sz="1600" b="1" spc="135" dirty="0">
                <a:latin typeface="Traditional Arabic"/>
                <a:cs typeface="Traditional Arabic"/>
              </a:rPr>
              <a:t>ت</a:t>
            </a:r>
            <a:r>
              <a:rPr sz="1600" b="1" dirty="0">
                <a:latin typeface="Traditional Arabic"/>
                <a:cs typeface="Traditional Arabic"/>
              </a:rPr>
              <a:t>ا</a:t>
            </a:r>
            <a:r>
              <a:rPr sz="1600" b="1" spc="-70" dirty="0">
                <a:latin typeface="Traditional Arabic"/>
                <a:cs typeface="Traditional Arabic"/>
              </a:rPr>
              <a:t>ع</a:t>
            </a:r>
            <a:r>
              <a:rPr sz="1600" b="1" dirty="0">
                <a:latin typeface="Traditional Arabic"/>
                <a:cs typeface="Traditional Arabic"/>
              </a:rPr>
              <a:t>ا</a:t>
            </a:r>
            <a:r>
              <a:rPr sz="1600" b="1" spc="-285" dirty="0">
                <a:latin typeface="Traditional Arabic"/>
                <a:cs typeface="Traditional Arabic"/>
              </a:rPr>
              <a:t>ق</a:t>
            </a:r>
            <a:r>
              <a:rPr sz="1600" b="1" spc="-210" dirty="0">
                <a:latin typeface="Traditional Arabic"/>
                <a:cs typeface="Traditional Arabic"/>
              </a:rPr>
              <a:t>ل</a:t>
            </a:r>
            <a:r>
              <a:rPr sz="1600" b="1" spc="85" dirty="0">
                <a:latin typeface="Traditional Arabic"/>
                <a:cs typeface="Traditional Arabic"/>
              </a:rPr>
              <a:t>ا</a:t>
            </a:r>
            <a:r>
              <a:rPr sz="1600" b="1" dirty="0">
                <a:latin typeface="Traditional Arabic"/>
                <a:cs typeface="Traditional Arabic"/>
              </a:rPr>
              <a:t> </a:t>
            </a:r>
            <a:r>
              <a:rPr sz="1600" b="1" spc="10" dirty="0">
                <a:latin typeface="Traditional Arabic"/>
                <a:cs typeface="Traditional Arabic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-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65" dirty="0">
                <a:latin typeface="Traditional Arabic"/>
                <a:cs typeface="Traditional Arabic"/>
              </a:rPr>
              <a:t>أ</a:t>
            </a:r>
            <a:endParaRPr sz="1600">
              <a:latin typeface="Traditional Arabic"/>
              <a:cs typeface="Traditional Arabic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00">
              <a:latin typeface="Times New Roman"/>
              <a:cs typeface="Times New Roman"/>
            </a:endParaRPr>
          </a:p>
          <a:p>
            <a:pPr marL="649605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515" dirty="0">
                <a:latin typeface="Arial"/>
                <a:cs typeface="Arial"/>
              </a:rPr>
              <a:t>يϠع</a:t>
            </a:r>
            <a:r>
              <a:rPr sz="1400" b="1" spc="-3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9" dirty="0">
                <a:latin typeface="Arial"/>
                <a:cs typeface="Arial"/>
              </a:rPr>
              <a:t>ΕΎ</a:t>
            </a:r>
            <a:r>
              <a:rPr sz="1400" b="1" spc="-530" dirty="0">
                <a:latin typeface="Arial"/>
                <a:cs typeface="Arial"/>
              </a:rPr>
              <a:t>س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280" dirty="0">
                <a:latin typeface="Arial"/>
                <a:cs typeface="Arial"/>
              </a:rPr>
              <a:t>ردϠل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100" dirty="0">
                <a:latin typeface="Arial"/>
                <a:cs typeface="Arial"/>
              </a:rPr>
              <a:t>ح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95" dirty="0">
                <a:latin typeface="Arial"/>
                <a:cs typeface="Arial"/>
              </a:rPr>
              <a:t>ت</a:t>
            </a:r>
            <a:r>
              <a:rPr sz="1400" b="1" spc="-160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330" dirty="0">
                <a:latin typeface="Arial"/>
                <a:cs typeface="Arial"/>
              </a:rPr>
              <a:t>س</a:t>
            </a:r>
            <a:r>
              <a:rPr sz="1400" b="1" spc="-90" dirty="0">
                <a:latin typeface="Arial"/>
                <a:cs typeface="Arial"/>
              </a:rPr>
              <a:t>ا</a:t>
            </a:r>
            <a:r>
              <a:rPr sz="1400" b="1" spc="-80" dirty="0">
                <a:latin typeface="Arial"/>
                <a:cs typeface="Arial"/>
              </a:rPr>
              <a:t>ردلا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80" dirty="0">
                <a:latin typeface="Arial"/>
                <a:cs typeface="Arial"/>
              </a:rPr>
              <a:t>ΕΎ</a:t>
            </a:r>
            <a:r>
              <a:rPr sz="1400" b="1" spc="-270" dirty="0">
                <a:latin typeface="Arial"/>
                <a:cs typeface="Arial"/>
              </a:rPr>
              <a:t>ع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320" dirty="0">
                <a:latin typeface="Arial"/>
                <a:cs typeface="Arial"/>
              </a:rPr>
              <a:t>Ϙلا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ددع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10" dirty="0">
                <a:latin typeface="Arial"/>
                <a:cs typeface="Arial"/>
              </a:rPr>
              <a:t>ϡك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˺</a:t>
            </a:r>
            <a:endParaRPr sz="1400">
              <a:latin typeface="Arial"/>
              <a:cs typeface="Arial"/>
            </a:endParaRPr>
          </a:p>
          <a:p>
            <a:pPr marL="1911350" algn="ctr">
              <a:lnSpc>
                <a:spcPct val="100000"/>
              </a:lnSpc>
              <a:spcBef>
                <a:spcPts val="1140"/>
              </a:spcBef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380" dirty="0">
                <a:latin typeface="Arial"/>
                <a:cs typeface="Arial"/>
              </a:rPr>
              <a:t>ΕΎ</a:t>
            </a:r>
            <a:r>
              <a:rPr sz="1400" b="1" spc="-270" dirty="0">
                <a:latin typeface="Arial"/>
                <a:cs typeface="Arial"/>
              </a:rPr>
              <a:t>ع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320" dirty="0">
                <a:latin typeface="Arial"/>
                <a:cs typeface="Arial"/>
              </a:rPr>
              <a:t>Ϙلا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55" dirty="0">
                <a:latin typeface="Arial"/>
                <a:cs typeface="Arial"/>
              </a:rPr>
              <a:t>هذه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215" dirty="0">
                <a:latin typeface="Arial"/>
                <a:cs typeface="Arial"/>
              </a:rPr>
              <a:t>ز</a:t>
            </a:r>
            <a:r>
              <a:rPr sz="1400" b="1" spc="-325" dirty="0">
                <a:latin typeface="Arial"/>
                <a:cs typeface="Arial"/>
              </a:rPr>
              <a:t>ي</a:t>
            </a:r>
            <a:r>
              <a:rPr sz="1400" b="1" spc="-340" dirty="0">
                <a:latin typeface="Arial"/>
                <a:cs typeface="Arial"/>
              </a:rPr>
              <a:t>Ϭجت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ى</a:t>
            </a:r>
            <a:r>
              <a:rPr sz="1400" b="1" spc="-210" dirty="0">
                <a:latin typeface="Arial"/>
                <a:cs typeface="Arial"/>
              </a:rPr>
              <a:t>دمΎم</a:t>
            </a:r>
            <a:r>
              <a:rPr sz="1400" b="1" dirty="0">
                <a:latin typeface="Arial"/>
                <a:cs typeface="Arial"/>
              </a:rPr>
              <a:t> -</a:t>
            </a:r>
            <a:r>
              <a:rPr sz="1400" b="1" spc="320" dirty="0">
                <a:latin typeface="Arial"/>
                <a:cs typeface="Arial"/>
              </a:rPr>
              <a:t>˻</a:t>
            </a:r>
            <a:endParaRPr sz="1400">
              <a:latin typeface="Arial"/>
              <a:cs typeface="Arial"/>
            </a:endParaRPr>
          </a:p>
          <a:p>
            <a:pPr marL="435609" algn="ctr">
              <a:lnSpc>
                <a:spcPct val="100000"/>
              </a:lnSpc>
              <a:spcBef>
                <a:spcPts val="1125"/>
              </a:spcBef>
              <a:tabLst>
                <a:tab pos="1969135" algn="l"/>
              </a:tabLst>
            </a:pP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805" dirty="0">
                <a:latin typeface="Arial"/>
                <a:cs typeface="Arial"/>
              </a:rPr>
              <a:t>Ϡ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90" dirty="0">
                <a:latin typeface="Arial"/>
                <a:cs typeface="Arial"/>
              </a:rPr>
              <a:t>كم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ر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dirty="0">
                <a:latin typeface="Arial"/>
                <a:cs typeface="Arial"/>
              </a:rPr>
              <a:t>غ	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805" dirty="0">
                <a:latin typeface="Arial"/>
                <a:cs typeface="Arial"/>
              </a:rPr>
              <a:t>Ϡ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90" dirty="0">
                <a:latin typeface="Arial"/>
                <a:cs typeface="Arial"/>
              </a:rPr>
              <a:t>كم</a:t>
            </a:r>
            <a:endParaRPr sz="1400">
              <a:latin typeface="Arial"/>
              <a:cs typeface="Arial"/>
            </a:endParaRPr>
          </a:p>
          <a:p>
            <a:pPr marL="1822450" algn="ctr">
              <a:lnSpc>
                <a:spcPct val="100000"/>
              </a:lnSpc>
              <a:spcBef>
                <a:spcPts val="1130"/>
              </a:spcBef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545" dirty="0">
                <a:latin typeface="Arial"/>
                <a:cs typeface="Arial"/>
              </a:rPr>
              <a:t>ϡسϘ</a:t>
            </a:r>
            <a:r>
              <a:rPr sz="1400" b="1" spc="-585" dirty="0">
                <a:latin typeface="Arial"/>
                <a:cs typeface="Arial"/>
              </a:rPr>
              <a:t>Ϡ</a:t>
            </a:r>
            <a:r>
              <a:rPr sz="1400" b="1" spc="-305" dirty="0">
                <a:latin typeface="Arial"/>
                <a:cs typeface="Arial"/>
              </a:rPr>
              <a:t>ل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-690" dirty="0">
                <a:latin typeface="Arial"/>
                <a:cs typeface="Arial"/>
              </a:rPr>
              <a:t>بΎت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380" dirty="0">
                <a:latin typeface="Arial"/>
                <a:cs typeface="Arial"/>
              </a:rPr>
              <a:t>ΕΎ</a:t>
            </a:r>
            <a:r>
              <a:rPr sz="1400" b="1" spc="-270" dirty="0">
                <a:latin typeface="Arial"/>
                <a:cs typeface="Arial"/>
              </a:rPr>
              <a:t>ع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320" dirty="0">
                <a:latin typeface="Arial"/>
                <a:cs typeface="Arial"/>
              </a:rPr>
              <a:t>Ϙلا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55" dirty="0">
                <a:latin typeface="Arial"/>
                <a:cs typeface="Arial"/>
              </a:rPr>
              <a:t>هذه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˼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85586" y="3167287"/>
            <a:ext cx="2006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320" dirty="0">
                <a:latin typeface="Arial"/>
                <a:cs typeface="Arial"/>
              </a:rPr>
              <a:t>عن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0685" y="3167287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74754" y="3167287"/>
            <a:ext cx="47053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240" dirty="0">
                <a:latin typeface="Arial"/>
                <a:cs typeface="Arial"/>
              </a:rPr>
              <a:t>كر</a:t>
            </a:r>
            <a:r>
              <a:rPr sz="1400" b="1" spc="-330" dirty="0">
                <a:latin typeface="Arial"/>
                <a:cs typeface="Arial"/>
              </a:rPr>
              <a:t>ت</a:t>
            </a:r>
            <a:r>
              <a:rPr sz="1400" b="1" spc="-170" dirty="0">
                <a:latin typeface="Arial"/>
                <a:cs typeface="Arial"/>
              </a:rPr>
              <a:t>شم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52604" y="3409603"/>
            <a:ext cx="18268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-625" dirty="0">
                <a:latin typeface="Arial"/>
                <a:cs typeface="Arial"/>
              </a:rPr>
              <a:t>فΎك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Ε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365" dirty="0">
                <a:latin typeface="Arial"/>
                <a:cs typeface="Arial"/>
              </a:rPr>
              <a:t>ع</a:t>
            </a:r>
            <a:r>
              <a:rPr sz="1400" b="1" spc="-635" dirty="0">
                <a:latin typeface="Arial"/>
                <a:cs typeface="Arial"/>
              </a:rPr>
              <a:t>Ύ</a:t>
            </a:r>
            <a:r>
              <a:rPr sz="1400" b="1" spc="-320" dirty="0">
                <a:latin typeface="Arial"/>
                <a:cs typeface="Arial"/>
              </a:rPr>
              <a:t>Ϙلا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ه</a:t>
            </a:r>
            <a:r>
              <a:rPr sz="1400" b="1" spc="85" dirty="0">
                <a:latin typeface="Arial"/>
                <a:cs typeface="Arial"/>
              </a:rPr>
              <a:t>ذه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dirty="0">
                <a:latin typeface="Arial"/>
                <a:cs typeface="Arial"/>
              </a:rPr>
              <a:t>دع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225" dirty="0">
                <a:latin typeface="Arial"/>
                <a:cs typeface="Arial"/>
              </a:rPr>
              <a:t>˽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61361" y="3613819"/>
            <a:ext cx="2918460" cy="134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5880" algn="ctr">
              <a:lnSpc>
                <a:spcPct val="100000"/>
              </a:lnSpc>
              <a:tabLst>
                <a:tab pos="1394460" algn="l"/>
              </a:tabLst>
            </a:pPr>
            <a:r>
              <a:rPr sz="1400" b="1" spc="-1060" dirty="0">
                <a:latin typeface="Arial"/>
                <a:cs typeface="Arial"/>
              </a:rPr>
              <a:t>΂</a:t>
            </a:r>
            <a:r>
              <a:rPr sz="1400" b="1" spc="-525" dirty="0">
                <a:latin typeface="Arial"/>
                <a:cs typeface="Arial"/>
              </a:rPr>
              <a:t>يب</a:t>
            </a:r>
            <a:r>
              <a:rPr sz="1400" b="1" spc="-434" dirty="0">
                <a:latin typeface="Arial"/>
                <a:cs typeface="Arial"/>
              </a:rPr>
              <a:t>س</a:t>
            </a:r>
            <a:r>
              <a:rPr sz="1400" b="1" spc="-380" dirty="0">
                <a:latin typeface="Arial"/>
                <a:cs typeface="Arial"/>
              </a:rPr>
              <a:t>ن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320" dirty="0">
                <a:latin typeface="Arial"/>
                <a:cs typeface="Arial"/>
              </a:rPr>
              <a:t>عن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300">
              <a:latin typeface="Times New Roman"/>
              <a:cs typeface="Times New Roman"/>
            </a:endParaRPr>
          </a:p>
          <a:p>
            <a:pPr marL="828040">
              <a:lnSpc>
                <a:spcPts val="1645"/>
              </a:lnSpc>
            </a:pPr>
            <a:r>
              <a:rPr sz="1400" b="1" dirty="0">
                <a:latin typeface="Arial"/>
                <a:cs typeface="Arial"/>
              </a:rPr>
              <a:t>؟ </a:t>
            </a:r>
            <a:r>
              <a:rPr sz="1400" b="1" spc="-505" dirty="0">
                <a:latin typeface="Arial"/>
                <a:cs typeface="Arial"/>
              </a:rPr>
              <a:t>Δ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625" dirty="0">
                <a:latin typeface="Arial"/>
                <a:cs typeface="Arial"/>
              </a:rPr>
              <a:t>فΎك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Ε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365" dirty="0">
                <a:latin typeface="Arial"/>
                <a:cs typeface="Arial"/>
              </a:rPr>
              <a:t>ع</a:t>
            </a:r>
            <a:r>
              <a:rPr sz="1400" b="1" spc="-635" dirty="0">
                <a:latin typeface="Arial"/>
                <a:cs typeface="Arial"/>
              </a:rPr>
              <a:t>Ύ</a:t>
            </a:r>
            <a:r>
              <a:rPr sz="1400" b="1" spc="-320" dirty="0">
                <a:latin typeface="Arial"/>
                <a:cs typeface="Arial"/>
              </a:rPr>
              <a:t>Ϙلا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ه</a:t>
            </a:r>
            <a:r>
              <a:rPr sz="1400" b="1" spc="85" dirty="0">
                <a:latin typeface="Arial"/>
                <a:cs typeface="Arial"/>
              </a:rPr>
              <a:t>ذه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05" dirty="0">
                <a:latin typeface="Arial"/>
                <a:cs typeface="Arial"/>
              </a:rPr>
              <a:t>ΕΎ</a:t>
            </a:r>
            <a:r>
              <a:rPr sz="1400" b="1" spc="-305" dirty="0">
                <a:latin typeface="Arial"/>
                <a:cs typeface="Arial"/>
              </a:rPr>
              <a:t>ح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170" dirty="0">
                <a:latin typeface="Arial"/>
                <a:cs typeface="Arial"/>
              </a:rPr>
              <a:t>سم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dirty="0">
                <a:latin typeface="Arial"/>
                <a:cs typeface="Arial"/>
              </a:rPr>
              <a:t> -</a:t>
            </a:r>
            <a:r>
              <a:rPr sz="1400" b="1" spc="225" dirty="0">
                <a:latin typeface="Arial"/>
                <a:cs typeface="Arial"/>
              </a:rPr>
              <a:t>˾</a:t>
            </a:r>
            <a:endParaRPr sz="1400">
              <a:latin typeface="Arial"/>
              <a:cs typeface="Arial"/>
            </a:endParaRPr>
          </a:p>
          <a:p>
            <a:pPr marR="55880" algn="ctr">
              <a:lnSpc>
                <a:spcPts val="1645"/>
              </a:lnSpc>
              <a:tabLst>
                <a:tab pos="1394460" algn="l"/>
              </a:tabLst>
            </a:pPr>
            <a:r>
              <a:rPr sz="1400" b="1" spc="-1060" dirty="0">
                <a:latin typeface="Arial"/>
                <a:cs typeface="Arial"/>
              </a:rPr>
              <a:t>΂</a:t>
            </a:r>
            <a:r>
              <a:rPr sz="1400" b="1" spc="-525" dirty="0">
                <a:latin typeface="Arial"/>
                <a:cs typeface="Arial"/>
              </a:rPr>
              <a:t>يب</a:t>
            </a:r>
            <a:r>
              <a:rPr sz="1400" b="1" spc="-434" dirty="0">
                <a:latin typeface="Arial"/>
                <a:cs typeface="Arial"/>
              </a:rPr>
              <a:t>س</a:t>
            </a:r>
            <a:r>
              <a:rPr sz="1400" b="1" spc="-380" dirty="0">
                <a:latin typeface="Arial"/>
                <a:cs typeface="Arial"/>
              </a:rPr>
              <a:t>ن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320" dirty="0">
                <a:latin typeface="Arial"/>
                <a:cs typeface="Arial"/>
              </a:rPr>
              <a:t>عن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185" dirty="0">
                <a:latin typeface="Traditional Arabic"/>
                <a:cs typeface="Traditional Arabic"/>
              </a:rPr>
              <a:t>ة</a:t>
            </a:r>
            <a:r>
              <a:rPr sz="1600" b="1" spc="-220" dirty="0">
                <a:latin typeface="Traditional Arabic"/>
                <a:cs typeface="Traditional Arabic"/>
              </a:rPr>
              <a:t>ي</a:t>
            </a:r>
            <a:r>
              <a:rPr sz="1600" b="1" spc="-200" dirty="0">
                <a:latin typeface="Traditional Arabic"/>
                <a:cs typeface="Traditional Arabic"/>
              </a:rPr>
              <a:t>ل</a:t>
            </a:r>
            <a:r>
              <a:rPr sz="1600" b="1" dirty="0">
                <a:latin typeface="Traditional Arabic"/>
                <a:cs typeface="Traditional Arabic"/>
              </a:rPr>
              <a:t>ا</a:t>
            </a:r>
            <a:r>
              <a:rPr sz="1600" b="1" spc="375" dirty="0">
                <a:latin typeface="Traditional Arabic"/>
                <a:cs typeface="Traditional Arabic"/>
              </a:rPr>
              <a:t>ح</a:t>
            </a:r>
            <a:r>
              <a:rPr sz="1600" b="1" spc="85" dirty="0">
                <a:latin typeface="Traditional Arabic"/>
                <a:cs typeface="Traditional Arabic"/>
              </a:rPr>
              <a:t>ا</a:t>
            </a:r>
            <a:r>
              <a:rPr sz="1600" b="1" spc="-5" dirty="0">
                <a:latin typeface="Traditional Arabic"/>
                <a:cs typeface="Traditional Arabic"/>
              </a:rPr>
              <a:t> </a:t>
            </a:r>
            <a:r>
              <a:rPr sz="1600" b="1" spc="400" dirty="0">
                <a:latin typeface="Traditional Arabic"/>
                <a:cs typeface="Traditional Arabic"/>
              </a:rPr>
              <a:t>م</a:t>
            </a:r>
            <a:r>
              <a:rPr sz="1600" b="1" spc="-20" dirty="0">
                <a:latin typeface="Traditional Arabic"/>
                <a:cs typeface="Traditional Arabic"/>
              </a:rPr>
              <a:t>س</a:t>
            </a:r>
            <a:r>
              <a:rPr sz="1600" b="1" spc="-285" dirty="0">
                <a:latin typeface="Traditional Arabic"/>
                <a:cs typeface="Traditional Arabic"/>
              </a:rPr>
              <a:t>ق</a:t>
            </a:r>
            <a:r>
              <a:rPr sz="1600" b="1" spc="-210" dirty="0">
                <a:latin typeface="Traditional Arabic"/>
                <a:cs typeface="Traditional Arabic"/>
              </a:rPr>
              <a:t>ل</a:t>
            </a:r>
            <a:r>
              <a:rPr sz="1600" b="1" spc="85" dirty="0">
                <a:latin typeface="Traditional Arabic"/>
                <a:cs typeface="Traditional Arabic"/>
              </a:rPr>
              <a:t>ا</a:t>
            </a:r>
            <a:r>
              <a:rPr sz="1600" b="1" dirty="0">
                <a:latin typeface="Traditional Arabic"/>
                <a:cs typeface="Traditional Arabic"/>
              </a:rPr>
              <a:t> </a:t>
            </a:r>
            <a:r>
              <a:rPr sz="1600" b="1" spc="500" dirty="0">
                <a:latin typeface="Traditional Arabic"/>
                <a:cs typeface="Traditional Arabic"/>
              </a:rPr>
              <a:t>ش</a:t>
            </a:r>
            <a:r>
              <a:rPr sz="1600" b="1" spc="80" dirty="0">
                <a:latin typeface="Traditional Arabic"/>
                <a:cs typeface="Traditional Arabic"/>
              </a:rPr>
              <a:t>ر</a:t>
            </a:r>
            <a:r>
              <a:rPr sz="1600" b="1" spc="40" dirty="0">
                <a:latin typeface="Traditional Arabic"/>
                <a:cs typeface="Traditional Arabic"/>
              </a:rPr>
              <a:t>و</a:t>
            </a:r>
            <a:r>
              <a:rPr sz="1600" b="1" dirty="0">
                <a:latin typeface="Traditional Arabic"/>
                <a:cs typeface="Traditional Arabic"/>
              </a:rPr>
              <a:t> </a:t>
            </a:r>
            <a:r>
              <a:rPr sz="1600" b="1" spc="40" dirty="0">
                <a:latin typeface="Traditional Arabic"/>
                <a:cs typeface="Traditional Arabic"/>
              </a:rPr>
              <a:t>و</a:t>
            </a:r>
            <a:r>
              <a:rPr sz="1600" b="1" spc="65" dirty="0">
                <a:latin typeface="Traditional Arabic"/>
                <a:cs typeface="Traditional Arabic"/>
              </a:rPr>
              <a:t>أ</a:t>
            </a:r>
            <a:r>
              <a:rPr sz="1600" b="1" dirty="0">
                <a:latin typeface="Traditional Arabic"/>
                <a:cs typeface="Traditional Arabic"/>
              </a:rPr>
              <a:t> </a:t>
            </a:r>
            <a:r>
              <a:rPr sz="1600" b="1" spc="190" dirty="0">
                <a:latin typeface="Traditional Arabic"/>
                <a:cs typeface="Traditional Arabic"/>
              </a:rPr>
              <a:t>ل</a:t>
            </a:r>
            <a:r>
              <a:rPr sz="1600" b="1" spc="490" dirty="0">
                <a:latin typeface="Traditional Arabic"/>
                <a:cs typeface="Traditional Arabic"/>
              </a:rPr>
              <a:t>م</a:t>
            </a:r>
            <a:r>
              <a:rPr sz="1600" b="1" dirty="0">
                <a:latin typeface="Traditional Arabic"/>
                <a:cs typeface="Traditional Arabic"/>
              </a:rPr>
              <a:t>ا</a:t>
            </a:r>
            <a:r>
              <a:rPr sz="1600" b="1" spc="-55" dirty="0">
                <a:latin typeface="Traditional Arabic"/>
                <a:cs typeface="Traditional Arabic"/>
              </a:rPr>
              <a:t>ع</a:t>
            </a:r>
            <a:r>
              <a:rPr sz="1600" b="1" spc="795" dirty="0">
                <a:latin typeface="Traditional Arabic"/>
                <a:cs typeface="Traditional Arabic"/>
              </a:rPr>
              <a:t>م</a:t>
            </a:r>
            <a:r>
              <a:rPr sz="1600" b="1" dirty="0">
                <a:latin typeface="Traditional Arabic"/>
                <a:cs typeface="Traditional Arabic"/>
              </a:rPr>
              <a:t> </a:t>
            </a:r>
            <a:r>
              <a:rPr sz="1600" b="1" spc="265" dirty="0">
                <a:latin typeface="Traditional Arabic"/>
                <a:cs typeface="Traditional Arabic"/>
              </a:rPr>
              <a:t>ن</a:t>
            </a:r>
            <a:r>
              <a:rPr sz="1600" b="1" dirty="0">
                <a:latin typeface="Traditional Arabic"/>
                <a:cs typeface="Traditional Arabic"/>
              </a:rPr>
              <a:t>ا</a:t>
            </a:r>
            <a:r>
              <a:rPr sz="1600" b="1" spc="-220" dirty="0">
                <a:latin typeface="Traditional Arabic"/>
                <a:cs typeface="Traditional Arabic"/>
              </a:rPr>
              <a:t>ي</a:t>
            </a:r>
            <a:r>
              <a:rPr sz="1600" b="1" spc="-520" dirty="0">
                <a:latin typeface="Traditional Arabic"/>
                <a:cs typeface="Traditional Arabic"/>
              </a:rPr>
              <a:t>ب</a:t>
            </a:r>
            <a:r>
              <a:rPr sz="1600" b="1" dirty="0">
                <a:latin typeface="Traditional Arabic"/>
                <a:cs typeface="Traditional Arabic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- </a:t>
            </a:r>
            <a:r>
              <a:rPr sz="1600" b="1" spc="110" dirty="0">
                <a:latin typeface="Traditional Arabic"/>
                <a:cs typeface="Traditional Arabic"/>
              </a:rPr>
              <a:t>ب</a:t>
            </a:r>
            <a:endParaRPr sz="1600">
              <a:latin typeface="Traditional Arabic"/>
              <a:cs typeface="Traditional Arab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20707" y="3613819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34428" y="4227991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95841" y="5203088"/>
            <a:ext cx="198373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؟ </a:t>
            </a:r>
            <a:r>
              <a:rPr sz="1400" b="1" spc="-220" dirty="0">
                <a:latin typeface="Times New Roman"/>
                <a:cs typeface="Times New Roman"/>
              </a:rPr>
              <a:t>مδϘ</a:t>
            </a:r>
            <a:r>
              <a:rPr sz="1400" b="1" spc="-19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190" dirty="0">
                <a:latin typeface="Times New Roman"/>
                <a:cs typeface="Times New Roman"/>
              </a:rPr>
              <a:t>εέϭ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95" dirty="0">
                <a:latin typeface="Times New Roman"/>
                <a:cs typeface="Times New Roman"/>
              </a:rPr>
              <a:t>ϭ΃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35" dirty="0">
                <a:latin typeface="Times New Roman"/>
                <a:cs typeface="Times New Roman"/>
              </a:rPr>
              <a:t>لم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90" dirty="0">
                <a:latin typeface="Times New Roman"/>
                <a:cs typeface="Times New Roman"/>
              </a:rPr>
              <a:t>عم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235" dirty="0">
                <a:latin typeface="Times New Roman"/>
                <a:cs typeface="Times New Roman"/>
              </a:rPr>
              <a:t>ΩΪع</a:t>
            </a:r>
            <a:r>
              <a:rPr sz="1400" b="1" spc="-5" dirty="0">
                <a:latin typeface="Times New Roman"/>
                <a:cs typeface="Times New Roman"/>
              </a:rPr>
              <a:t> م</a:t>
            </a:r>
            <a:r>
              <a:rPr sz="1400" b="1" spc="-260" dirty="0">
                <a:latin typeface="Times New Roman"/>
                <a:cs typeface="Times New Roman"/>
              </a:rPr>
              <a:t>ك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320" dirty="0">
                <a:latin typeface="Times New Roman"/>
                <a:cs typeface="Times New Roman"/>
              </a:rPr>
              <a:t>˺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50922" y="5558699"/>
            <a:ext cx="2628900" cy="282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8430">
              <a:lnSpc>
                <a:spcPct val="167100"/>
              </a:lnSpc>
              <a:tabLst>
                <a:tab pos="1546225" algn="l"/>
              </a:tabLst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ش</a:t>
            </a:r>
            <a:r>
              <a:rPr sz="1400" b="1" spc="-80" dirty="0">
                <a:latin typeface="Arial"/>
                <a:cs typeface="Arial"/>
              </a:rPr>
              <a:t>ر</a:t>
            </a:r>
            <a:r>
              <a:rPr sz="1400" b="1" spc="-105" dirty="0">
                <a:latin typeface="Arial"/>
                <a:cs typeface="Arial"/>
              </a:rPr>
              <a:t>ϭ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90" dirty="0">
                <a:latin typeface="Arial"/>
                <a:cs typeface="Arial"/>
              </a:rPr>
              <a:t>ϭ</a:t>
            </a:r>
            <a:r>
              <a:rPr sz="1400" b="1" spc="-1110" dirty="0">
                <a:latin typeface="Arial"/>
                <a:cs typeface="Arial"/>
              </a:rPr>
              <a:t>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40" dirty="0">
                <a:latin typeface="Arial"/>
                <a:cs typeface="Arial"/>
              </a:rPr>
              <a:t>لم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5" dirty="0">
                <a:latin typeface="Arial"/>
                <a:cs typeface="Arial"/>
              </a:rPr>
              <a:t>ه</a:t>
            </a:r>
            <a:r>
              <a:rPr sz="1400" b="1" spc="85" dirty="0">
                <a:latin typeface="Arial"/>
                <a:cs typeface="Arial"/>
              </a:rPr>
              <a:t>ذه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ز</a:t>
            </a:r>
            <a:r>
              <a:rPr sz="1400" b="1" spc="-465" dirty="0">
                <a:latin typeface="Arial"/>
                <a:cs typeface="Arial"/>
              </a:rPr>
              <a:t>يϬ</a:t>
            </a:r>
            <a:r>
              <a:rPr sz="1400" b="1" spc="-100" dirty="0">
                <a:latin typeface="Arial"/>
                <a:cs typeface="Arial"/>
              </a:rPr>
              <a:t>ج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ى</a:t>
            </a:r>
            <a:r>
              <a:rPr sz="1400" b="1" spc="35" dirty="0">
                <a:latin typeface="Arial"/>
                <a:cs typeface="Arial"/>
              </a:rPr>
              <a:t>دم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985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˻</a:t>
            </a:r>
            <a:r>
              <a:rPr sz="1400" b="1" spc="26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805" dirty="0">
                <a:latin typeface="Arial"/>
                <a:cs typeface="Arial"/>
              </a:rPr>
              <a:t>Ϡ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90" dirty="0">
                <a:latin typeface="Arial"/>
                <a:cs typeface="Arial"/>
              </a:rPr>
              <a:t>كم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ر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dirty="0">
                <a:latin typeface="Arial"/>
                <a:cs typeface="Arial"/>
              </a:rPr>
              <a:t>غ	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805" dirty="0">
                <a:latin typeface="Arial"/>
                <a:cs typeface="Arial"/>
              </a:rPr>
              <a:t>Ϡ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90" dirty="0">
                <a:latin typeface="Arial"/>
                <a:cs typeface="Arial"/>
              </a:rPr>
              <a:t>كم</a:t>
            </a:r>
            <a:endParaRPr sz="1400">
              <a:latin typeface="Arial"/>
              <a:cs typeface="Arial"/>
            </a:endParaRPr>
          </a:p>
          <a:p>
            <a:pPr marL="552450" marR="5080" indent="-444500">
              <a:lnSpc>
                <a:spcPts val="1620"/>
              </a:lnSpc>
              <a:spcBef>
                <a:spcPts val="330"/>
              </a:spcBef>
              <a:tabLst>
                <a:tab pos="1746885" algn="l"/>
              </a:tabLst>
            </a:pPr>
            <a:r>
              <a:rPr sz="1400" b="1" dirty="0">
                <a:latin typeface="Arial"/>
                <a:cs typeface="Arial"/>
              </a:rPr>
              <a:t>؟ </a:t>
            </a:r>
            <a:r>
              <a:rPr sz="1400" b="1" spc="-310" dirty="0">
                <a:latin typeface="Arial"/>
                <a:cs typeface="Arial"/>
              </a:rPr>
              <a:t>ϡ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580" dirty="0">
                <a:latin typeface="Arial"/>
                <a:cs typeface="Arial"/>
              </a:rPr>
              <a:t>ϘϠل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75" dirty="0">
                <a:latin typeface="Arial"/>
                <a:cs typeface="Arial"/>
              </a:rPr>
              <a:t>عبΎت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ش</a:t>
            </a:r>
            <a:r>
              <a:rPr sz="1400" b="1" spc="-10" dirty="0">
                <a:latin typeface="Arial"/>
                <a:cs typeface="Arial"/>
              </a:rPr>
              <a:t>ر</a:t>
            </a:r>
            <a:r>
              <a:rPr sz="1400" b="1" spc="-165" dirty="0">
                <a:latin typeface="Arial"/>
                <a:cs typeface="Arial"/>
              </a:rPr>
              <a:t>ϭلا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90" dirty="0">
                <a:latin typeface="Arial"/>
                <a:cs typeface="Arial"/>
              </a:rPr>
              <a:t>ϭ</a:t>
            </a:r>
            <a:r>
              <a:rPr sz="1400" b="1" spc="-1110" dirty="0">
                <a:latin typeface="Arial"/>
                <a:cs typeface="Arial"/>
              </a:rPr>
              <a:t>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210" dirty="0">
                <a:latin typeface="Arial"/>
                <a:cs typeface="Arial"/>
              </a:rPr>
              <a:t>لم</a:t>
            </a:r>
            <a:r>
              <a:rPr sz="1400" b="1" spc="-495" dirty="0">
                <a:latin typeface="Arial"/>
                <a:cs typeface="Arial"/>
              </a:rPr>
              <a:t>Ύ</a:t>
            </a:r>
            <a:r>
              <a:rPr sz="1400" b="1" spc="-125" dirty="0">
                <a:latin typeface="Arial"/>
                <a:cs typeface="Arial"/>
              </a:rPr>
              <a:t>عملا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55" dirty="0">
                <a:latin typeface="Arial"/>
                <a:cs typeface="Arial"/>
              </a:rPr>
              <a:t>هذه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˼</a:t>
            </a:r>
            <a:r>
              <a:rPr sz="1400" b="1" spc="265" dirty="0">
                <a:latin typeface="Arial"/>
                <a:cs typeface="Arial"/>
              </a:rPr>
              <a:t> </a:t>
            </a:r>
            <a:r>
              <a:rPr sz="1400" b="1" spc="37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320" dirty="0">
                <a:latin typeface="Arial"/>
                <a:cs typeface="Arial"/>
              </a:rPr>
              <a:t>عن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100">
              <a:latin typeface="Times New Roman"/>
              <a:cs typeface="Times New Roman"/>
            </a:endParaRPr>
          </a:p>
          <a:p>
            <a:pPr marL="270510">
              <a:lnSpc>
                <a:spcPts val="1645"/>
              </a:lnSpc>
            </a:pPr>
            <a:r>
              <a:rPr sz="1400" b="1" dirty="0">
                <a:latin typeface="Times New Roman"/>
                <a:cs typeface="Times New Roman"/>
              </a:rPr>
              <a:t>؟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2100" b="1" spc="67" baseline="3968" dirty="0">
                <a:latin typeface="Times New Roman"/>
                <a:cs typeface="Times New Roman"/>
              </a:rPr>
              <a:t>ً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525" dirty="0">
                <a:latin typeface="Times New Roman"/>
                <a:cs typeface="Times New Roman"/>
              </a:rPr>
              <a:t>ي</a:t>
            </a:r>
            <a:r>
              <a:rPr sz="1400" b="1" spc="-640" dirty="0">
                <a:latin typeface="Times New Roman"/>
                <a:cs typeface="Times New Roman"/>
              </a:rPr>
              <a:t>ف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260" dirty="0">
                <a:latin typeface="Times New Roman"/>
                <a:cs typeface="Times New Roman"/>
              </a:rPr>
              <a:t>ك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655" dirty="0">
                <a:latin typeface="Times New Roman"/>
                <a:cs typeface="Times New Roman"/>
              </a:rPr>
              <a:t>ε</a:t>
            </a:r>
            <a:r>
              <a:rPr sz="1400" b="1" spc="5" dirty="0">
                <a:latin typeface="Times New Roman"/>
                <a:cs typeface="Times New Roman"/>
              </a:rPr>
              <a:t>έ</a:t>
            </a:r>
            <a:r>
              <a:rPr sz="1400" b="1" dirty="0">
                <a:latin typeface="Times New Roman"/>
                <a:cs typeface="Times New Roman"/>
              </a:rPr>
              <a:t>و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95" dirty="0">
                <a:latin typeface="Times New Roman"/>
                <a:cs typeface="Times New Roman"/>
              </a:rPr>
              <a:t>ϭ</a:t>
            </a:r>
            <a:r>
              <a:rPr sz="1400" b="1" spc="-1110" dirty="0">
                <a:latin typeface="Times New Roman"/>
                <a:cs typeface="Times New Roman"/>
              </a:rPr>
              <a:t>΃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ل</a:t>
            </a:r>
            <a:r>
              <a:rPr sz="1400" b="1" spc="80" dirty="0">
                <a:latin typeface="Times New Roman"/>
                <a:cs typeface="Times New Roman"/>
              </a:rPr>
              <a:t>م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265" dirty="0">
                <a:latin typeface="Times New Roman"/>
                <a:cs typeface="Times New Roman"/>
              </a:rPr>
              <a:t>ع</a:t>
            </a:r>
            <a:r>
              <a:rPr sz="1400" b="1" spc="-434" dirty="0">
                <a:latin typeface="Times New Roman"/>
                <a:cs typeface="Times New Roman"/>
              </a:rPr>
              <a:t>Ϥ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50" dirty="0">
                <a:latin typeface="Times New Roman"/>
                <a:cs typeface="Times New Roman"/>
              </a:rPr>
              <a:t>ϩ</a:t>
            </a:r>
            <a:r>
              <a:rPr sz="1400" b="1" spc="-310" dirty="0">
                <a:latin typeface="Times New Roman"/>
                <a:cs typeface="Times New Roman"/>
              </a:rPr>
              <a:t>ά</a:t>
            </a:r>
            <a:r>
              <a:rPr sz="1400" b="1" spc="175" dirty="0">
                <a:latin typeface="Times New Roman"/>
                <a:cs typeface="Times New Roman"/>
              </a:rPr>
              <a:t>ه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660" dirty="0">
                <a:latin typeface="Times New Roman"/>
                <a:cs typeface="Times New Roman"/>
              </a:rPr>
              <a:t>Ω</a:t>
            </a:r>
            <a:r>
              <a:rPr sz="1400" b="1" spc="-75" dirty="0">
                <a:latin typeface="Times New Roman"/>
                <a:cs typeface="Times New Roman"/>
              </a:rPr>
              <a:t>Ϊ</a:t>
            </a:r>
            <a:r>
              <a:rPr sz="1400" b="1" dirty="0">
                <a:latin typeface="Times New Roman"/>
                <a:cs typeface="Times New Roman"/>
              </a:rPr>
              <a:t>ع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ل</a:t>
            </a:r>
            <a:r>
              <a:rPr sz="1400" b="1" spc="175" dirty="0">
                <a:latin typeface="Times New Roman"/>
                <a:cs typeface="Times New Roman"/>
              </a:rPr>
              <a:t>ه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225" dirty="0">
                <a:latin typeface="Times New Roman"/>
                <a:cs typeface="Times New Roman"/>
              </a:rPr>
              <a:t>˽</a:t>
            </a:r>
            <a:endParaRPr sz="1400">
              <a:latin typeface="Times New Roman"/>
              <a:cs typeface="Times New Roman"/>
            </a:endParaRPr>
          </a:p>
          <a:p>
            <a:pPr marR="671195" algn="r">
              <a:lnSpc>
                <a:spcPts val="1645"/>
              </a:lnSpc>
              <a:tabLst>
                <a:tab pos="1391285" algn="l"/>
              </a:tabLst>
            </a:pPr>
            <a:r>
              <a:rPr sz="1400" b="1" spc="-1060" dirty="0">
                <a:latin typeface="Times New Roman"/>
                <a:cs typeface="Times New Roman"/>
              </a:rPr>
              <a:t>΂</a:t>
            </a:r>
            <a:r>
              <a:rPr sz="1400" b="1" spc="-535" dirty="0">
                <a:latin typeface="Times New Roman"/>
                <a:cs typeface="Times New Roman"/>
              </a:rPr>
              <a:t>ي</a:t>
            </a:r>
            <a:r>
              <a:rPr sz="1400" b="1" spc="-550" dirty="0">
                <a:latin typeface="Times New Roman"/>
                <a:cs typeface="Times New Roman"/>
              </a:rPr>
              <a:t>Β</a:t>
            </a:r>
            <a:r>
              <a:rPr sz="1400" b="1" spc="-130" dirty="0">
                <a:latin typeface="Times New Roman"/>
                <a:cs typeface="Times New Roman"/>
              </a:rPr>
              <a:t>δن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5" dirty="0">
                <a:latin typeface="Times New Roman"/>
                <a:cs typeface="Times New Roman"/>
              </a:rPr>
              <a:t>م</a:t>
            </a:r>
            <a:r>
              <a:rPr sz="1400" b="1" spc="-320" dirty="0">
                <a:latin typeface="Times New Roman"/>
                <a:cs typeface="Times New Roman"/>
              </a:rPr>
              <a:t>عن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314325">
              <a:lnSpc>
                <a:spcPts val="1645"/>
              </a:lnSpc>
            </a:pPr>
            <a:r>
              <a:rPr sz="1400" b="1" dirty="0">
                <a:latin typeface="Times New Roman"/>
                <a:cs typeface="Times New Roman"/>
              </a:rPr>
              <a:t>؟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535" dirty="0">
                <a:latin typeface="Times New Roman"/>
                <a:cs typeface="Times New Roman"/>
              </a:rPr>
              <a:t>ي</a:t>
            </a:r>
            <a:r>
              <a:rPr sz="1400" b="1" spc="-640" dirty="0">
                <a:latin typeface="Times New Roman"/>
                <a:cs typeface="Times New Roman"/>
              </a:rPr>
              <a:t>ف</a:t>
            </a:r>
            <a:r>
              <a:rPr sz="1400" b="1" spc="-710" dirty="0">
                <a:latin typeface="Times New Roman"/>
                <a:cs typeface="Times New Roman"/>
              </a:rPr>
              <a:t>Ύ</a:t>
            </a:r>
            <a:r>
              <a:rPr sz="1400" b="1" spc="-440" dirty="0">
                <a:latin typeface="Times New Roman"/>
                <a:cs typeface="Times New Roman"/>
              </a:rPr>
              <a:t>ك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325" dirty="0">
                <a:latin typeface="Times New Roman"/>
                <a:cs typeface="Times New Roman"/>
              </a:rPr>
              <a:t>ε</a:t>
            </a:r>
            <a:r>
              <a:rPr sz="1400" b="1" spc="330" dirty="0">
                <a:latin typeface="Times New Roman"/>
                <a:cs typeface="Times New Roman"/>
              </a:rPr>
              <a:t>έ</a:t>
            </a:r>
            <a:r>
              <a:rPr sz="1400" b="1" dirty="0">
                <a:latin typeface="Times New Roman"/>
                <a:cs typeface="Times New Roman"/>
              </a:rPr>
              <a:t>و</a:t>
            </a:r>
            <a:r>
              <a:rPr sz="1400" b="1" spc="-565" dirty="0">
                <a:latin typeface="Times New Roman"/>
                <a:cs typeface="Times New Roman"/>
              </a:rPr>
              <a:t>ل΍</a:t>
            </a:r>
            <a:r>
              <a:rPr sz="1400" b="1" spc="-400" dirty="0">
                <a:latin typeface="Times New Roman"/>
                <a:cs typeface="Times New Roman"/>
              </a:rPr>
              <a:t>ϭ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ل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r>
              <a:rPr sz="1400" b="1" spc="-530" dirty="0">
                <a:latin typeface="Times New Roman"/>
                <a:cs typeface="Times New Roman"/>
              </a:rPr>
              <a:t>Ύع</a:t>
            </a:r>
            <a:r>
              <a:rPr sz="1400" b="1" spc="-540" dirty="0">
                <a:latin typeface="Times New Roman"/>
                <a:cs typeface="Times New Roman"/>
              </a:rPr>
              <a:t>Ϥ</a:t>
            </a:r>
            <a:r>
              <a:rPr sz="1400" b="1" spc="-445" dirty="0">
                <a:latin typeface="Times New Roman"/>
                <a:cs typeface="Times New Roman"/>
              </a:rPr>
              <a:t>ل</a:t>
            </a:r>
            <a:r>
              <a:rPr sz="1400" b="1" spc="-969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310" dirty="0">
                <a:latin typeface="Times New Roman"/>
                <a:cs typeface="Times New Roman"/>
              </a:rPr>
              <a:t>ΕΎحΎδ</a:t>
            </a:r>
            <a:r>
              <a:rPr sz="1400" b="1" spc="-160" dirty="0">
                <a:latin typeface="Times New Roman"/>
                <a:cs typeface="Times New Roman"/>
              </a:rPr>
              <a:t>م</a:t>
            </a:r>
            <a:r>
              <a:rPr sz="1400" b="1" dirty="0">
                <a:latin typeface="Times New Roman"/>
                <a:cs typeface="Times New Roman"/>
              </a:rPr>
              <a:t> ل</a:t>
            </a:r>
            <a:r>
              <a:rPr sz="1400" b="1" spc="175" dirty="0">
                <a:latin typeface="Times New Roman"/>
                <a:cs typeface="Times New Roman"/>
              </a:rPr>
              <a:t>ه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225" dirty="0">
                <a:latin typeface="Times New Roman"/>
                <a:cs typeface="Times New Roman"/>
              </a:rPr>
              <a:t>˾</a:t>
            </a:r>
            <a:endParaRPr sz="1400">
              <a:latin typeface="Times New Roman"/>
              <a:cs typeface="Times New Roman"/>
            </a:endParaRPr>
          </a:p>
          <a:p>
            <a:pPr marR="671195" algn="r">
              <a:lnSpc>
                <a:spcPts val="1645"/>
              </a:lnSpc>
              <a:tabLst>
                <a:tab pos="1391285" algn="l"/>
              </a:tabLst>
            </a:pPr>
            <a:r>
              <a:rPr sz="1400" b="1" spc="-1060" dirty="0">
                <a:latin typeface="Times New Roman"/>
                <a:cs typeface="Times New Roman"/>
              </a:rPr>
              <a:t>΂</a:t>
            </a:r>
            <a:r>
              <a:rPr sz="1400" b="1" spc="-535" dirty="0">
                <a:latin typeface="Times New Roman"/>
                <a:cs typeface="Times New Roman"/>
              </a:rPr>
              <a:t>ي</a:t>
            </a:r>
            <a:r>
              <a:rPr sz="1400" b="1" spc="-550" dirty="0">
                <a:latin typeface="Times New Roman"/>
                <a:cs typeface="Times New Roman"/>
              </a:rPr>
              <a:t>Β</a:t>
            </a:r>
            <a:r>
              <a:rPr sz="1400" b="1" spc="-130" dirty="0">
                <a:latin typeface="Times New Roman"/>
                <a:cs typeface="Times New Roman"/>
              </a:rPr>
              <a:t>δن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5" dirty="0">
                <a:latin typeface="Times New Roman"/>
                <a:cs typeface="Times New Roman"/>
              </a:rPr>
              <a:t>م</a:t>
            </a:r>
            <a:r>
              <a:rPr sz="1400" b="1" spc="-320" dirty="0">
                <a:latin typeface="Times New Roman"/>
                <a:cs typeface="Times New Roman"/>
              </a:rPr>
              <a:t>عن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300">
              <a:latin typeface="Times New Roman"/>
              <a:cs typeface="Times New Roman"/>
            </a:endParaRPr>
          </a:p>
          <a:p>
            <a:pPr marL="570230">
              <a:lnSpc>
                <a:spcPts val="1645"/>
              </a:lnSpc>
            </a:pPr>
            <a:r>
              <a:rPr sz="1400" b="1" dirty="0">
                <a:latin typeface="Times New Roman"/>
                <a:cs typeface="Times New Roman"/>
              </a:rPr>
              <a:t>؟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365" dirty="0">
                <a:latin typeface="Times New Roman"/>
                <a:cs typeface="Times New Roman"/>
              </a:rPr>
              <a:t>ي</a:t>
            </a:r>
            <a:r>
              <a:rPr sz="1400" b="1" spc="-290" dirty="0">
                <a:latin typeface="Times New Roman"/>
                <a:cs typeface="Times New Roman"/>
              </a:rPr>
              <a:t>ΰ</a:t>
            </a:r>
            <a:r>
              <a:rPr sz="1400" b="1" spc="-409" dirty="0">
                <a:latin typeface="Times New Roman"/>
                <a:cs typeface="Times New Roman"/>
              </a:rPr>
              <a:t>يϠجنإ΍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409" dirty="0">
                <a:latin typeface="Times New Roman"/>
                <a:cs typeface="Times New Roman"/>
              </a:rPr>
              <a:t>غ</a:t>
            </a:r>
            <a:r>
              <a:rPr sz="1400" b="1" spc="-580" dirty="0">
                <a:latin typeface="Times New Roman"/>
                <a:cs typeface="Times New Roman"/>
              </a:rPr>
              <a:t>Ϡ</a:t>
            </a:r>
            <a:r>
              <a:rPr sz="1400" b="1" spc="-30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40" dirty="0">
                <a:latin typeface="Times New Roman"/>
                <a:cs typeface="Times New Roman"/>
              </a:rPr>
              <a:t>ل</a:t>
            </a:r>
            <a:r>
              <a:rPr sz="1400" b="1" spc="25" dirty="0">
                <a:latin typeface="Times New Roman"/>
                <a:cs typeface="Times New Roman"/>
              </a:rPr>
              <a:t>م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90" dirty="0">
                <a:latin typeface="Times New Roman"/>
                <a:cs typeface="Times New Roman"/>
              </a:rPr>
              <a:t>عم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70" dirty="0">
                <a:latin typeface="Times New Roman"/>
                <a:cs typeface="Times New Roman"/>
              </a:rPr>
              <a:t>Ϊجوت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85" dirty="0">
                <a:latin typeface="Times New Roman"/>
                <a:cs typeface="Times New Roman"/>
              </a:rPr>
              <a:t>له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320" dirty="0">
                <a:latin typeface="Times New Roman"/>
                <a:cs typeface="Times New Roman"/>
              </a:rPr>
              <a:t>˿</a:t>
            </a:r>
            <a:endParaRPr sz="1400">
              <a:latin typeface="Times New Roman"/>
              <a:cs typeface="Times New Roman"/>
            </a:endParaRPr>
          </a:p>
          <a:p>
            <a:pPr marR="671195" algn="r">
              <a:lnSpc>
                <a:spcPts val="1645"/>
              </a:lnSpc>
            </a:pPr>
            <a:r>
              <a:rPr sz="1400" b="1" spc="-5" dirty="0">
                <a:latin typeface="Times New Roman"/>
                <a:cs typeface="Times New Roman"/>
              </a:rPr>
              <a:t>م</a:t>
            </a:r>
            <a:r>
              <a:rPr sz="1400" b="1" spc="-320" dirty="0">
                <a:latin typeface="Times New Roman"/>
                <a:cs typeface="Times New Roman"/>
              </a:rPr>
              <a:t>عن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74754" y="6363371"/>
            <a:ext cx="47053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130" dirty="0">
                <a:latin typeface="Arial"/>
                <a:cs typeface="Arial"/>
              </a:rPr>
              <a:t>كر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170" dirty="0">
                <a:latin typeface="Arial"/>
                <a:cs typeface="Arial"/>
              </a:rPr>
              <a:t>شم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67951" y="6948451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23760" y="7561099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67961" y="8175272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75443" y="8563891"/>
            <a:ext cx="3105150" cy="452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3275">
              <a:lnSpc>
                <a:spcPct val="100000"/>
              </a:lnSpc>
            </a:pPr>
            <a:r>
              <a:rPr sz="1400" b="1" dirty="0">
                <a:latin typeface="Traditional Arabic"/>
                <a:cs typeface="Traditional Arabic"/>
              </a:rPr>
              <a:t>.</a:t>
            </a:r>
            <a:r>
              <a:rPr sz="1400" b="1" spc="-5" dirty="0">
                <a:latin typeface="Traditional Arabic"/>
                <a:cs typeface="Traditional Arabic"/>
              </a:rPr>
              <a:t> </a:t>
            </a:r>
            <a:r>
              <a:rPr sz="1400" b="1" spc="160" dirty="0">
                <a:latin typeface="Traditional Arabic"/>
                <a:cs typeface="Traditional Arabic"/>
              </a:rPr>
              <a:t>ة</a:t>
            </a:r>
            <a:r>
              <a:rPr sz="1400" b="1" spc="-204" dirty="0">
                <a:latin typeface="Traditional Arabic"/>
                <a:cs typeface="Traditional Arabic"/>
              </a:rPr>
              <a:t>ي</a:t>
            </a:r>
            <a:r>
              <a:rPr sz="1400" b="1" spc="-250" dirty="0">
                <a:latin typeface="Traditional Arabic"/>
                <a:cs typeface="Traditional Arabic"/>
              </a:rPr>
              <a:t>ل</a:t>
            </a:r>
            <a:r>
              <a:rPr sz="1400" b="1" spc="-120" dirty="0">
                <a:latin typeface="Traditional Arabic"/>
                <a:cs typeface="Traditional Arabic"/>
              </a:rPr>
              <a:t>ك</a:t>
            </a:r>
            <a:r>
              <a:rPr sz="1400" b="1" spc="-195" dirty="0">
                <a:latin typeface="Traditional Arabic"/>
                <a:cs typeface="Traditional Arabic"/>
              </a:rPr>
              <a:t>ل</a:t>
            </a:r>
            <a:r>
              <a:rPr sz="1400" b="1" dirty="0">
                <a:latin typeface="Traditional Arabic"/>
                <a:cs typeface="Traditional Arabic"/>
              </a:rPr>
              <a:t>ا</a:t>
            </a:r>
            <a:r>
              <a:rPr sz="1400" b="1" spc="-455" dirty="0">
                <a:latin typeface="Traditional Arabic"/>
                <a:cs typeface="Traditional Arabic"/>
              </a:rPr>
              <a:t>ب</a:t>
            </a:r>
            <a:r>
              <a:rPr sz="1400" b="1" spc="5" dirty="0">
                <a:latin typeface="Traditional Arabic"/>
                <a:cs typeface="Traditional Arabic"/>
              </a:rPr>
              <a:t> </a:t>
            </a:r>
            <a:r>
              <a:rPr sz="1400" b="1" spc="265" dirty="0">
                <a:latin typeface="Traditional Arabic"/>
                <a:cs typeface="Traditional Arabic"/>
              </a:rPr>
              <a:t>ة</a:t>
            </a:r>
            <a:r>
              <a:rPr sz="1400" b="1" spc="160" dirty="0">
                <a:latin typeface="Traditional Arabic"/>
                <a:cs typeface="Traditional Arabic"/>
              </a:rPr>
              <a:t>د</a:t>
            </a:r>
            <a:r>
              <a:rPr sz="1400" b="1" spc="55" dirty="0">
                <a:latin typeface="Traditional Arabic"/>
                <a:cs typeface="Traditional Arabic"/>
              </a:rPr>
              <a:t>و</a:t>
            </a:r>
            <a:r>
              <a:rPr sz="1400" b="1" spc="105" dirty="0">
                <a:latin typeface="Traditional Arabic"/>
                <a:cs typeface="Traditional Arabic"/>
              </a:rPr>
              <a:t>ج</a:t>
            </a:r>
            <a:r>
              <a:rPr sz="1400" b="1" spc="45" dirty="0">
                <a:latin typeface="Traditional Arabic"/>
                <a:cs typeface="Traditional Arabic"/>
              </a:rPr>
              <a:t>و</a:t>
            </a:r>
            <a:r>
              <a:rPr sz="1400" b="1" spc="165" dirty="0">
                <a:latin typeface="Traditional Arabic"/>
                <a:cs typeface="Traditional Arabic"/>
              </a:rPr>
              <a:t>م</a:t>
            </a:r>
            <a:r>
              <a:rPr sz="1400" b="1" spc="75" dirty="0">
                <a:latin typeface="Traditional Arabic"/>
                <a:cs typeface="Traditional Arabic"/>
              </a:rPr>
              <a:t>ا</a:t>
            </a:r>
            <a:r>
              <a:rPr sz="1400" b="1" spc="-5" dirty="0">
                <a:latin typeface="Traditional Arabic"/>
                <a:cs typeface="Traditional Arabic"/>
              </a:rPr>
              <a:t> </a:t>
            </a:r>
            <a:r>
              <a:rPr sz="1400" b="1" spc="204" dirty="0">
                <a:latin typeface="Traditional Arabic"/>
                <a:cs typeface="Traditional Arabic"/>
              </a:rPr>
              <a:t>ب</a:t>
            </a:r>
            <a:r>
              <a:rPr sz="1400" b="1" spc="-455" dirty="0">
                <a:latin typeface="Traditional Arabic"/>
                <a:cs typeface="Traditional Arabic"/>
              </a:rPr>
              <a:t>ت</a:t>
            </a:r>
            <a:r>
              <a:rPr sz="1400" b="1" dirty="0">
                <a:latin typeface="Traditional Arabic"/>
                <a:cs typeface="Traditional Arabic"/>
              </a:rPr>
              <a:t>ا</a:t>
            </a:r>
            <a:r>
              <a:rPr sz="1400" b="1" spc="-120" dirty="0">
                <a:latin typeface="Traditional Arabic"/>
                <a:cs typeface="Traditional Arabic"/>
              </a:rPr>
              <a:t>ك</a:t>
            </a:r>
            <a:r>
              <a:rPr sz="1400" b="1" spc="155" dirty="0">
                <a:latin typeface="Traditional Arabic"/>
                <a:cs typeface="Traditional Arabic"/>
              </a:rPr>
              <a:t>م</a:t>
            </a:r>
            <a:r>
              <a:rPr sz="1400" b="1" dirty="0">
                <a:latin typeface="Traditional Arabic"/>
                <a:cs typeface="Traditional Arabic"/>
              </a:rPr>
              <a:t>ا</a:t>
            </a:r>
            <a:r>
              <a:rPr sz="1400" b="1" spc="-455" dirty="0">
                <a:latin typeface="Traditional Arabic"/>
                <a:cs typeface="Traditional Arabic"/>
              </a:rPr>
              <a:t>ب</a:t>
            </a:r>
            <a:r>
              <a:rPr sz="1400" b="1" spc="5" dirty="0">
                <a:latin typeface="Traditional Arabic"/>
                <a:cs typeface="Traditional Arabic"/>
              </a:rPr>
              <a:t> </a:t>
            </a:r>
            <a:r>
              <a:rPr sz="1400" b="1" spc="210" dirty="0">
                <a:latin typeface="Traditional Arabic"/>
                <a:cs typeface="Traditional Arabic"/>
              </a:rPr>
              <a:t>ن</a:t>
            </a:r>
            <a:r>
              <a:rPr sz="1400" b="1" dirty="0">
                <a:latin typeface="Traditional Arabic"/>
                <a:cs typeface="Traditional Arabic"/>
              </a:rPr>
              <a:t>ا</a:t>
            </a:r>
            <a:r>
              <a:rPr sz="1400" b="1" spc="-195" dirty="0">
                <a:latin typeface="Traditional Arabic"/>
                <a:cs typeface="Traditional Arabic"/>
              </a:rPr>
              <a:t>ي</a:t>
            </a:r>
            <a:r>
              <a:rPr sz="1400" b="1" spc="-455" dirty="0">
                <a:latin typeface="Traditional Arabic"/>
                <a:cs typeface="Traditional Arabic"/>
              </a:rPr>
              <a:t>ب</a:t>
            </a:r>
            <a:r>
              <a:rPr sz="1400" b="1" dirty="0">
                <a:latin typeface="Traditional Arabic"/>
                <a:cs typeface="Traditional Arabic"/>
              </a:rPr>
              <a:t> </a:t>
            </a:r>
            <a:r>
              <a:rPr sz="1400" b="1" spc="-570" dirty="0">
                <a:latin typeface="Times New Roman"/>
                <a:cs typeface="Times New Roman"/>
              </a:rPr>
              <a:t>س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20" dirty="0">
                <a:latin typeface="Traditional Arabic"/>
                <a:cs typeface="Traditional Arabic"/>
              </a:rPr>
              <a:t>ج</a:t>
            </a:r>
            <a:endParaRPr sz="1400">
              <a:latin typeface="Traditional Arabic"/>
              <a:cs typeface="Traditional Arab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400" b="1" dirty="0">
                <a:latin typeface="Times New Roman"/>
                <a:cs typeface="Times New Roman"/>
              </a:rPr>
              <a:t>؟ </a:t>
            </a:r>
            <a:r>
              <a:rPr sz="1400" b="1" spc="-210" dirty="0">
                <a:latin typeface="Times New Roman"/>
                <a:cs typeface="Times New Roman"/>
              </a:rPr>
              <a:t>سي</a:t>
            </a:r>
            <a:r>
              <a:rPr sz="1400" b="1" spc="-125" dirty="0">
                <a:latin typeface="Times New Roman"/>
                <a:cs typeface="Times New Roman"/>
              </a:rPr>
              <a:t>έ</a:t>
            </a:r>
            <a:r>
              <a:rPr sz="1400" b="1" spc="-550" dirty="0">
                <a:latin typeface="Times New Roman"/>
                <a:cs typeface="Times New Roman"/>
              </a:rPr>
              <a:t>ΪΘل΍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15" dirty="0">
                <a:latin typeface="Times New Roman"/>
                <a:cs typeface="Times New Roman"/>
              </a:rPr>
              <a:t>ΔΌ</a:t>
            </a:r>
            <a:r>
              <a:rPr sz="1400" b="1" spc="-175" dirty="0">
                <a:latin typeface="Times New Roman"/>
                <a:cs typeface="Times New Roman"/>
              </a:rPr>
              <a:t>يه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320" dirty="0">
                <a:latin typeface="Times New Roman"/>
                <a:cs typeface="Times New Roman"/>
              </a:rPr>
              <a:t>ء</a:t>
            </a:r>
            <a:r>
              <a:rPr sz="1400" b="1" spc="-595" dirty="0">
                <a:latin typeface="Times New Roman"/>
                <a:cs typeface="Times New Roman"/>
              </a:rPr>
              <a:t>Ύ</a:t>
            </a:r>
            <a:r>
              <a:rPr sz="1400" b="1" spc="-270" dirty="0">
                <a:latin typeface="Times New Roman"/>
                <a:cs typeface="Times New Roman"/>
              </a:rPr>
              <a:t>ض</a:t>
            </a:r>
            <a:r>
              <a:rPr sz="1400" b="1" spc="-150" dirty="0">
                <a:latin typeface="Times New Roman"/>
                <a:cs typeface="Times New Roman"/>
              </a:rPr>
              <a:t>ع</a:t>
            </a:r>
            <a:r>
              <a:rPr sz="1400" b="1" spc="375" dirty="0">
                <a:latin typeface="Times New Roman"/>
                <a:cs typeface="Times New Roman"/>
              </a:rPr>
              <a:t>أ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535" dirty="0">
                <a:latin typeface="Times New Roman"/>
                <a:cs typeface="Times New Roman"/>
              </a:rPr>
              <a:t>ي</a:t>
            </a:r>
            <a:r>
              <a:rPr sz="1400" b="1" spc="-625" dirty="0">
                <a:latin typeface="Times New Roman"/>
                <a:cs typeface="Times New Roman"/>
              </a:rPr>
              <a:t>ف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260" dirty="0">
                <a:latin typeface="Times New Roman"/>
                <a:cs typeface="Times New Roman"/>
              </a:rPr>
              <a:t>ك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265" dirty="0">
                <a:latin typeface="Times New Roman"/>
                <a:cs typeface="Times New Roman"/>
              </a:rPr>
              <a:t>بت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140" dirty="0">
                <a:latin typeface="Times New Roman"/>
                <a:cs typeface="Times New Roman"/>
              </a:rPr>
              <a:t>Ϝم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70" dirty="0">
                <a:latin typeface="Times New Roman"/>
                <a:cs typeface="Times New Roman"/>
              </a:rPr>
              <a:t>Ϊجوي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85" dirty="0">
                <a:latin typeface="Times New Roman"/>
                <a:cs typeface="Times New Roman"/>
              </a:rPr>
              <a:t>له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320" dirty="0">
                <a:latin typeface="Times New Roman"/>
                <a:cs typeface="Times New Roman"/>
              </a:rPr>
              <a:t>˺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67091" y="8812554"/>
            <a:ext cx="2038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5" dirty="0">
                <a:latin typeface="Times New Roman"/>
                <a:cs typeface="Times New Roman"/>
              </a:rPr>
              <a:t>م</a:t>
            </a:r>
            <a:r>
              <a:rPr sz="1400" b="1" spc="-320" dirty="0">
                <a:latin typeface="Times New Roman"/>
                <a:cs typeface="Times New Roman"/>
              </a:rPr>
              <a:t>عن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60666" y="8812554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13005" y="9134119"/>
            <a:ext cx="3438525" cy="816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spc="-110" dirty="0">
                <a:latin typeface="Times New Roman"/>
                <a:cs typeface="Times New Roman"/>
              </a:rPr>
              <a:t>؟</a:t>
            </a:r>
            <a:r>
              <a:rPr sz="1400" b="1" spc="-190" dirty="0">
                <a:latin typeface="Times New Roman"/>
                <a:cs typeface="Times New Roman"/>
              </a:rPr>
              <a:t>Δ</a:t>
            </a:r>
            <a:r>
              <a:rPr sz="1400" b="1" spc="-560" dirty="0">
                <a:latin typeface="Times New Roman"/>
                <a:cs typeface="Times New Roman"/>
              </a:rPr>
              <a:t>يϠ</a:t>
            </a:r>
            <a:r>
              <a:rPr sz="1400" b="1" spc="-484" dirty="0">
                <a:latin typeface="Times New Roman"/>
                <a:cs typeface="Times New Roman"/>
              </a:rPr>
              <a:t>Ϝ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540" dirty="0">
                <a:latin typeface="Times New Roman"/>
                <a:cs typeface="Times New Roman"/>
              </a:rPr>
              <a:t>ب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720" dirty="0">
                <a:latin typeface="Times New Roman"/>
                <a:cs typeface="Times New Roman"/>
              </a:rPr>
              <a:t>Ύي</a:t>
            </a:r>
            <a:r>
              <a:rPr sz="1400" b="1" spc="-725" dirty="0">
                <a:latin typeface="Times New Roman"/>
                <a:cs typeface="Times New Roman"/>
              </a:rPr>
              <a:t>Ϡ</a:t>
            </a:r>
            <a:r>
              <a:rPr sz="1400" b="1" spc="-254" dirty="0">
                <a:latin typeface="Times New Roman"/>
                <a:cs typeface="Times New Roman"/>
              </a:rPr>
              <a:t>ع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405" dirty="0">
                <a:latin typeface="Times New Roman"/>
                <a:cs typeface="Times New Roman"/>
              </a:rPr>
              <a:t>Ε</a:t>
            </a:r>
            <a:r>
              <a:rPr sz="1400" b="1" spc="-535" dirty="0">
                <a:latin typeface="Times New Roman"/>
                <a:cs typeface="Times New Roman"/>
              </a:rPr>
              <a:t>Ύ</a:t>
            </a:r>
            <a:r>
              <a:rPr sz="1400" b="1" spc="-720" dirty="0">
                <a:latin typeface="Times New Roman"/>
                <a:cs typeface="Times New Roman"/>
              </a:rPr>
              <a:t>س</a:t>
            </a:r>
            <a:r>
              <a:rPr sz="1400" b="1" spc="-810" dirty="0">
                <a:latin typeface="Times New Roman"/>
                <a:cs typeface="Times New Roman"/>
              </a:rPr>
              <a:t>΍</a:t>
            </a:r>
            <a:r>
              <a:rPr sz="1400" b="1" spc="-365" dirty="0">
                <a:latin typeface="Times New Roman"/>
                <a:cs typeface="Times New Roman"/>
              </a:rPr>
              <a:t>έΪل΍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190" dirty="0">
                <a:latin typeface="Times New Roman"/>
                <a:cs typeface="Times New Roman"/>
              </a:rPr>
              <a:t>Ώ</a:t>
            </a:r>
            <a:r>
              <a:rPr sz="1400" b="1" spc="40" dirty="0">
                <a:latin typeface="Times New Roman"/>
                <a:cs typeface="Times New Roman"/>
              </a:rPr>
              <a:t>ا</a:t>
            </a:r>
            <a:r>
              <a:rPr sz="1400" b="1" spc="-110" dirty="0">
                <a:latin typeface="Times New Roman"/>
                <a:cs typeface="Times New Roman"/>
              </a:rPr>
              <a:t>τل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265" dirty="0">
                <a:latin typeface="Times New Roman"/>
                <a:cs typeface="Times New Roman"/>
              </a:rPr>
              <a:t>Δ</a:t>
            </a:r>
            <a:r>
              <a:rPr sz="1400" b="1" spc="-465" dirty="0">
                <a:latin typeface="Times New Roman"/>
                <a:cs typeface="Times New Roman"/>
              </a:rPr>
              <a:t>ص</a:t>
            </a:r>
            <a:r>
              <a:rPr sz="1400" b="1" spc="-450" dirty="0">
                <a:latin typeface="Times New Roman"/>
                <a:cs typeface="Times New Roman"/>
              </a:rPr>
              <a:t>ص</a:t>
            </a:r>
            <a:r>
              <a:rPr sz="1400" b="1" spc="-335" dirty="0">
                <a:latin typeface="Times New Roman"/>
                <a:cs typeface="Times New Roman"/>
              </a:rPr>
              <a:t>Ψ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465" dirty="0">
                <a:latin typeface="Times New Roman"/>
                <a:cs typeface="Times New Roman"/>
              </a:rPr>
              <a:t>بتΎ</a:t>
            </a:r>
            <a:r>
              <a:rPr sz="1400" b="1" spc="-400" dirty="0">
                <a:latin typeface="Times New Roman"/>
                <a:cs typeface="Times New Roman"/>
              </a:rPr>
              <a:t>Ϝ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70" dirty="0">
                <a:latin typeface="Times New Roman"/>
                <a:cs typeface="Times New Roman"/>
              </a:rPr>
              <a:t>Ϊجوي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85" dirty="0">
                <a:latin typeface="Times New Roman"/>
                <a:cs typeface="Times New Roman"/>
              </a:rPr>
              <a:t>له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320" dirty="0">
                <a:latin typeface="Times New Roman"/>
                <a:cs typeface="Times New Roman"/>
              </a:rPr>
              <a:t>˻</a:t>
            </a:r>
            <a:endParaRPr sz="1400">
              <a:latin typeface="Times New Roman"/>
              <a:cs typeface="Times New Roman"/>
            </a:endParaRPr>
          </a:p>
          <a:p>
            <a:pPr marL="1518285">
              <a:lnSpc>
                <a:spcPts val="1645"/>
              </a:lnSpc>
              <a:tabLst>
                <a:tab pos="2360930" algn="l"/>
              </a:tabLst>
            </a:pPr>
            <a:r>
              <a:rPr sz="1400" b="1" spc="375" dirty="0">
                <a:latin typeface="Times New Roman"/>
                <a:cs typeface="Times New Roman"/>
              </a:rPr>
              <a:t>ا	</a:t>
            </a:r>
            <a:r>
              <a:rPr sz="1400" b="1" spc="-5" dirty="0">
                <a:latin typeface="Times New Roman"/>
                <a:cs typeface="Times New Roman"/>
              </a:rPr>
              <a:t>م</a:t>
            </a:r>
            <a:r>
              <a:rPr sz="1400" b="1" spc="-320" dirty="0">
                <a:latin typeface="Times New Roman"/>
                <a:cs typeface="Times New Roman"/>
              </a:rPr>
              <a:t>عن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1160145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؟ 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0" dirty="0">
                <a:latin typeface="Times New Roman"/>
                <a:cs typeface="Times New Roman"/>
              </a:rPr>
              <a:t>.تنر</a:t>
            </a:r>
            <a:r>
              <a:rPr sz="1400" b="1" spc="-645" dirty="0">
                <a:latin typeface="Times New Roman"/>
                <a:cs typeface="Times New Roman"/>
              </a:rPr>
              <a:t>Θ</a:t>
            </a:r>
            <a:r>
              <a:rPr sz="1400" b="1" spc="-459" dirty="0">
                <a:latin typeface="Times New Roman"/>
                <a:cs typeface="Times New Roman"/>
              </a:rPr>
              <a:t>ن</a:t>
            </a:r>
            <a:r>
              <a:rPr sz="1400" b="1" spc="-350" dirty="0">
                <a:latin typeface="Times New Roman"/>
                <a:cs typeface="Times New Roman"/>
              </a:rPr>
              <a:t>إΎب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475" dirty="0">
                <a:latin typeface="Times New Roman"/>
                <a:cs typeface="Times New Roman"/>
              </a:rPr>
              <a:t>Γ</a:t>
            </a:r>
            <a:r>
              <a:rPr sz="1400" b="1" spc="-605" dirty="0">
                <a:latin typeface="Times New Roman"/>
                <a:cs typeface="Times New Roman"/>
              </a:rPr>
              <a:t>Ω</a:t>
            </a:r>
            <a:r>
              <a:rPr sz="1400" b="1" spc="-110" dirty="0">
                <a:latin typeface="Times New Roman"/>
                <a:cs typeface="Times New Roman"/>
              </a:rPr>
              <a:t>ϭ</a:t>
            </a:r>
            <a:r>
              <a:rPr sz="1400" b="1" spc="-105" dirty="0">
                <a:latin typeface="Times New Roman"/>
                <a:cs typeface="Times New Roman"/>
              </a:rPr>
              <a:t>ΰ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465" dirty="0">
                <a:latin typeface="Times New Roman"/>
                <a:cs typeface="Times New Roman"/>
              </a:rPr>
              <a:t>بتΎ</a:t>
            </a:r>
            <a:r>
              <a:rPr sz="1400" b="1" spc="-400" dirty="0">
                <a:latin typeface="Times New Roman"/>
                <a:cs typeface="Times New Roman"/>
              </a:rPr>
              <a:t>Ϝ</a:t>
            </a:r>
            <a:r>
              <a:rPr sz="1400" b="1" spc="-440" dirty="0">
                <a:latin typeface="Times New Roman"/>
                <a:cs typeface="Times New Roman"/>
              </a:rPr>
              <a:t>Ϥ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350" dirty="0">
                <a:latin typeface="Times New Roman"/>
                <a:cs typeface="Times New Roman"/>
              </a:rPr>
              <a:t>ϩ</a:t>
            </a:r>
            <a:r>
              <a:rPr sz="1400" b="1" spc="-65" dirty="0">
                <a:latin typeface="Times New Roman"/>
                <a:cs typeface="Times New Roman"/>
              </a:rPr>
              <a:t>άه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85" dirty="0">
                <a:latin typeface="Times New Roman"/>
                <a:cs typeface="Times New Roman"/>
              </a:rPr>
              <a:t>له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320" dirty="0">
                <a:latin typeface="Times New Roman"/>
                <a:cs typeface="Times New Roman"/>
              </a:rPr>
              <a:t>˼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61935" y="9746767"/>
            <a:ext cx="2019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25" dirty="0">
                <a:latin typeface="Times New Roman"/>
                <a:cs typeface="Times New Roman"/>
              </a:rPr>
              <a:t>معن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60666" y="9746767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82830" y="315403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82630" y="315784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96823" y="1717669"/>
            <a:ext cx="914400" cy="247650"/>
          </a:xfrm>
          <a:custGeom>
            <a:avLst/>
            <a:gdLst/>
            <a:ahLst/>
            <a:cxnLst/>
            <a:rect l="l" t="t" r="r" b="b"/>
            <a:pathLst>
              <a:path w="914400" h="247650">
                <a:moveTo>
                  <a:pt x="0" y="247649"/>
                </a:moveTo>
                <a:lnTo>
                  <a:pt x="914399" y="247649"/>
                </a:lnTo>
                <a:lnTo>
                  <a:pt x="914399" y="0"/>
                </a:lnTo>
                <a:lnTo>
                  <a:pt x="0" y="0"/>
                </a:lnTo>
                <a:lnTo>
                  <a:pt x="0" y="24764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82424" y="878776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40130" y="313309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39723" y="878776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11530" y="9373230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97130" y="9373230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11504" y="10074782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8650" y="1203197"/>
            <a:ext cx="0" cy="8854440"/>
          </a:xfrm>
          <a:custGeom>
            <a:avLst/>
            <a:gdLst/>
            <a:ahLst/>
            <a:cxnLst/>
            <a:rect l="l" t="t" r="r" b="b"/>
            <a:pathLst>
              <a:path h="8854440">
                <a:moveTo>
                  <a:pt x="0" y="0"/>
                </a:moveTo>
                <a:lnTo>
                  <a:pt x="0" y="885444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11504" y="1186052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052325" y="1202679"/>
            <a:ext cx="0" cy="8854440"/>
          </a:xfrm>
          <a:custGeom>
            <a:avLst/>
            <a:gdLst/>
            <a:ahLst/>
            <a:cxnLst/>
            <a:rect l="l" t="t" r="r" b="b"/>
            <a:pathLst>
              <a:path h="8854440">
                <a:moveTo>
                  <a:pt x="0" y="0"/>
                </a:moveTo>
                <a:lnTo>
                  <a:pt x="0" y="8854445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7225" y="10040492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62939" y="1226057"/>
            <a:ext cx="0" cy="8808720"/>
          </a:xfrm>
          <a:custGeom>
            <a:avLst/>
            <a:gdLst/>
            <a:ahLst/>
            <a:cxnLst/>
            <a:rect l="l" t="t" r="r" b="b"/>
            <a:pathLst>
              <a:path h="8808720">
                <a:moveTo>
                  <a:pt x="0" y="0"/>
                </a:moveTo>
                <a:lnTo>
                  <a:pt x="0" y="880872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57225" y="1220342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18035" y="1225539"/>
            <a:ext cx="0" cy="8808720"/>
          </a:xfrm>
          <a:custGeom>
            <a:avLst/>
            <a:gdLst/>
            <a:ahLst/>
            <a:cxnLst/>
            <a:rect l="l" t="t" r="r" b="b"/>
            <a:pathLst>
              <a:path h="8808720">
                <a:moveTo>
                  <a:pt x="0" y="0"/>
                </a:moveTo>
                <a:lnTo>
                  <a:pt x="0" y="8808725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40130" y="242507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782830" y="242507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39830" y="5149199"/>
            <a:ext cx="914400" cy="266700"/>
          </a:xfrm>
          <a:custGeom>
            <a:avLst/>
            <a:gdLst/>
            <a:ahLst/>
            <a:cxnLst/>
            <a:rect l="l" t="t" r="r" b="b"/>
            <a:pathLst>
              <a:path w="914400" h="266700">
                <a:moveTo>
                  <a:pt x="0" y="266699"/>
                </a:moveTo>
                <a:lnTo>
                  <a:pt x="914399" y="266699"/>
                </a:lnTo>
                <a:lnTo>
                  <a:pt x="914399" y="0"/>
                </a:lnTo>
                <a:lnTo>
                  <a:pt x="0" y="0"/>
                </a:lnTo>
                <a:lnTo>
                  <a:pt x="0" y="2666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82830" y="637729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82630" y="638110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040130" y="6369052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040130" y="587312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782830" y="587312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795509" y="696659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233409" y="692974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40130" y="695833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770120" y="3665842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82630" y="365506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040130" y="3644902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782830" y="430084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82630" y="4277362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040130" y="427990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782830" y="7552050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82630" y="755395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040130" y="755269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20730" y="8160388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040130" y="816292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82424" y="969010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25423" y="969010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983</Words>
  <Application>Microsoft Office PowerPoint</Application>
  <PresentationFormat>Benutzerdefiniert</PresentationFormat>
  <Paragraphs>294</Paragraphs>
  <Slides>14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2015-04-12T19:50:21Z</dcterms:created>
  <dcterms:modified xsi:type="dcterms:W3CDTF">2015-04-12T17:50:27Z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