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1923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33150" y="408934"/>
            <a:ext cx="1752600" cy="14001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9" Type="http://schemas.openxmlformats.org/officeDocument/2006/relationships/image" Target="../media/image36.png"/><Relationship Id="rId3" Type="http://schemas.openxmlformats.org/officeDocument/2006/relationships/hyperlink" Target="mailto:vergs.scdl@mu.edu.sa" TargetMode="External"/><Relationship Id="rId21" Type="http://schemas.openxmlformats.org/officeDocument/2006/relationships/image" Target="../media/image18.png"/><Relationship Id="rId34" Type="http://schemas.openxmlformats.org/officeDocument/2006/relationships/image" Target="../media/image31.png"/><Relationship Id="rId42" Type="http://schemas.openxmlformats.org/officeDocument/2006/relationships/image" Target="../media/image39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33" Type="http://schemas.openxmlformats.org/officeDocument/2006/relationships/image" Target="../media/image30.png"/><Relationship Id="rId38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6.png"/><Relationship Id="rId41" Type="http://schemas.openxmlformats.org/officeDocument/2006/relationships/image" Target="../media/image3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37" Type="http://schemas.openxmlformats.org/officeDocument/2006/relationships/image" Target="../media/image34.png"/><Relationship Id="rId40" Type="http://schemas.openxmlformats.org/officeDocument/2006/relationships/image" Target="../media/image37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36" Type="http://schemas.openxmlformats.org/officeDocument/2006/relationships/image" Target="../media/image33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31" Type="http://schemas.openxmlformats.org/officeDocument/2006/relationships/image" Target="../media/image28.png"/><Relationship Id="rId4" Type="http://schemas.openxmlformats.org/officeDocument/2006/relationships/hyperlink" Target="mailto:s.scdl@mu.edu.sa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Relationship Id="rId35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7445" y="507207"/>
            <a:ext cx="2059305" cy="1271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5235" marR="5080" indent="-250190" algn="r">
              <a:lnSpc>
                <a:spcPct val="139300"/>
              </a:lnSpc>
            </a:pPr>
            <a:r>
              <a:rPr sz="1200" b="1" spc="15" dirty="0">
                <a:latin typeface="Arial"/>
                <a:cs typeface="Arial"/>
              </a:rPr>
              <a:t>ة</a:t>
            </a:r>
            <a:r>
              <a:rPr sz="1200" b="1" spc="-310" dirty="0">
                <a:latin typeface="Arial"/>
                <a:cs typeface="Arial"/>
              </a:rPr>
              <a:t>ي</a:t>
            </a:r>
            <a:r>
              <a:rPr sz="1200" b="1" spc="-170" dirty="0">
                <a:latin typeface="Arial"/>
                <a:cs typeface="Arial"/>
              </a:rPr>
              <a:t>د</a:t>
            </a:r>
            <a:r>
              <a:rPr sz="1200" b="1" spc="-180" dirty="0">
                <a:latin typeface="Arial"/>
                <a:cs typeface="Arial"/>
              </a:rPr>
              <a:t>و</a:t>
            </a:r>
            <a:r>
              <a:rPr sz="1200" b="1" spc="-225" dirty="0">
                <a:latin typeface="Arial"/>
                <a:cs typeface="Arial"/>
              </a:rPr>
              <a:t>ع</a:t>
            </a:r>
            <a:r>
              <a:rPr sz="1200" b="1" spc="-415" dirty="0">
                <a:latin typeface="Arial"/>
                <a:cs typeface="Arial"/>
              </a:rPr>
              <a:t>سل</a:t>
            </a:r>
            <a:r>
              <a:rPr sz="1200" b="1" spc="-50" dirty="0">
                <a:latin typeface="Arial"/>
                <a:cs typeface="Arial"/>
              </a:rPr>
              <a:t>ا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</a:t>
            </a:r>
            <a:r>
              <a:rPr sz="1300" b="1" spc="-325" dirty="0">
                <a:latin typeface="Arial"/>
                <a:cs typeface="Arial"/>
              </a:rPr>
              <a:t>ي</a:t>
            </a:r>
            <a:r>
              <a:rPr sz="1300" b="1" spc="-365" dirty="0">
                <a:latin typeface="Arial"/>
                <a:cs typeface="Arial"/>
              </a:rPr>
              <a:t>ب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80" dirty="0">
                <a:latin typeface="Arial"/>
                <a:cs typeface="Arial"/>
              </a:rPr>
              <a:t>ةكل</a:t>
            </a:r>
            <a:r>
              <a:rPr sz="1300" b="1" spc="-90" dirty="0">
                <a:latin typeface="Arial"/>
                <a:cs typeface="Arial"/>
              </a:rPr>
              <a:t>مما</a:t>
            </a:r>
            <a:r>
              <a:rPr sz="1300" b="1" spc="-80" dirty="0">
                <a:latin typeface="Arial"/>
                <a:cs typeface="Arial"/>
              </a:rPr>
              <a:t> </a:t>
            </a:r>
            <a:r>
              <a:rPr sz="1200" b="1" spc="-225" dirty="0">
                <a:latin typeface="Arial"/>
                <a:cs typeface="Arial"/>
              </a:rPr>
              <a:t>ي</a:t>
            </a:r>
            <a:r>
              <a:rPr sz="1200" b="1" spc="-165" dirty="0">
                <a:latin typeface="Arial"/>
                <a:cs typeface="Arial"/>
              </a:rPr>
              <a:t>لا</a:t>
            </a:r>
            <a:r>
              <a:rPr sz="1200" b="1" spc="-235" dirty="0">
                <a:latin typeface="Arial"/>
                <a:cs typeface="Arial"/>
              </a:rPr>
              <a:t>ع</a:t>
            </a:r>
            <a:r>
              <a:rPr sz="1200" b="1" spc="-175" dirty="0">
                <a:latin typeface="Arial"/>
                <a:cs typeface="Arial"/>
              </a:rPr>
              <a:t>لا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260" dirty="0">
                <a:latin typeface="Arial"/>
                <a:cs typeface="Arial"/>
              </a:rPr>
              <a:t>ميل</a:t>
            </a:r>
            <a:r>
              <a:rPr sz="1200" b="1" spc="-295" dirty="0">
                <a:latin typeface="Arial"/>
                <a:cs typeface="Arial"/>
              </a:rPr>
              <a:t>ع</a:t>
            </a:r>
            <a:r>
              <a:rPr sz="1200" b="1" spc="-270" dirty="0">
                <a:latin typeface="Arial"/>
                <a:cs typeface="Arial"/>
              </a:rPr>
              <a:t>تلا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80" dirty="0">
                <a:latin typeface="Arial"/>
                <a:cs typeface="Arial"/>
              </a:rPr>
              <a:t>ةرا</a:t>
            </a:r>
            <a:r>
              <a:rPr sz="1200" b="1" spc="-110" dirty="0">
                <a:latin typeface="Arial"/>
                <a:cs typeface="Arial"/>
              </a:rPr>
              <a:t>ز</a:t>
            </a:r>
            <a:r>
              <a:rPr sz="1200" b="1" spc="-170" dirty="0">
                <a:latin typeface="Arial"/>
                <a:cs typeface="Arial"/>
              </a:rPr>
              <a:t>و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45" dirty="0">
                <a:latin typeface="Arial"/>
                <a:cs typeface="Arial"/>
              </a:rPr>
              <a:t>م</a:t>
            </a:r>
            <a:r>
              <a:rPr sz="1300" b="1" spc="605" dirty="0">
                <a:latin typeface="Arial"/>
                <a:cs typeface="Arial"/>
              </a:rPr>
              <a:t>ج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55" dirty="0">
                <a:latin typeface="Arial"/>
                <a:cs typeface="Arial"/>
              </a:rPr>
              <a:t>ماج</a:t>
            </a:r>
            <a:endParaRPr sz="1300">
              <a:latin typeface="Arial"/>
              <a:cs typeface="Arial"/>
            </a:endParaRPr>
          </a:p>
          <a:p>
            <a:pPr marL="172085" marR="5715" indent="-160020" algn="r">
              <a:lnSpc>
                <a:spcPts val="2170"/>
              </a:lnSpc>
              <a:spcBef>
                <a:spcPts val="165"/>
              </a:spcBef>
            </a:pPr>
            <a:r>
              <a:rPr sz="1300" b="1" spc="-250" dirty="0">
                <a:latin typeface="Arial"/>
                <a:cs typeface="Arial"/>
              </a:rPr>
              <a:t>ي</a:t>
            </a:r>
            <a:r>
              <a:rPr sz="1300" b="1" spc="-165" dirty="0">
                <a:latin typeface="Arial"/>
                <a:cs typeface="Arial"/>
              </a:rPr>
              <a:t>م</a:t>
            </a:r>
            <a:r>
              <a:rPr sz="1300" b="1" spc="-204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ثح</a:t>
            </a:r>
            <a:r>
              <a:rPr sz="1300" b="1" spc="-265" dirty="0">
                <a:latin typeface="Arial"/>
                <a:cs typeface="Arial"/>
              </a:rPr>
              <a:t>بلاو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ا</a:t>
            </a:r>
            <a:r>
              <a:rPr sz="1300" b="1" spc="-405" dirty="0">
                <a:latin typeface="Arial"/>
                <a:cs typeface="Arial"/>
              </a:rPr>
              <a:t>ي</a:t>
            </a:r>
            <a:r>
              <a:rPr sz="1300" b="1" spc="-320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ت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580" dirty="0">
                <a:latin typeface="Arial"/>
                <a:cs typeface="Arial"/>
              </a:rPr>
              <a:t>س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114" dirty="0">
                <a:latin typeface="Arial"/>
                <a:cs typeface="Arial"/>
              </a:rPr>
              <a:t>ر</a:t>
            </a:r>
            <a:r>
              <a:rPr sz="1300" b="1" spc="-155" dirty="0">
                <a:latin typeface="Arial"/>
                <a:cs typeface="Arial"/>
              </a:rPr>
              <a:t>د</a:t>
            </a:r>
            <a:r>
              <a:rPr sz="1300" b="1" spc="-195" dirty="0">
                <a:latin typeface="Arial"/>
                <a:cs typeface="Arial"/>
              </a:rPr>
              <a:t>ل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10" dirty="0">
                <a:latin typeface="Arial"/>
                <a:cs typeface="Arial"/>
              </a:rPr>
              <a:t>ماجا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ةلاكو</a:t>
            </a:r>
            <a:r>
              <a:rPr sz="1300" b="1" spc="-114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65" dirty="0">
                <a:latin typeface="Arial"/>
                <a:cs typeface="Arial"/>
              </a:rPr>
              <a:t>ي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65" dirty="0">
                <a:latin typeface="Arial"/>
                <a:cs typeface="Arial"/>
              </a:rPr>
              <a:t>ضاح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185" dirty="0">
                <a:latin typeface="Arial"/>
                <a:cs typeface="Arial"/>
              </a:rPr>
              <a:t>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10" dirty="0">
                <a:latin typeface="Arial"/>
                <a:cs typeface="Arial"/>
              </a:rPr>
              <a:t>يد</a:t>
            </a:r>
            <a:r>
              <a:rPr sz="1300" b="1" spc="-415" dirty="0">
                <a:latin typeface="Arial"/>
                <a:cs typeface="Arial"/>
              </a:rPr>
              <a:t>ي</a:t>
            </a:r>
            <a:r>
              <a:rPr sz="1300" b="1" spc="-155" dirty="0">
                <a:latin typeface="Arial"/>
                <a:cs typeface="Arial"/>
              </a:rPr>
              <a:t>عما</a:t>
            </a:r>
            <a:r>
              <a:rPr sz="1300" b="1" spc="-9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185" dirty="0">
                <a:latin typeface="Arial"/>
                <a:cs typeface="Arial"/>
              </a:rPr>
              <a:t>وؤ</a:t>
            </a:r>
            <a:r>
              <a:rPr sz="1300" b="1" spc="-580" dirty="0">
                <a:latin typeface="Arial"/>
                <a:cs typeface="Arial"/>
              </a:rPr>
              <a:t>ش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40" dirty="0">
                <a:latin typeface="Arial"/>
                <a:cs typeface="Arial"/>
              </a:rPr>
              <a:t>ةم</a:t>
            </a:r>
            <a:r>
              <a:rPr sz="1300" b="1" spc="-265" dirty="0">
                <a:latin typeface="Arial"/>
                <a:cs typeface="Arial"/>
              </a:rPr>
              <a:t>ئ</a:t>
            </a:r>
            <a:r>
              <a:rPr sz="1300" b="1" spc="-114" dirty="0">
                <a:latin typeface="Arial"/>
                <a:cs typeface="Arial"/>
              </a:rPr>
              <a:t>اد</a:t>
            </a:r>
            <a:r>
              <a:rPr sz="1300" b="1" spc="-180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ة</a:t>
            </a:r>
            <a:r>
              <a:rPr sz="1300" b="1" spc="-225" dirty="0">
                <a:latin typeface="Arial"/>
                <a:cs typeface="Arial"/>
              </a:rPr>
              <a:t>ن</a:t>
            </a:r>
            <a:r>
              <a:rPr sz="1300" b="1" spc="-250" dirty="0">
                <a:latin typeface="Arial"/>
                <a:cs typeface="Arial"/>
              </a:rPr>
              <a:t>جل</a:t>
            </a:r>
            <a:r>
              <a:rPr sz="1300" b="1" spc="-215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1147" y="505660"/>
            <a:ext cx="3300095" cy="1246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655" marR="1600835" indent="1270">
              <a:lnSpc>
                <a:spcPct val="158300"/>
              </a:lnSpc>
            </a:pPr>
            <a:r>
              <a:rPr sz="1100" spc="5" dirty="0">
                <a:latin typeface="Times New Roman"/>
                <a:cs typeface="Times New Roman"/>
              </a:rPr>
              <a:t>K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d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Saudi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ra</a:t>
            </a:r>
            <a:r>
              <a:rPr sz="1100" spc="-10" dirty="0">
                <a:latin typeface="Times New Roman"/>
                <a:cs typeface="Times New Roman"/>
              </a:rPr>
              <a:t>b</a:t>
            </a:r>
            <a:r>
              <a:rPr sz="1100" dirty="0">
                <a:latin typeface="Times New Roman"/>
                <a:cs typeface="Times New Roman"/>
              </a:rPr>
              <a:t>ia M</a:t>
            </a:r>
            <a:r>
              <a:rPr sz="1100" spc="5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try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H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her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Educ</a:t>
            </a:r>
            <a:r>
              <a:rPr sz="1100" spc="-15" dirty="0">
                <a:latin typeface="Times New Roman"/>
                <a:cs typeface="Times New Roman"/>
              </a:rPr>
              <a:t>a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ion M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j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aah 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ni</a:t>
            </a:r>
            <a:r>
              <a:rPr sz="1100" spc="-15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r>
              <a:rPr sz="1100" spc="-5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ty</a:t>
            </a:r>
            <a:endParaRPr sz="1100">
              <a:latin typeface="Times New Roman"/>
              <a:cs typeface="Times New Roman"/>
            </a:endParaRPr>
          </a:p>
          <a:p>
            <a:pPr marL="55244">
              <a:lnSpc>
                <a:spcPct val="100000"/>
              </a:lnSpc>
              <a:spcBef>
                <a:spcPts val="840"/>
              </a:spcBef>
            </a:pPr>
            <a:r>
              <a:rPr sz="1100" spc="5" dirty="0">
                <a:latin typeface="Times New Roman"/>
                <a:cs typeface="Times New Roman"/>
              </a:rPr>
              <a:t>V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ce </a:t>
            </a:r>
            <a:r>
              <a:rPr sz="1100" spc="-5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tor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 </a:t>
            </a:r>
            <a:r>
              <a:rPr sz="1100" spc="-10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ra</a:t>
            </a:r>
            <a:r>
              <a:rPr sz="1100" spc="-10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ua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e a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d Sc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fic </a:t>
            </a:r>
            <a:r>
              <a:rPr sz="1100" spc="-1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es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h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he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ane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o</a:t>
            </a:r>
            <a:r>
              <a:rPr sz="1100" spc="-10" dirty="0">
                <a:latin typeface="Times New Roman"/>
                <a:cs typeface="Times New Roman"/>
              </a:rPr>
              <a:t>m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ittee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for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de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ons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ors 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nd </a:t>
            </a:r>
            <a:r>
              <a:rPr sz="1100" spc="-10" dirty="0">
                <a:latin typeface="Times New Roman"/>
                <a:cs typeface="Times New Roman"/>
              </a:rPr>
              <a:t>l</a:t>
            </a:r>
            <a:r>
              <a:rPr sz="1100" dirty="0">
                <a:latin typeface="Times New Roman"/>
                <a:cs typeface="Times New Roman"/>
              </a:rPr>
              <a:t>ec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ur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rs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7223" y="1814913"/>
            <a:ext cx="71577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3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dirty="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7223" y="9718847"/>
            <a:ext cx="715390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dirty="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07536" y="9894106"/>
            <a:ext cx="2088514" cy="360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spc="-170" dirty="0">
                <a:latin typeface="Times New Roman"/>
                <a:cs typeface="Times New Roman"/>
              </a:rPr>
              <a:t>Ϧ</a:t>
            </a:r>
            <a:r>
              <a:rPr sz="1200" spc="-480" dirty="0">
                <a:latin typeface="Times New Roman"/>
                <a:cs typeface="Times New Roman"/>
              </a:rPr>
              <a:t>ي</a:t>
            </a:r>
            <a:r>
              <a:rPr sz="1200" spc="-155" dirty="0">
                <a:latin typeface="Times New Roman"/>
                <a:cs typeface="Times New Roman"/>
              </a:rPr>
              <a:t>رض</a:t>
            </a:r>
            <a:r>
              <a:rPr sz="1200" spc="20" dirty="0">
                <a:latin typeface="Times New Roman"/>
                <a:cs typeface="Times New Roman"/>
              </a:rPr>
              <a:t>ا</a:t>
            </a:r>
            <a:r>
              <a:rPr sz="1200" spc="-175" dirty="0">
                <a:latin typeface="Times New Roman"/>
                <a:cs typeface="Times New Roman"/>
              </a:rPr>
              <a:t>حϤلا</a:t>
            </a:r>
            <a:r>
              <a:rPr sz="1200" dirty="0">
                <a:latin typeface="Times New Roman"/>
                <a:cs typeface="Times New Roman"/>
              </a:rPr>
              <a:t>و </a:t>
            </a:r>
            <a:r>
              <a:rPr sz="1200" spc="-270" dirty="0">
                <a:latin typeface="Times New Roman"/>
                <a:cs typeface="Times New Roman"/>
              </a:rPr>
              <a:t>Ϧيد</a:t>
            </a:r>
            <a:r>
              <a:rPr sz="1200" spc="-320" dirty="0">
                <a:latin typeface="Times New Roman"/>
                <a:cs typeface="Times New Roman"/>
              </a:rPr>
              <a:t>ي</a:t>
            </a:r>
            <a:r>
              <a:rPr sz="1200" spc="-190" dirty="0">
                <a:latin typeface="Times New Roman"/>
                <a:cs typeface="Times New Roman"/>
              </a:rPr>
              <a:t>ع</a:t>
            </a:r>
            <a:r>
              <a:rPr sz="1200" spc="-280" dirty="0">
                <a:latin typeface="Times New Roman"/>
                <a:cs typeface="Times New Roman"/>
              </a:rPr>
              <a:t>Ϥ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ϥو</a:t>
            </a:r>
            <a:r>
              <a:rPr sz="1200" spc="-5" dirty="0">
                <a:latin typeface="Times New Roman"/>
                <a:cs typeface="Times New Roman"/>
              </a:rPr>
              <a:t>ؤ</a:t>
            </a:r>
            <a:r>
              <a:rPr sz="1200" spc="-345" dirty="0">
                <a:latin typeface="Times New Roman"/>
                <a:cs typeface="Times New Roman"/>
              </a:rPr>
              <a:t>ش</a:t>
            </a:r>
            <a:r>
              <a:rPr sz="1200" spc="-365" dirty="0">
                <a:latin typeface="Times New Roman"/>
                <a:cs typeface="Times New Roman"/>
              </a:rPr>
              <a:t>ل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10" dirty="0">
                <a:latin typeface="Times New Roman"/>
                <a:cs typeface="Times New Roman"/>
              </a:rPr>
              <a:t>ة</a:t>
            </a:r>
            <a:r>
              <a:rPr sz="1200" spc="-280" dirty="0">
                <a:latin typeface="Times New Roman"/>
                <a:cs typeface="Times New Roman"/>
              </a:rPr>
              <a:t>Ϥ</a:t>
            </a:r>
            <a:r>
              <a:rPr sz="1200" spc="-480" dirty="0">
                <a:latin typeface="Times New Roman"/>
                <a:cs typeface="Times New Roman"/>
              </a:rPr>
              <a:t>ئ</a:t>
            </a:r>
            <a:r>
              <a:rPr sz="1200" dirty="0">
                <a:latin typeface="Times New Roman"/>
                <a:cs typeface="Times New Roman"/>
              </a:rPr>
              <a:t>ا</a:t>
            </a:r>
            <a:r>
              <a:rPr sz="1200" spc="5" dirty="0">
                <a:latin typeface="Times New Roman"/>
                <a:cs typeface="Times New Roman"/>
              </a:rPr>
              <a:t>د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5" dirty="0">
                <a:latin typeface="Times New Roman"/>
                <a:cs typeface="Times New Roman"/>
              </a:rPr>
              <a:t>ة</a:t>
            </a:r>
            <a:r>
              <a:rPr sz="1200" spc="-350" dirty="0">
                <a:latin typeface="Times New Roman"/>
                <a:cs typeface="Times New Roman"/>
              </a:rPr>
              <a:t>ن</a:t>
            </a:r>
            <a:r>
              <a:rPr sz="1200" spc="-210" dirty="0">
                <a:latin typeface="Times New Roman"/>
                <a:cs typeface="Times New Roman"/>
              </a:rPr>
              <a:t>جل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endParaRPr sz="1200">
              <a:latin typeface="Times New Roman"/>
              <a:cs typeface="Times New Roman"/>
            </a:endParaRPr>
          </a:p>
          <a:p>
            <a:pPr marL="480059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+</a:t>
            </a:r>
            <a:r>
              <a:rPr sz="1200" dirty="0">
                <a:latin typeface="Times New Roman"/>
                <a:cs typeface="Times New Roman"/>
              </a:rPr>
              <a:t>966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6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432315156 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150" dirty="0">
                <a:latin typeface="Times New Roman"/>
                <a:cs typeface="Times New Roman"/>
              </a:rPr>
              <a:t>س</a:t>
            </a:r>
            <a:r>
              <a:rPr sz="1200" spc="-114" dirty="0">
                <a:latin typeface="Times New Roman"/>
                <a:cs typeface="Times New Roman"/>
              </a:rPr>
              <a:t>ك</a:t>
            </a:r>
            <a:r>
              <a:rPr sz="1200" spc="-305" dirty="0">
                <a:latin typeface="Times New Roman"/>
                <a:cs typeface="Times New Roman"/>
              </a:rPr>
              <a:t>اف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9393" y="9894106"/>
            <a:ext cx="1929764" cy="360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1280" algn="ctr">
              <a:lnSpc>
                <a:spcPts val="1410"/>
              </a:lnSpc>
              <a:tabLst>
                <a:tab pos="1254125" algn="l"/>
              </a:tabLst>
            </a:pPr>
            <a:r>
              <a:rPr sz="1200" spc="-5" dirty="0">
                <a:latin typeface="Times New Roman"/>
                <a:cs typeface="Times New Roman"/>
              </a:rPr>
              <a:t>+</a:t>
            </a:r>
            <a:r>
              <a:rPr sz="1200" dirty="0">
                <a:latin typeface="Times New Roman"/>
                <a:cs typeface="Times New Roman"/>
              </a:rPr>
              <a:t>966</a:t>
            </a:r>
            <a:r>
              <a:rPr sz="1200" spc="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6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4041121	: ف</a:t>
            </a:r>
            <a:r>
              <a:rPr sz="1200" spc="-570" dirty="0">
                <a:latin typeface="Times New Roman"/>
                <a:cs typeface="Times New Roman"/>
              </a:rPr>
              <a:t>ت</a:t>
            </a:r>
            <a:r>
              <a:rPr sz="1200" spc="110" dirty="0">
                <a:latin typeface="Times New Roman"/>
                <a:cs typeface="Times New Roman"/>
              </a:rPr>
              <a:t>اه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E-</a:t>
            </a:r>
            <a:r>
              <a:rPr sz="1200" dirty="0">
                <a:latin typeface="Times New Roman"/>
                <a:cs typeface="Times New Roman"/>
                <a:hlinkClick r:id="rId3"/>
              </a:rPr>
              <a:t>mail : v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e</a:t>
            </a:r>
            <a:r>
              <a:rPr sz="1200" spc="5" dirty="0">
                <a:latin typeface="Times New Roman"/>
                <a:cs typeface="Times New Roman"/>
                <a:hlinkClick r:id="rId3"/>
              </a:rPr>
              <a:t>r</a:t>
            </a:r>
            <a:r>
              <a:rPr sz="1200" spc="-15" dirty="0">
                <a:latin typeface="Times New Roman"/>
                <a:cs typeface="Times New Roman"/>
                <a:hlinkClick r:id="rId3"/>
              </a:rPr>
              <a:t>g</a:t>
            </a:r>
            <a:r>
              <a:rPr sz="1200" dirty="0">
                <a:latin typeface="Times New Roman"/>
                <a:cs typeface="Times New Roman"/>
                <a:hlinkClick r:id="rId4"/>
              </a:rPr>
              <a:t>s.scdl@mu.edu.sa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3068" y="2353299"/>
            <a:ext cx="7237730" cy="431800"/>
          </a:xfrm>
          <a:prstGeom prst="rect">
            <a:avLst/>
          </a:prstGeom>
          <a:solidFill>
            <a:srgbClr val="DDD9C3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1600" spc="204" dirty="0">
                <a:latin typeface="Arial"/>
                <a:cs typeface="Arial"/>
              </a:rPr>
              <a:t>د</a:t>
            </a:r>
            <a:r>
              <a:rPr sz="1600" spc="105" dirty="0">
                <a:latin typeface="Arial"/>
                <a:cs typeface="Arial"/>
              </a:rPr>
              <a:t>ــــــ</a:t>
            </a:r>
            <a:r>
              <a:rPr sz="1600" spc="-10" dirty="0">
                <a:latin typeface="Arial"/>
                <a:cs typeface="Arial"/>
              </a:rPr>
              <a:t>ـهعت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159507" y="2911479"/>
            <a:ext cx="278129" cy="3505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24124" y="3261999"/>
            <a:ext cx="5407395" cy="3108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7109" y="2997189"/>
            <a:ext cx="5626735" cy="2480310"/>
          </a:xfrm>
          <a:custGeom>
            <a:avLst/>
            <a:gdLst/>
            <a:ahLst/>
            <a:cxnLst/>
            <a:rect l="l" t="t" r="r" b="b"/>
            <a:pathLst>
              <a:path w="5626734" h="2480310">
                <a:moveTo>
                  <a:pt x="0" y="2480309"/>
                </a:moveTo>
                <a:lnTo>
                  <a:pt x="5626729" y="2480309"/>
                </a:lnTo>
                <a:lnTo>
                  <a:pt x="5626729" y="0"/>
                </a:lnTo>
                <a:lnTo>
                  <a:pt x="0" y="0"/>
                </a:lnTo>
                <a:lnTo>
                  <a:pt x="0" y="24803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47787" y="3044067"/>
            <a:ext cx="1623950" cy="3596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33852" y="3181227"/>
            <a:ext cx="2740133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71497" y="3044067"/>
            <a:ext cx="574295" cy="3596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59484" y="3044067"/>
            <a:ext cx="478283" cy="3596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37132" y="3403731"/>
            <a:ext cx="134112" cy="3596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69579" y="3403731"/>
            <a:ext cx="946315" cy="35966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20228" y="3409827"/>
            <a:ext cx="224027" cy="35052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00187" y="3403731"/>
            <a:ext cx="384048" cy="35966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61503" y="3409827"/>
            <a:ext cx="128015" cy="35052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85671" y="3540892"/>
            <a:ext cx="1229386" cy="1524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09244" y="3403731"/>
            <a:ext cx="421004" cy="35966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90012" y="3540892"/>
            <a:ext cx="1369947" cy="1524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00048" y="3403731"/>
            <a:ext cx="964515" cy="35966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45679" y="3764919"/>
            <a:ext cx="1730502" cy="35966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67512" y="3764919"/>
            <a:ext cx="1754505" cy="35966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29890" y="3764919"/>
            <a:ext cx="819567" cy="35966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90548" y="3764919"/>
            <a:ext cx="1312164" cy="35966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8524" y="3764919"/>
            <a:ext cx="256031" cy="35966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917448" y="4126107"/>
            <a:ext cx="651927" cy="35966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44867" y="4126107"/>
            <a:ext cx="1554351" cy="35966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76072" y="4126107"/>
            <a:ext cx="1421703" cy="35966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56965" y="4126107"/>
            <a:ext cx="488951" cy="35966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00048" y="4126107"/>
            <a:ext cx="1739774" cy="359663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68805" y="4485771"/>
            <a:ext cx="5211958" cy="35966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01572" y="4485771"/>
            <a:ext cx="356234" cy="35966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831963" y="4846959"/>
            <a:ext cx="1741803" cy="35966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21436" y="4846959"/>
            <a:ext cx="1586102" cy="359663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93769" y="5886571"/>
            <a:ext cx="1161604" cy="35052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38321" y="5912479"/>
            <a:ext cx="160019" cy="310896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79296" y="6029827"/>
            <a:ext cx="1783663" cy="135636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03853" y="6287383"/>
            <a:ext cx="1239036" cy="310896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21968" y="6404731"/>
            <a:ext cx="1806573" cy="135636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34334" y="6645523"/>
            <a:ext cx="1192091" cy="310896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69616" y="6762871"/>
            <a:ext cx="1189076" cy="135636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899281" y="7003663"/>
            <a:ext cx="1243913" cy="310896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17396" y="7121011"/>
            <a:ext cx="1806610" cy="135636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</Words>
  <Application>Microsoft Office PowerPoint</Application>
  <PresentationFormat>Benutzerdefiniert</PresentationFormat>
  <Paragraphs>12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2015-04-12T19:41:37Z</dcterms:created>
  <dcterms:modified xsi:type="dcterms:W3CDTF">2015-04-12T17:41:40Z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