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83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5155" y="9511513"/>
            <a:ext cx="41465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latin typeface="Arial"/>
                <a:cs typeface="Arial"/>
              </a:rPr>
              <a:t>.</a:t>
            </a:r>
            <a:r>
              <a:rPr sz="600" spc="-5" dirty="0">
                <a:latin typeface="Arial"/>
                <a:cs typeface="Arial"/>
              </a:rPr>
              <a:t>أ</a:t>
            </a:r>
            <a:r>
              <a:rPr sz="600" spc="1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30" dirty="0">
                <a:latin typeface="Arial"/>
                <a:cs typeface="Arial"/>
              </a:rPr>
              <a:t>م</a:t>
            </a:r>
            <a:r>
              <a:rPr sz="600" spc="-160" dirty="0">
                <a:latin typeface="Arial"/>
                <a:cs typeface="Arial"/>
              </a:rPr>
              <a:t>ص</a:t>
            </a:r>
            <a:r>
              <a:rPr sz="600" spc="-180" dirty="0">
                <a:latin typeface="Arial"/>
                <a:cs typeface="Arial"/>
              </a:rPr>
              <a:t>ل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320" dirty="0">
                <a:latin typeface="Arial"/>
                <a:cs typeface="Arial"/>
              </a:rPr>
              <a:t>ف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020" y="9466575"/>
            <a:ext cx="7606680" cy="75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295" y="9585198"/>
            <a:ext cx="7606680" cy="668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24200" y="93991"/>
            <a:ext cx="1514475" cy="11302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729" y="1154171"/>
            <a:ext cx="7552699" cy="62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96611" y="117347"/>
            <a:ext cx="2769108" cy="2941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53000" y="327659"/>
            <a:ext cx="2769107" cy="3520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19471" y="548640"/>
            <a:ext cx="2759964" cy="1920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99303" y="752855"/>
            <a:ext cx="2564892" cy="1798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59" y="908303"/>
            <a:ext cx="2663952" cy="152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535" y="97535"/>
            <a:ext cx="2663952" cy="2164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296" y="262127"/>
            <a:ext cx="2671572" cy="3246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71871" y="911352"/>
            <a:ext cx="2583179" cy="1996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72483" y="125192"/>
            <a:ext cx="223012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0640" algn="just">
              <a:lnSpc>
                <a:spcPct val="107000"/>
              </a:lnSpc>
            </a:pPr>
            <a:r>
              <a:rPr sz="1300" spc="-380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525252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525252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525252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525252"/>
                </a:solidFill>
                <a:latin typeface="Arial"/>
                <a:cs typeface="Arial"/>
              </a:rPr>
              <a:t>ب</a:t>
            </a:r>
            <a:r>
              <a:rPr sz="1300" spc="-75" dirty="0">
                <a:solidFill>
                  <a:srgbClr val="525252"/>
                </a:solidFill>
                <a:latin typeface="Arial"/>
                <a:cs typeface="Arial"/>
              </a:rPr>
              <a:t>ή</a:t>
            </a:r>
            <a:r>
              <a:rPr sz="1300" spc="-3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35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525252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525252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525252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767070"/>
                </a:solidFill>
                <a:latin typeface="Arial"/>
                <a:cs typeface="Arial"/>
              </a:rPr>
              <a:t>م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767070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5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767070"/>
                </a:solidFill>
                <a:latin typeface="Arial"/>
                <a:cs typeface="Arial"/>
              </a:rPr>
              <a:t>ل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767070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767070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767070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767070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767070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300" spc="-365" dirty="0">
                <a:solidFill>
                  <a:srgbClr val="767070"/>
                </a:solidFill>
                <a:latin typeface="Arial"/>
                <a:cs typeface="Arial"/>
              </a:rPr>
              <a:t>Γ</a:t>
            </a:r>
            <a:r>
              <a:rPr sz="1300" spc="80" dirty="0">
                <a:solidFill>
                  <a:srgbClr val="767070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300" spc="-380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15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0" dirty="0">
                <a:solidFill>
                  <a:srgbClr val="525252"/>
                </a:solidFill>
                <a:latin typeface="Arial"/>
                <a:cs typeface="Arial"/>
              </a:rPr>
              <a:t>ج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525252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525252"/>
                </a:solidFill>
                <a:latin typeface="Arial"/>
                <a:cs typeface="Arial"/>
              </a:rPr>
              <a:t>اـ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5" dirty="0">
                <a:solidFill>
                  <a:srgbClr val="525252"/>
                </a:solidFill>
                <a:latin typeface="Arial"/>
                <a:cs typeface="Arial"/>
              </a:rPr>
              <a:t>ج</a:t>
            </a:r>
            <a:r>
              <a:rPr sz="1300" spc="-30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ي</a:t>
            </a:r>
            <a:r>
              <a:rPr sz="1200" spc="-5" dirty="0">
                <a:solidFill>
                  <a:srgbClr val="767070"/>
                </a:solidFill>
                <a:latin typeface="Arial"/>
                <a:cs typeface="Arial"/>
              </a:rPr>
              <a:t>م</a:t>
            </a:r>
            <a:r>
              <a:rPr sz="1200" spc="-229" dirty="0">
                <a:solidFill>
                  <a:srgbClr val="767070"/>
                </a:solidFill>
                <a:latin typeface="Arial"/>
                <a:cs typeface="Arial"/>
              </a:rPr>
              <a:t>لعلا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767070"/>
                </a:solidFill>
                <a:latin typeface="Arial"/>
                <a:cs typeface="Arial"/>
              </a:rPr>
              <a:t>ث</a:t>
            </a:r>
            <a:r>
              <a:rPr sz="1200" spc="-250" dirty="0">
                <a:solidFill>
                  <a:srgbClr val="767070"/>
                </a:solidFill>
                <a:latin typeface="Arial"/>
                <a:cs typeface="Arial"/>
              </a:rPr>
              <a:t>ح</a:t>
            </a:r>
            <a:r>
              <a:rPr sz="1200" spc="-310" dirty="0">
                <a:solidFill>
                  <a:srgbClr val="767070"/>
                </a:solidFill>
                <a:latin typeface="Arial"/>
                <a:cs typeface="Arial"/>
              </a:rPr>
              <a:t>Β</a:t>
            </a:r>
            <a:r>
              <a:rPr sz="1200" spc="-254" dirty="0">
                <a:solidFill>
                  <a:srgbClr val="767070"/>
                </a:solidFill>
                <a:latin typeface="Arial"/>
                <a:cs typeface="Arial"/>
              </a:rPr>
              <a:t>ل</a:t>
            </a:r>
            <a:r>
              <a:rPr sz="1200" spc="-114" dirty="0">
                <a:solidFill>
                  <a:srgbClr val="767070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و </a:t>
            </a:r>
            <a:r>
              <a:rPr sz="1200" spc="-110" dirty="0">
                <a:solidFill>
                  <a:srgbClr val="767070"/>
                </a:solidFill>
                <a:latin typeface="Arial"/>
                <a:cs typeface="Arial"/>
              </a:rPr>
              <a:t>ا</a:t>
            </a:r>
            <a:r>
              <a:rPr sz="1200" spc="-350" dirty="0">
                <a:solidFill>
                  <a:srgbClr val="767070"/>
                </a:solidFill>
                <a:latin typeface="Arial"/>
                <a:cs typeface="Arial"/>
              </a:rPr>
              <a:t>ي</a:t>
            </a:r>
            <a:r>
              <a:rPr sz="1200" spc="-229" dirty="0">
                <a:solidFill>
                  <a:srgbClr val="767070"/>
                </a:solidFill>
                <a:latin typeface="Arial"/>
                <a:cs typeface="Arial"/>
              </a:rPr>
              <a:t>لعلا</a:t>
            </a:r>
            <a:r>
              <a:rPr sz="1200" spc="-10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767070"/>
                </a:solidFill>
                <a:latin typeface="Arial"/>
                <a:cs typeface="Arial"/>
              </a:rPr>
              <a:t>Ε</a:t>
            </a:r>
            <a:r>
              <a:rPr sz="1200" spc="-65" dirty="0">
                <a:solidFill>
                  <a:srgbClr val="767070"/>
                </a:solidFill>
                <a:latin typeface="Arial"/>
                <a:cs typeface="Arial"/>
              </a:rPr>
              <a:t>اسارد</a:t>
            </a:r>
            <a:r>
              <a:rPr sz="1200" spc="-365" dirty="0">
                <a:solidFill>
                  <a:srgbClr val="767070"/>
                </a:solidFill>
                <a:latin typeface="Arial"/>
                <a:cs typeface="Arial"/>
              </a:rPr>
              <a:t>لل</a:t>
            </a:r>
            <a:r>
              <a:rPr sz="1200" spc="-10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767070"/>
                </a:solidFill>
                <a:latin typeface="Arial"/>
                <a:cs typeface="Arial"/>
              </a:rPr>
              <a:t>Δ</a:t>
            </a:r>
            <a:r>
              <a:rPr sz="1200" spc="-195" dirty="0">
                <a:solidFill>
                  <a:srgbClr val="767070"/>
                </a:solidFill>
                <a:latin typeface="Arial"/>
                <a:cs typeface="Arial"/>
              </a:rPr>
              <a:t>ع</a:t>
            </a:r>
            <a:r>
              <a:rPr sz="1200" spc="50" dirty="0">
                <a:solidFill>
                  <a:srgbClr val="767070"/>
                </a:solidFill>
                <a:latin typeface="Arial"/>
                <a:cs typeface="Arial"/>
              </a:rPr>
              <a:t>م</a:t>
            </a:r>
            <a:r>
              <a:rPr sz="1200" spc="-95" dirty="0">
                <a:solidFill>
                  <a:srgbClr val="767070"/>
                </a:solidFill>
                <a:latin typeface="Arial"/>
                <a:cs typeface="Arial"/>
              </a:rPr>
              <a:t>اجلا</a:t>
            </a:r>
            <a:r>
              <a:rPr sz="1200" spc="5" dirty="0">
                <a:solidFill>
                  <a:srgbClr val="767070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767070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767070"/>
                </a:solidFill>
                <a:latin typeface="Arial"/>
                <a:cs typeface="Arial"/>
              </a:rPr>
              <a:t>لا</a:t>
            </a:r>
            <a:r>
              <a:rPr sz="1200" spc="-265" dirty="0">
                <a:solidFill>
                  <a:srgbClr val="767070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767070"/>
                </a:solidFill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 marL="54610" algn="just">
              <a:lnSpc>
                <a:spcPts val="1365"/>
              </a:lnSpc>
            </a:pP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525252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525252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525252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525252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525252"/>
                </a:solidFill>
                <a:latin typeface="Arial"/>
                <a:cs typeface="Arial"/>
              </a:rPr>
              <a:t>ا </a:t>
            </a:r>
            <a:r>
              <a:rPr sz="1300" spc="-365" dirty="0">
                <a:solidFill>
                  <a:srgbClr val="525252"/>
                </a:solidFill>
                <a:latin typeface="Arial"/>
                <a:cs typeface="Arial"/>
              </a:rPr>
              <a:t>Γ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525252"/>
                </a:solidFill>
                <a:latin typeface="Arial"/>
                <a:cs typeface="Arial"/>
              </a:rPr>
              <a:t>اـ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525252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525252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525252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525252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574548"/>
            <a:ext cx="2400300" cy="3322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38176" y="776495"/>
            <a:ext cx="61785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">
              <a:lnSpc>
                <a:spcPts val="1305"/>
              </a:lnSpc>
            </a:pP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nd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7522" y="776495"/>
            <a:ext cx="1513840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  <a:tabLst>
                <a:tab pos="926465" algn="l"/>
              </a:tabLst>
            </a:pP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Sc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en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t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f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ic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s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ea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  <a:p>
            <a:pPr marL="74930">
              <a:lnSpc>
                <a:spcPts val="1305"/>
              </a:lnSpc>
              <a:tabLst>
                <a:tab pos="342900" algn="l"/>
              </a:tabLst>
            </a:pP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767070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8656" y="118356"/>
            <a:ext cx="115252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">
              <a:lnSpc>
                <a:spcPts val="1300"/>
              </a:lnSpc>
              <a:tabLst>
                <a:tab pos="852169" algn="l"/>
                <a:tab pos="995680" algn="l"/>
              </a:tabLst>
            </a:pP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Kingdom</a:t>
            </a:r>
            <a:r>
              <a:rPr sz="1300" b="1" spc="-10" dirty="0">
                <a:solidFill>
                  <a:srgbClr val="525252"/>
                </a:solidFill>
                <a:latin typeface="Times New Roman"/>
                <a:cs typeface="Times New Roman"/>
              </a:rPr>
              <a:t>	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of</a:t>
            </a:r>
            <a:r>
              <a:rPr sz="1300" b="1" spc="-10" dirty="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sz="1300" b="1" spc="-25" dirty="0">
                <a:solidFill>
                  <a:srgbClr val="767070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767070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767070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767070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767070"/>
                </a:solidFill>
                <a:latin typeface="Times New Roman"/>
                <a:cs typeface="Times New Roman"/>
              </a:rPr>
              <a:t>		</a:t>
            </a:r>
            <a:r>
              <a:rPr sz="1300" b="1" dirty="0">
                <a:solidFill>
                  <a:srgbClr val="767070"/>
                </a:solidFill>
                <a:latin typeface="Calibri"/>
                <a:cs typeface="Calibri"/>
              </a:rPr>
              <a:t>of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36291" y="118356"/>
            <a:ext cx="100266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5080" indent="-292735">
              <a:lnSpc>
                <a:spcPts val="1300"/>
              </a:lnSpc>
              <a:tabLst>
                <a:tab pos="539750" algn="l"/>
              </a:tabLst>
            </a:pP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S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udi</a:t>
            </a:r>
            <a:r>
              <a:rPr sz="1300" b="1" dirty="0">
                <a:solidFill>
                  <a:srgbClr val="525252"/>
                </a:solidFill>
                <a:latin typeface="Times New Roman"/>
                <a:cs typeface="Times New Roman"/>
              </a:rPr>
              <a:t>	</a:t>
            </a:r>
            <a:r>
              <a:rPr sz="1300" b="1" spc="-20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bia</a:t>
            </a:r>
            <a:r>
              <a:rPr sz="1300" b="1" spc="-5" dirty="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300" b="1" spc="-10" dirty="0">
                <a:solidFill>
                  <a:srgbClr val="767070"/>
                </a:solidFill>
                <a:latin typeface="Calibri"/>
                <a:cs typeface="Calibri"/>
              </a:rPr>
              <a:t>ducation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1036" y="439920"/>
            <a:ext cx="67754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j</a:t>
            </a:r>
            <a:r>
              <a:rPr sz="1300" b="1" spc="-20" dirty="0">
                <a:solidFill>
                  <a:srgbClr val="525252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h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96895" y="439920"/>
            <a:ext cx="72453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0" dirty="0">
                <a:solidFill>
                  <a:srgbClr val="525252"/>
                </a:solidFill>
                <a:latin typeface="Calibri"/>
                <a:cs typeface="Calibri"/>
              </a:rPr>
              <a:t>U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ni</a:t>
            </a:r>
            <a:r>
              <a:rPr sz="1300" b="1" spc="-15" dirty="0">
                <a:solidFill>
                  <a:srgbClr val="525252"/>
                </a:solidFill>
                <a:latin typeface="Calibri"/>
                <a:cs typeface="Calibri"/>
              </a:rPr>
              <a:t>v</a:t>
            </a:r>
            <a:r>
              <a:rPr sz="1300" b="1" spc="-20" dirty="0">
                <a:solidFill>
                  <a:srgbClr val="525252"/>
                </a:solidFill>
                <a:latin typeface="Calibri"/>
                <a:cs typeface="Calibri"/>
              </a:rPr>
              <a:t>e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r</a:t>
            </a:r>
            <a:r>
              <a:rPr sz="1300" b="1" spc="-5" dirty="0">
                <a:solidFill>
                  <a:srgbClr val="525252"/>
                </a:solidFill>
                <a:latin typeface="Calibri"/>
                <a:cs typeface="Calibri"/>
              </a:rPr>
              <a:t>si</a:t>
            </a:r>
            <a:r>
              <a:rPr sz="1300" b="1" dirty="0">
                <a:solidFill>
                  <a:srgbClr val="525252"/>
                </a:solidFill>
                <a:latin typeface="Calibri"/>
                <a:cs typeface="Calibri"/>
              </a:rPr>
              <a:t>t</a:t>
            </a:r>
            <a:r>
              <a:rPr sz="1300" b="1" spc="-10" dirty="0">
                <a:solidFill>
                  <a:srgbClr val="525252"/>
                </a:solidFill>
                <a:latin typeface="Calibri"/>
                <a:cs typeface="Calibri"/>
              </a:rPr>
              <a:t>y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2560" y="592320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767070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767070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767070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767070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767070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767070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767070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767070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18589" y="1590603"/>
            <a:ext cx="4413250" cy="567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10" dirty="0">
                <a:solidFill>
                  <a:srgbClr val="385522"/>
                </a:solidFill>
                <a:latin typeface="Arial"/>
                <a:cs typeface="Arial"/>
              </a:rPr>
              <a:t>"</a:t>
            </a:r>
            <a:r>
              <a:rPr sz="1400" b="1" spc="-10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400" b="1" spc="-215" dirty="0">
                <a:solidFill>
                  <a:srgbClr val="385522"/>
                </a:solidFill>
                <a:latin typeface="Arial"/>
                <a:cs typeface="Arial"/>
              </a:rPr>
              <a:t>ك</a:t>
            </a:r>
            <a:r>
              <a:rPr sz="1400" b="1" spc="-24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400" b="1" spc="13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400" b="1" spc="-6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400" b="1" spc="-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400" b="1" spc="-114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400" b="1" spc="40" dirty="0">
                <a:solidFill>
                  <a:srgbClr val="385522"/>
                </a:solidFill>
                <a:latin typeface="Arial"/>
                <a:cs typeface="Arial"/>
              </a:rPr>
              <a:t>خ</a:t>
            </a:r>
            <a:r>
              <a:rPr sz="1400" b="1" spc="-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400" b="1" spc="-30" dirty="0">
                <a:solidFill>
                  <a:srgbClr val="385522"/>
                </a:solidFill>
                <a:latin typeface="Arial"/>
                <a:cs typeface="Arial"/>
              </a:rPr>
              <a:t>د</a:t>
            </a:r>
            <a:r>
              <a:rPr sz="1400" b="1" spc="-310" dirty="0">
                <a:solidFill>
                  <a:srgbClr val="385522"/>
                </a:solidFill>
                <a:latin typeface="Arial"/>
                <a:cs typeface="Arial"/>
              </a:rPr>
              <a:t>"</a:t>
            </a:r>
            <a:r>
              <a:rPr sz="1400" b="1" spc="-114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400" b="1" spc="-95" dirty="0">
                <a:solidFill>
                  <a:srgbClr val="385522"/>
                </a:solidFill>
                <a:latin typeface="Arial"/>
                <a:cs typeface="Arial"/>
              </a:rPr>
              <a:t>ث</a:t>
            </a:r>
            <a:r>
              <a:rPr sz="1400" b="1" spc="-204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400" b="1" spc="-45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400" b="1" spc="-484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r>
              <a:rPr sz="1400" b="1" spc="1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400" b="1" spc="-11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400" b="1" spc="-200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400" b="1" spc="-505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r>
              <a:rPr sz="1400" b="1" spc="1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400" b="1" spc="-45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400" b="1" spc="1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400" b="1" spc="-12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400" b="1" spc="-459" dirty="0">
                <a:solidFill>
                  <a:srgbClr val="385522"/>
                </a:solidFill>
                <a:latin typeface="Arial"/>
                <a:cs typeface="Arial"/>
              </a:rPr>
              <a:t>ي</a:t>
            </a:r>
            <a:r>
              <a:rPr sz="1400" b="1" spc="-13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400" b="1" spc="-270" dirty="0">
                <a:solidFill>
                  <a:srgbClr val="385522"/>
                </a:solidFill>
                <a:latin typeface="Arial"/>
                <a:cs typeface="Arial"/>
              </a:rPr>
              <a:t>ق</a:t>
            </a:r>
            <a:r>
              <a:rPr sz="1400" b="1" spc="-509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250">
              <a:latin typeface="Times New Roman"/>
              <a:cs typeface="Times New Roman"/>
            </a:endParaRPr>
          </a:p>
          <a:p>
            <a:pPr marL="2722245">
              <a:lnSpc>
                <a:spcPct val="100000"/>
              </a:lnSpc>
            </a:pPr>
            <a:r>
              <a:rPr sz="1200" b="1" spc="-105" dirty="0">
                <a:solidFill>
                  <a:srgbClr val="385522"/>
                </a:solidFill>
                <a:latin typeface="Arial"/>
                <a:cs typeface="Arial"/>
              </a:rPr>
              <a:t>:</a:t>
            </a:r>
            <a:r>
              <a:rPr sz="1200" b="1" spc="-55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200" b="1" spc="-9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60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" dirty="0">
                <a:solidFill>
                  <a:srgbClr val="385522"/>
                </a:solidFill>
                <a:latin typeface="Arial"/>
                <a:cs typeface="Arial"/>
              </a:rPr>
              <a:t>خ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9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50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200" b="1" spc="-6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200" b="1" spc="2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ْ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29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24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ــــ</a:t>
            </a:r>
            <a:r>
              <a:rPr sz="12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385522"/>
                </a:solidFill>
                <a:latin typeface="Times New Roman"/>
                <a:cs typeface="Times New Roman"/>
              </a:rPr>
              <a:t>–</a:t>
            </a:r>
            <a:r>
              <a:rPr sz="1200" b="1" spc="-15" dirty="0">
                <a:solidFill>
                  <a:srgbClr val="385522"/>
                </a:solidFill>
                <a:latin typeface="Times New Roman"/>
                <a:cs typeface="Times New Roman"/>
              </a:rPr>
              <a:t> </a:t>
            </a:r>
            <a:r>
              <a:rPr sz="1200" b="1" spc="30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93235" y="2313804"/>
            <a:ext cx="537845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>
              <a:lnSpc>
                <a:spcPct val="100000"/>
              </a:lnSpc>
            </a:pP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ه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315" dirty="0">
                <a:solidFill>
                  <a:srgbClr val="5C3C00"/>
                </a:solidFill>
                <a:latin typeface="Tahoma"/>
                <a:cs typeface="Tahoma"/>
              </a:rPr>
              <a:t>شا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10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55" dirty="0">
                <a:solidFill>
                  <a:srgbClr val="5C3C00"/>
                </a:solidFill>
                <a:latin typeface="Tahoma"/>
                <a:cs typeface="Tahoma"/>
              </a:rPr>
              <a:t>ٕ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85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34865" y="2313804"/>
            <a:ext cx="4152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ث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6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565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35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56944" y="2274052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043"/>
                </a:moveTo>
                <a:lnTo>
                  <a:pt x="68579" y="352043"/>
                </a:lnTo>
                <a:lnTo>
                  <a:pt x="68579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08887" y="2274052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043"/>
                </a:moveTo>
                <a:lnTo>
                  <a:pt x="68579" y="352043"/>
                </a:lnTo>
                <a:lnTo>
                  <a:pt x="68579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56944" y="2646670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527" y="0"/>
                </a:lnTo>
              </a:path>
            </a:pathLst>
          </a:custGeom>
          <a:ln w="42417">
            <a:solidFill>
              <a:srgbClr val="F5F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25524" y="2274052"/>
            <a:ext cx="1091565" cy="155575"/>
          </a:xfrm>
          <a:custGeom>
            <a:avLst/>
            <a:gdLst/>
            <a:ahLst/>
            <a:cxnLst/>
            <a:rect l="l" t="t" r="r" b="b"/>
            <a:pathLst>
              <a:path w="1091564" h="155575">
                <a:moveTo>
                  <a:pt x="0" y="155447"/>
                </a:moveTo>
                <a:lnTo>
                  <a:pt x="1091427" y="155447"/>
                </a:lnTo>
                <a:lnTo>
                  <a:pt x="1091427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16951" y="2274052"/>
            <a:ext cx="893444" cy="154305"/>
          </a:xfrm>
          <a:custGeom>
            <a:avLst/>
            <a:gdLst/>
            <a:ahLst/>
            <a:cxnLst/>
            <a:rect l="l" t="t" r="r" b="b"/>
            <a:pathLst>
              <a:path w="893445" h="154305">
                <a:moveTo>
                  <a:pt x="0" y="153923"/>
                </a:moveTo>
                <a:lnTo>
                  <a:pt x="893362" y="153923"/>
                </a:lnTo>
                <a:lnTo>
                  <a:pt x="893362" y="0"/>
                </a:lnTo>
                <a:lnTo>
                  <a:pt x="0" y="0"/>
                </a:lnTo>
                <a:lnTo>
                  <a:pt x="0" y="15392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25524" y="2429499"/>
            <a:ext cx="1983739" cy="196850"/>
          </a:xfrm>
          <a:custGeom>
            <a:avLst/>
            <a:gdLst/>
            <a:ahLst/>
            <a:cxnLst/>
            <a:rect l="l" t="t" r="r" b="b"/>
            <a:pathLst>
              <a:path w="1983739" h="196850">
                <a:moveTo>
                  <a:pt x="0" y="196595"/>
                </a:moveTo>
                <a:lnTo>
                  <a:pt x="1983367" y="196595"/>
                </a:lnTo>
                <a:lnTo>
                  <a:pt x="1983367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485517" y="2313804"/>
            <a:ext cx="416559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260">
              <a:lnSpc>
                <a:spcPct val="100000"/>
              </a:lnSpc>
            </a:pP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ه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70" dirty="0">
                <a:solidFill>
                  <a:srgbClr val="5C3C00"/>
                </a:solidFill>
                <a:latin typeface="Tahoma"/>
                <a:cs typeface="Tahoma"/>
              </a:rPr>
              <a:t>قر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7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65" dirty="0">
                <a:solidFill>
                  <a:srgbClr val="5C3C00"/>
                </a:solidFill>
                <a:latin typeface="Tahoma"/>
                <a:cs typeface="Tahoma"/>
              </a:rPr>
              <a:t>ٕ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ى</a:t>
            </a:r>
            <a:r>
              <a:rPr sz="1000" spc="-225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ــــما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18003" y="2313804"/>
            <a:ext cx="4089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320" dirty="0">
                <a:solidFill>
                  <a:srgbClr val="5C3C00"/>
                </a:solidFill>
                <a:latin typeface="Tahoma"/>
                <a:cs typeface="Tahoma"/>
              </a:rPr>
              <a:t>صلا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1875" y="2274052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93538" y="2274052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80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1875" y="2470648"/>
            <a:ext cx="2230755" cy="196850"/>
          </a:xfrm>
          <a:custGeom>
            <a:avLst/>
            <a:gdLst/>
            <a:ahLst/>
            <a:cxnLst/>
            <a:rect l="l" t="t" r="r" b="b"/>
            <a:pathLst>
              <a:path w="2230755" h="196850">
                <a:moveTo>
                  <a:pt x="0" y="196595"/>
                </a:moveTo>
                <a:lnTo>
                  <a:pt x="2230242" y="196595"/>
                </a:lnTo>
                <a:lnTo>
                  <a:pt x="223024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0455" y="2274052"/>
            <a:ext cx="1201420" cy="196850"/>
          </a:xfrm>
          <a:custGeom>
            <a:avLst/>
            <a:gdLst/>
            <a:ahLst/>
            <a:cxnLst/>
            <a:rect l="l" t="t" r="r" b="b"/>
            <a:pathLst>
              <a:path w="1201420" h="196850">
                <a:moveTo>
                  <a:pt x="0" y="196595"/>
                </a:moveTo>
                <a:lnTo>
                  <a:pt x="1201161" y="196595"/>
                </a:lnTo>
                <a:lnTo>
                  <a:pt x="120116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01617" y="2274052"/>
            <a:ext cx="893444" cy="196850"/>
          </a:xfrm>
          <a:custGeom>
            <a:avLst/>
            <a:gdLst/>
            <a:ahLst/>
            <a:cxnLst/>
            <a:rect l="l" t="t" r="r" b="b"/>
            <a:pathLst>
              <a:path w="893444" h="196850">
                <a:moveTo>
                  <a:pt x="0" y="196595"/>
                </a:moveTo>
                <a:lnTo>
                  <a:pt x="893374" y="196595"/>
                </a:lnTo>
                <a:lnTo>
                  <a:pt x="89337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39438" y="2706996"/>
            <a:ext cx="119126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-114" dirty="0">
                <a:solidFill>
                  <a:srgbClr val="5C3C00"/>
                </a:solidFill>
                <a:latin typeface="Tahoma"/>
                <a:cs typeface="Tahoma"/>
              </a:rPr>
              <a:t>لا</a:t>
            </a: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ْ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ف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13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ه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270" dirty="0">
                <a:solidFill>
                  <a:srgbClr val="5C3C00"/>
                </a:solidFill>
                <a:latin typeface="Tahoma"/>
                <a:cs typeface="Tahoma"/>
              </a:rPr>
              <a:t>قر</a:t>
            </a:r>
            <a:endParaRPr sz="1000">
              <a:latin typeface="Tahoma"/>
              <a:cs typeface="Tahoma"/>
            </a:endParaRPr>
          </a:p>
          <a:p>
            <a:pPr marL="13970">
              <a:lnSpc>
                <a:spcPct val="100000"/>
              </a:lnSpc>
              <a:spcBef>
                <a:spcPts val="345"/>
              </a:spcBef>
            </a:pP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:)</a:t>
            </a:r>
            <a:r>
              <a:rPr sz="1000" spc="-5" dirty="0">
                <a:solidFill>
                  <a:srgbClr val="5C3C00"/>
                </a:solidFill>
                <a:latin typeface="Tahoma"/>
                <a:cs typeface="Tahoma"/>
              </a:rPr>
              <a:t>اَ</a:t>
            </a:r>
            <a:r>
              <a:rPr sz="1000" spc="-50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50" dirty="0">
                <a:solidFill>
                  <a:srgbClr val="5C3C00"/>
                </a:solidFill>
                <a:latin typeface="Tahoma"/>
                <a:cs typeface="Tahoma"/>
              </a:rPr>
              <a:t>رط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ثع</a:t>
            </a:r>
            <a:r>
              <a:rPr sz="1000" spc="-495" dirty="0">
                <a:solidFill>
                  <a:srgbClr val="5C3C00"/>
                </a:solidFill>
                <a:latin typeface="Tahoma"/>
                <a:cs typeface="Tahoma"/>
              </a:rPr>
              <a:t>تب</a:t>
            </a:r>
            <a:r>
              <a:rPr sz="1000" spc="-37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ٔل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كل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24101" y="2706996"/>
            <a:ext cx="10782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22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25" dirty="0">
                <a:solidFill>
                  <a:srgbClr val="5C3C00"/>
                </a:solidFill>
                <a:latin typeface="Tahoma"/>
                <a:cs typeface="Tahoma"/>
              </a:rPr>
              <a:t>ٔ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45" dirty="0">
                <a:solidFill>
                  <a:srgbClr val="5C3C00"/>
                </a:solidFill>
                <a:latin typeface="Tahoma"/>
                <a:cs typeface="Tahoma"/>
              </a:rPr>
              <a:t>ن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13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24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956944" y="2863937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342"/>
                </a:moveTo>
                <a:lnTo>
                  <a:pt x="68579" y="352342"/>
                </a:lnTo>
                <a:lnTo>
                  <a:pt x="68579" y="0"/>
                </a:lnTo>
                <a:lnTo>
                  <a:pt x="0" y="0"/>
                </a:lnTo>
                <a:lnTo>
                  <a:pt x="0" y="352342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08887" y="2863937"/>
            <a:ext cx="68580" cy="352425"/>
          </a:xfrm>
          <a:custGeom>
            <a:avLst/>
            <a:gdLst/>
            <a:ahLst/>
            <a:cxnLst/>
            <a:rect l="l" t="t" r="r" b="b"/>
            <a:pathLst>
              <a:path w="68579" h="352425">
                <a:moveTo>
                  <a:pt x="0" y="352342"/>
                </a:moveTo>
                <a:lnTo>
                  <a:pt x="68579" y="352342"/>
                </a:lnTo>
                <a:lnTo>
                  <a:pt x="68579" y="0"/>
                </a:lnTo>
                <a:lnTo>
                  <a:pt x="0" y="0"/>
                </a:lnTo>
                <a:lnTo>
                  <a:pt x="0" y="352342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56944" y="3237616"/>
            <a:ext cx="2120900" cy="0"/>
          </a:xfrm>
          <a:custGeom>
            <a:avLst/>
            <a:gdLst/>
            <a:ahLst/>
            <a:cxnLst/>
            <a:rect l="l" t="t" r="r" b="b"/>
            <a:pathLst>
              <a:path w="2120900">
                <a:moveTo>
                  <a:pt x="0" y="0"/>
                </a:moveTo>
                <a:lnTo>
                  <a:pt x="2120527" y="0"/>
                </a:lnTo>
              </a:path>
            </a:pathLst>
          </a:custGeom>
          <a:ln w="43941">
            <a:solidFill>
              <a:srgbClr val="F5F0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25524" y="2863938"/>
            <a:ext cx="1091565" cy="156210"/>
          </a:xfrm>
          <a:custGeom>
            <a:avLst/>
            <a:gdLst/>
            <a:ahLst/>
            <a:cxnLst/>
            <a:rect l="l" t="t" r="r" b="b"/>
            <a:pathLst>
              <a:path w="1091564" h="156210">
                <a:moveTo>
                  <a:pt x="0" y="155745"/>
                </a:moveTo>
                <a:lnTo>
                  <a:pt x="1091427" y="155745"/>
                </a:lnTo>
                <a:lnTo>
                  <a:pt x="1091427" y="0"/>
                </a:lnTo>
                <a:lnTo>
                  <a:pt x="0" y="0"/>
                </a:lnTo>
                <a:lnTo>
                  <a:pt x="0" y="15574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6951" y="2863938"/>
            <a:ext cx="893444" cy="154305"/>
          </a:xfrm>
          <a:custGeom>
            <a:avLst/>
            <a:gdLst/>
            <a:ahLst/>
            <a:cxnLst/>
            <a:rect l="l" t="t" r="r" b="b"/>
            <a:pathLst>
              <a:path w="893445" h="154305">
                <a:moveTo>
                  <a:pt x="0" y="154221"/>
                </a:moveTo>
                <a:lnTo>
                  <a:pt x="893362" y="154221"/>
                </a:lnTo>
                <a:lnTo>
                  <a:pt x="893362" y="0"/>
                </a:lnTo>
                <a:lnTo>
                  <a:pt x="0" y="0"/>
                </a:lnTo>
                <a:lnTo>
                  <a:pt x="0" y="154221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25524" y="3019684"/>
            <a:ext cx="1983739" cy="196850"/>
          </a:xfrm>
          <a:custGeom>
            <a:avLst/>
            <a:gdLst/>
            <a:ahLst/>
            <a:cxnLst/>
            <a:rect l="l" t="t" r="r" b="b"/>
            <a:pathLst>
              <a:path w="1983739" h="196850">
                <a:moveTo>
                  <a:pt x="0" y="196595"/>
                </a:moveTo>
                <a:lnTo>
                  <a:pt x="1983367" y="196595"/>
                </a:lnTo>
                <a:lnTo>
                  <a:pt x="1983367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818015" y="2903592"/>
            <a:ext cx="1085215" cy="349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  <a:tabLst>
                <a:tab pos="316230" algn="l"/>
                <a:tab pos="821690" algn="l"/>
              </a:tabLst>
            </a:pP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	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ثع</a:t>
            </a:r>
            <a:r>
              <a:rPr sz="1000" spc="-495" dirty="0">
                <a:solidFill>
                  <a:srgbClr val="5C3C00"/>
                </a:solidFill>
                <a:latin typeface="Tahoma"/>
                <a:cs typeface="Tahoma"/>
              </a:rPr>
              <a:t>تب</a:t>
            </a:r>
            <a:r>
              <a:rPr sz="1000" spc="-37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ا(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	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ه</a:t>
            </a:r>
            <a:r>
              <a:rPr sz="1000" spc="-459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50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  <a:p>
            <a:pPr marR="5080" algn="r">
              <a:lnSpc>
                <a:spcPct val="100000"/>
              </a:lnSpc>
              <a:spcBef>
                <a:spcPts val="350"/>
              </a:spcBef>
            </a:pP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-250" dirty="0">
                <a:solidFill>
                  <a:srgbClr val="5C3C00"/>
                </a:solidFill>
                <a:latin typeface="Tahoma"/>
                <a:cs typeface="Tahoma"/>
              </a:rPr>
              <a:t>ُق</a:t>
            </a:r>
            <a:r>
              <a:rPr sz="1000" spc="-5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50" dirty="0">
                <a:solidFill>
                  <a:srgbClr val="5C3C00"/>
                </a:solidFill>
                <a:latin typeface="Tahoma"/>
                <a:cs typeface="Tahoma"/>
              </a:rPr>
              <a:t>رط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1875" y="2863938"/>
            <a:ext cx="68580" cy="197485"/>
          </a:xfrm>
          <a:custGeom>
            <a:avLst/>
            <a:gdLst/>
            <a:ahLst/>
            <a:cxnLst/>
            <a:rect l="l" t="t" r="r" b="b"/>
            <a:pathLst>
              <a:path w="68579" h="197485">
                <a:moveTo>
                  <a:pt x="0" y="196893"/>
                </a:moveTo>
                <a:lnTo>
                  <a:pt x="68579" y="196893"/>
                </a:lnTo>
                <a:lnTo>
                  <a:pt x="68579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93538" y="2863938"/>
            <a:ext cx="68580" cy="197485"/>
          </a:xfrm>
          <a:custGeom>
            <a:avLst/>
            <a:gdLst/>
            <a:ahLst/>
            <a:cxnLst/>
            <a:rect l="l" t="t" r="r" b="b"/>
            <a:pathLst>
              <a:path w="68580" h="197485">
                <a:moveTo>
                  <a:pt x="0" y="196893"/>
                </a:moveTo>
                <a:lnTo>
                  <a:pt x="68579" y="196893"/>
                </a:lnTo>
                <a:lnTo>
                  <a:pt x="68579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31875" y="3060832"/>
            <a:ext cx="2230755" cy="198120"/>
          </a:xfrm>
          <a:custGeom>
            <a:avLst/>
            <a:gdLst/>
            <a:ahLst/>
            <a:cxnLst/>
            <a:rect l="l" t="t" r="r" b="b"/>
            <a:pathLst>
              <a:path w="2230755" h="198120">
                <a:moveTo>
                  <a:pt x="0" y="198119"/>
                </a:moveTo>
                <a:lnTo>
                  <a:pt x="2230242" y="198119"/>
                </a:lnTo>
                <a:lnTo>
                  <a:pt x="223024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0455" y="2863938"/>
            <a:ext cx="1201420" cy="197485"/>
          </a:xfrm>
          <a:custGeom>
            <a:avLst/>
            <a:gdLst/>
            <a:ahLst/>
            <a:cxnLst/>
            <a:rect l="l" t="t" r="r" b="b"/>
            <a:pathLst>
              <a:path w="1201420" h="197485">
                <a:moveTo>
                  <a:pt x="0" y="196893"/>
                </a:moveTo>
                <a:lnTo>
                  <a:pt x="1201161" y="196893"/>
                </a:lnTo>
                <a:lnTo>
                  <a:pt x="1201161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01617" y="2863938"/>
            <a:ext cx="893444" cy="197485"/>
          </a:xfrm>
          <a:custGeom>
            <a:avLst/>
            <a:gdLst/>
            <a:ahLst/>
            <a:cxnLst/>
            <a:rect l="l" t="t" r="r" b="b"/>
            <a:pathLst>
              <a:path w="893444" h="197485">
                <a:moveTo>
                  <a:pt x="0" y="196893"/>
                </a:moveTo>
                <a:lnTo>
                  <a:pt x="893374" y="196893"/>
                </a:lnTo>
                <a:lnTo>
                  <a:pt x="893374" y="0"/>
                </a:lnTo>
                <a:lnTo>
                  <a:pt x="0" y="0"/>
                </a:lnTo>
                <a:lnTo>
                  <a:pt x="0" y="196893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40125" y="3535260"/>
            <a:ext cx="17913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20" dirty="0">
                <a:solidFill>
                  <a:srgbClr val="385522"/>
                </a:solidFill>
                <a:latin typeface="Arial"/>
                <a:cs typeface="Arial"/>
              </a:rPr>
              <a:t>:</a:t>
            </a:r>
            <a:r>
              <a:rPr sz="1200" b="1" spc="-55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50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200" b="1" spc="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12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200" b="1" spc="114" dirty="0">
                <a:solidFill>
                  <a:srgbClr val="385522"/>
                </a:solidFill>
                <a:latin typeface="Arial"/>
                <a:cs typeface="Arial"/>
              </a:rPr>
              <a:t>د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24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200" b="1" spc="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200" b="1" spc="2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4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ْ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29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5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23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ـــ</a:t>
            </a:r>
            <a:r>
              <a:rPr sz="1200" b="1" spc="-11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100" dirty="0">
                <a:solidFill>
                  <a:srgbClr val="385522"/>
                </a:solidFill>
                <a:latin typeface="Arial"/>
                <a:cs typeface="Arial"/>
              </a:rPr>
              <a:t>ـ</a:t>
            </a:r>
            <a:r>
              <a:rPr sz="1200" b="1" spc="-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200" b="1" spc="3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200" b="1" spc="105" dirty="0">
                <a:solidFill>
                  <a:srgbClr val="385522"/>
                </a:solidFill>
                <a:latin typeface="Arial"/>
                <a:cs typeface="Arial"/>
              </a:rPr>
              <a:t>-</a:t>
            </a:r>
            <a:r>
              <a:rPr sz="1200" b="1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2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937132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86343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05712" y="3828928"/>
            <a:ext cx="1581150" cy="196850"/>
          </a:xfrm>
          <a:custGeom>
            <a:avLst/>
            <a:gdLst/>
            <a:ahLst/>
            <a:cxnLst/>
            <a:rect l="l" t="t" r="r" b="b"/>
            <a:pathLst>
              <a:path w="1581150" h="196850">
                <a:moveTo>
                  <a:pt x="0" y="196595"/>
                </a:moveTo>
                <a:lnTo>
                  <a:pt x="1580650" y="196595"/>
                </a:lnTo>
                <a:lnTo>
                  <a:pt x="158065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31875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89069" y="382892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80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0455" y="3828928"/>
            <a:ext cx="1088390" cy="196850"/>
          </a:xfrm>
          <a:custGeom>
            <a:avLst/>
            <a:gdLst/>
            <a:ahLst/>
            <a:cxnLst/>
            <a:rect l="l" t="t" r="r" b="b"/>
            <a:pathLst>
              <a:path w="1088389" h="196850">
                <a:moveTo>
                  <a:pt x="0" y="196595"/>
                </a:moveTo>
                <a:lnTo>
                  <a:pt x="1088385" y="196595"/>
                </a:lnTo>
                <a:lnTo>
                  <a:pt x="1088385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88841" y="3828928"/>
            <a:ext cx="302260" cy="196850"/>
          </a:xfrm>
          <a:custGeom>
            <a:avLst/>
            <a:gdLst/>
            <a:ahLst/>
            <a:cxnLst/>
            <a:rect l="l" t="t" r="r" b="b"/>
            <a:pathLst>
              <a:path w="302260" h="196850">
                <a:moveTo>
                  <a:pt x="0" y="196595"/>
                </a:moveTo>
                <a:lnTo>
                  <a:pt x="301751" y="196595"/>
                </a:lnTo>
                <a:lnTo>
                  <a:pt x="30175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721481" y="3868666"/>
            <a:ext cx="1607185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ct val="100000"/>
              </a:lnSpc>
            </a:pP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15" dirty="0">
                <a:solidFill>
                  <a:srgbClr val="5C3C00"/>
                </a:solidFill>
                <a:latin typeface="Tahoma"/>
                <a:cs typeface="Tahoma"/>
              </a:rPr>
              <a:t>شا</a:t>
            </a:r>
            <a:r>
              <a:rPr sz="1000" spc="-4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خـ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endParaRPr sz="1000">
              <a:latin typeface="Tahoma"/>
              <a:cs typeface="Tahoma"/>
            </a:endParaRPr>
          </a:p>
          <a:p>
            <a:pPr marL="15240">
              <a:lnSpc>
                <a:spcPct val="100000"/>
              </a:lnSpc>
              <a:spcBef>
                <a:spcPts val="345"/>
              </a:spcBef>
            </a:pP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18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615" dirty="0">
                <a:solidFill>
                  <a:srgbClr val="5C3C00"/>
                </a:solidFill>
                <a:latin typeface="Tahoma"/>
                <a:cs typeface="Tahoma"/>
              </a:rPr>
              <a:t>ش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2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ءا</a:t>
            </a:r>
            <a:r>
              <a:rPr sz="1000" spc="-6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ى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خ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ٓ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6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45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ج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ثـ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27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55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رما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937132" y="4222120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586343" y="4222120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37132" y="4418716"/>
            <a:ext cx="1718310" cy="196850"/>
          </a:xfrm>
          <a:custGeom>
            <a:avLst/>
            <a:gdLst/>
            <a:ahLst/>
            <a:cxnLst/>
            <a:rect l="l" t="t" r="r" b="b"/>
            <a:pathLst>
              <a:path w="1718310" h="196850">
                <a:moveTo>
                  <a:pt x="0" y="196595"/>
                </a:moveTo>
                <a:lnTo>
                  <a:pt x="1717810" y="196595"/>
                </a:lnTo>
                <a:lnTo>
                  <a:pt x="171781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05712" y="4222120"/>
            <a:ext cx="1581150" cy="196850"/>
          </a:xfrm>
          <a:custGeom>
            <a:avLst/>
            <a:gdLst/>
            <a:ahLst/>
            <a:cxnLst/>
            <a:rect l="l" t="t" r="r" b="b"/>
            <a:pathLst>
              <a:path w="1581150" h="196850">
                <a:moveTo>
                  <a:pt x="0" y="196595"/>
                </a:moveTo>
                <a:lnTo>
                  <a:pt x="1580650" y="196595"/>
                </a:lnTo>
                <a:lnTo>
                  <a:pt x="158065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115059" y="3868666"/>
            <a:ext cx="1767839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65" dirty="0">
                <a:solidFill>
                  <a:srgbClr val="5C3C00"/>
                </a:solidFill>
                <a:latin typeface="Tahoma"/>
                <a:cs typeface="Tahoma"/>
              </a:rPr>
              <a:t>:ة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65" dirty="0">
                <a:solidFill>
                  <a:srgbClr val="5C3C00"/>
                </a:solidFill>
                <a:latin typeface="Tahoma"/>
                <a:cs typeface="Tahoma"/>
              </a:rPr>
              <a:t>ث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6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3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35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1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0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endParaRPr sz="1000">
              <a:latin typeface="Tahoma"/>
              <a:cs typeface="Tahoma"/>
            </a:endParaRPr>
          </a:p>
          <a:p>
            <a:pPr marL="27940">
              <a:lnSpc>
                <a:spcPct val="100000"/>
              </a:lnSpc>
              <a:spcBef>
                <a:spcPts val="345"/>
              </a:spcBef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َ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425" dirty="0">
                <a:solidFill>
                  <a:srgbClr val="5C3C00"/>
                </a:solidFill>
                <a:latin typeface="Tahoma"/>
                <a:cs typeface="Tahoma"/>
              </a:rPr>
              <a:t>س</a:t>
            </a:r>
            <a:r>
              <a:rPr sz="1000" spc="-35" dirty="0">
                <a:solidFill>
                  <a:srgbClr val="5C3C00"/>
                </a:solidFill>
                <a:latin typeface="Tahoma"/>
                <a:cs typeface="Tahoma"/>
              </a:rPr>
              <a:t>ر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6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60" dirty="0">
                <a:solidFill>
                  <a:srgbClr val="5C3C00"/>
                </a:solidFill>
                <a:latin typeface="Tahoma"/>
                <a:cs typeface="Tahoma"/>
              </a:rPr>
              <a:t>ٕ</a:t>
            </a:r>
            <a:r>
              <a:rPr sz="1000" spc="6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1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8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ما</a:t>
            </a:r>
            <a:r>
              <a:rPr sz="1000" spc="-7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  <a:p>
            <a:pPr marL="17145">
              <a:lnSpc>
                <a:spcPct val="100000"/>
              </a:lnSpc>
              <a:spcBef>
                <a:spcPts val="345"/>
              </a:spcBef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:لد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27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1875" y="4222120"/>
            <a:ext cx="1525905" cy="393700"/>
          </a:xfrm>
          <a:prstGeom prst="rect">
            <a:avLst/>
          </a:prstGeom>
          <a:solidFill>
            <a:srgbClr val="F5F0DF"/>
          </a:solidFill>
        </p:spPr>
        <p:txBody>
          <a:bodyPr vert="horz" wrap="square" lIns="0" tIns="0" rIns="0" bIns="0" rtlCol="0">
            <a:spAutoFit/>
          </a:bodyPr>
          <a:lstStyle/>
          <a:p>
            <a:pPr marL="735965" marR="569595" indent="69215" algn="ctr">
              <a:lnSpc>
                <a:spcPct val="129000"/>
              </a:lnSpc>
            </a:pPr>
            <a:r>
              <a:rPr sz="1000" spc="5" dirty="0">
                <a:solidFill>
                  <a:srgbClr val="5C3C00"/>
                </a:solidFill>
                <a:latin typeface="Tahoma"/>
                <a:cs typeface="Tahoma"/>
              </a:rPr>
              <a:t>ً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4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200" dirty="0">
                <a:solidFill>
                  <a:srgbClr val="5C3C00"/>
                </a:solidFill>
                <a:latin typeface="Tahoma"/>
                <a:cs typeface="Tahoma"/>
              </a:rPr>
              <a:t>صأ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19957" y="4655051"/>
            <a:ext cx="16059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180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10" dirty="0">
                <a:solidFill>
                  <a:srgbClr val="5C3C00"/>
                </a:solidFill>
                <a:latin typeface="Tahoma"/>
                <a:cs typeface="Tahoma"/>
              </a:rPr>
              <a:t>ٔ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0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45" dirty="0">
                <a:solidFill>
                  <a:srgbClr val="5C3C00"/>
                </a:solidFill>
                <a:latin typeface="Tahoma"/>
                <a:cs typeface="Tahoma"/>
              </a:rPr>
              <a:t>بـ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90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اْ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ي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/تا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75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15071" y="4655051"/>
            <a:ext cx="11099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04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-10" dirty="0">
                <a:solidFill>
                  <a:srgbClr val="5C3C00"/>
                </a:solidFill>
                <a:latin typeface="Tahoma"/>
                <a:cs typeface="Tahoma"/>
              </a:rPr>
              <a:t>اْ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640" dirty="0">
                <a:solidFill>
                  <a:srgbClr val="5C3C00"/>
                </a:solidFill>
                <a:latin typeface="Tahoma"/>
                <a:cs typeface="Tahoma"/>
              </a:rPr>
              <a:t>ي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13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ا/ت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عا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320" dirty="0">
                <a:solidFill>
                  <a:srgbClr val="5C3C00"/>
                </a:solidFill>
                <a:latin typeface="Tahoma"/>
                <a:cs typeface="Tahoma"/>
              </a:rPr>
              <a:t>صلا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62657" y="4655051"/>
            <a:ext cx="41910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485">
              <a:lnSpc>
                <a:spcPct val="100000"/>
              </a:lnSpc>
            </a:pPr>
            <a:r>
              <a:rPr sz="1000" spc="-75" dirty="0">
                <a:solidFill>
                  <a:srgbClr val="5C3C00"/>
                </a:solidFill>
                <a:latin typeface="Tahoma"/>
                <a:cs typeface="Tahoma"/>
              </a:rPr>
              <a:t>دد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525" dirty="0">
                <a:solidFill>
                  <a:srgbClr val="5C3C00"/>
                </a:solidFill>
                <a:latin typeface="Tahoma"/>
                <a:cs typeface="Tahoma"/>
              </a:rPr>
              <a:t>ةس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630" dirty="0">
                <a:solidFill>
                  <a:srgbClr val="5C3C00"/>
                </a:solidFill>
                <a:latin typeface="Tahoma"/>
                <a:cs typeface="Tahoma"/>
              </a:rPr>
              <a:t>ي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ـــ</a:t>
            </a:r>
            <a:r>
              <a:rPr sz="1000" spc="-260" dirty="0">
                <a:solidFill>
                  <a:srgbClr val="5C3C00"/>
                </a:solidFill>
                <a:latin typeface="Tahoma"/>
                <a:cs typeface="Tahoma"/>
              </a:rPr>
              <a:t>م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52214" y="5048497"/>
            <a:ext cx="10763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)</a:t>
            </a:r>
            <a:r>
              <a:rPr sz="1000" spc="-170" dirty="0">
                <a:solidFill>
                  <a:srgbClr val="5C3C00"/>
                </a:solidFill>
                <a:latin typeface="Tahoma"/>
                <a:cs typeface="Tahoma"/>
              </a:rPr>
              <a:t>ةٔ</a:t>
            </a:r>
            <a:r>
              <a:rPr sz="1000" spc="-38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125" dirty="0">
                <a:solidFill>
                  <a:srgbClr val="5C3C00"/>
                </a:solidFill>
                <a:latin typeface="Tahoma"/>
                <a:cs typeface="Tahoma"/>
              </a:rPr>
              <a:t>رع</a:t>
            </a:r>
            <a:r>
              <a:rPr sz="1000" spc="-41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75" dirty="0">
                <a:solidFill>
                  <a:srgbClr val="5C3C00"/>
                </a:solidFill>
                <a:latin typeface="Tahoma"/>
                <a:cs typeface="Tahoma"/>
              </a:rPr>
              <a:t>ة</a:t>
            </a:r>
            <a:r>
              <a:rPr sz="1000" spc="-340" dirty="0">
                <a:solidFill>
                  <a:srgbClr val="5C3C00"/>
                </a:solidFill>
                <a:latin typeface="Tahoma"/>
                <a:cs typeface="Tahoma"/>
              </a:rPr>
              <a:t>غ</a:t>
            </a:r>
            <a:r>
              <a:rPr sz="1000" spc="-360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70" dirty="0">
                <a:solidFill>
                  <a:srgbClr val="5C3C00"/>
                </a:solidFill>
                <a:latin typeface="Tahoma"/>
                <a:cs typeface="Tahoma"/>
              </a:rPr>
              <a:t>اـ</a:t>
            </a:r>
            <a:r>
              <a:rPr sz="1000" spc="-570" dirty="0">
                <a:solidFill>
                  <a:srgbClr val="5C3C00"/>
                </a:solidFill>
                <a:latin typeface="Tahoma"/>
                <a:cs typeface="Tahoma"/>
              </a:rPr>
              <a:t>ب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(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185" dirty="0">
                <a:solidFill>
                  <a:srgbClr val="5C3C00"/>
                </a:solidFill>
                <a:latin typeface="Tahoma"/>
                <a:cs typeface="Tahoma"/>
              </a:rPr>
              <a:t>صـ</a:t>
            </a:r>
            <a:r>
              <a:rPr sz="1000" spc="-440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9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5" dirty="0">
                <a:solidFill>
                  <a:srgbClr val="5C3C00"/>
                </a:solidFill>
                <a:latin typeface="Tahoma"/>
                <a:cs typeface="Tahoma"/>
              </a:rPr>
              <a:t>خ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355" dirty="0">
                <a:solidFill>
                  <a:srgbClr val="5C3C00"/>
                </a:solidFill>
                <a:latin typeface="Tahoma"/>
                <a:cs typeface="Tahoma"/>
              </a:rPr>
              <a:t>تـ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937132" y="500874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86343" y="5008748"/>
            <a:ext cx="68580" cy="196850"/>
          </a:xfrm>
          <a:custGeom>
            <a:avLst/>
            <a:gdLst/>
            <a:ahLst/>
            <a:cxnLst/>
            <a:rect l="l" t="t" r="r" b="b"/>
            <a:pathLst>
              <a:path w="68579" h="196850">
                <a:moveTo>
                  <a:pt x="0" y="196595"/>
                </a:moveTo>
                <a:lnTo>
                  <a:pt x="68579" y="196595"/>
                </a:lnTo>
                <a:lnTo>
                  <a:pt x="68579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005712" y="5008748"/>
            <a:ext cx="1581150" cy="196850"/>
          </a:xfrm>
          <a:custGeom>
            <a:avLst/>
            <a:gdLst/>
            <a:ahLst/>
            <a:cxnLst/>
            <a:rect l="l" t="t" r="r" b="b"/>
            <a:pathLst>
              <a:path w="1581150" h="196850">
                <a:moveTo>
                  <a:pt x="0" y="196595"/>
                </a:moveTo>
                <a:lnTo>
                  <a:pt x="1580650" y="196595"/>
                </a:lnTo>
                <a:lnTo>
                  <a:pt x="158065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5F0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712337" y="5048497"/>
            <a:ext cx="403860" cy="34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>
              <a:lnSpc>
                <a:spcPct val="100000"/>
              </a:lnSpc>
            </a:pP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وا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285" dirty="0">
                <a:solidFill>
                  <a:srgbClr val="5C3C00"/>
                </a:solidFill>
                <a:latin typeface="Tahoma"/>
                <a:cs typeface="Tahoma"/>
              </a:rPr>
              <a:t>ع</a:t>
            </a:r>
            <a:r>
              <a:rPr sz="1000" spc="-120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:</a:t>
            </a:r>
            <a:r>
              <a:rPr sz="1000" spc="-380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60" dirty="0">
                <a:solidFill>
                  <a:srgbClr val="5C3C00"/>
                </a:solidFill>
                <a:latin typeface="Tahoma"/>
                <a:cs typeface="Tahoma"/>
              </a:rPr>
              <a:t>ٔـ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ـ</a:t>
            </a:r>
            <a:r>
              <a:rPr sz="1000" spc="-505" dirty="0">
                <a:solidFill>
                  <a:srgbClr val="5C3C00"/>
                </a:solidFill>
                <a:latin typeface="Tahoma"/>
                <a:cs typeface="Tahoma"/>
              </a:rPr>
              <a:t>ق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145" dirty="0">
                <a:solidFill>
                  <a:srgbClr val="5C3C00"/>
                </a:solidFill>
                <a:latin typeface="Tahoma"/>
                <a:cs typeface="Tahoma"/>
              </a:rPr>
              <a:t>ــ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118107" y="5048497"/>
            <a:ext cx="17621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0" dirty="0">
                <a:solidFill>
                  <a:srgbClr val="5C3C00"/>
                </a:solidFill>
                <a:latin typeface="Tahoma"/>
                <a:cs typeface="Tahoma"/>
              </a:rPr>
              <a:t>:)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ِار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ْ</a:t>
            </a:r>
            <a:r>
              <a:rPr sz="1000" spc="-575" dirty="0">
                <a:solidFill>
                  <a:srgbClr val="5C3C00"/>
                </a:solidFill>
                <a:latin typeface="Tahoma"/>
                <a:cs typeface="Tahoma"/>
              </a:rPr>
              <a:t>ت</a:t>
            </a:r>
            <a:r>
              <a:rPr sz="1000" spc="180" dirty="0">
                <a:solidFill>
                  <a:srgbClr val="5C3C00"/>
                </a:solidFill>
                <a:latin typeface="Tahoma"/>
                <a:cs typeface="Tahoma"/>
              </a:rPr>
              <a:t>ك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د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80" dirty="0">
                <a:solidFill>
                  <a:srgbClr val="5C3C00"/>
                </a:solidFill>
                <a:latin typeface="Tahoma"/>
                <a:cs typeface="Tahoma"/>
              </a:rPr>
              <a:t>اب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35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خ</a:t>
            </a:r>
            <a:r>
              <a:rPr sz="1000" spc="-90" dirty="0">
                <a:solidFill>
                  <a:srgbClr val="5C3C00"/>
                </a:solidFill>
                <a:latin typeface="Tahoma"/>
                <a:cs typeface="Tahoma"/>
              </a:rPr>
              <a:t>(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22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155" dirty="0">
                <a:solidFill>
                  <a:srgbClr val="5C3C00"/>
                </a:solidFill>
                <a:latin typeface="Tahoma"/>
                <a:cs typeface="Tahoma"/>
              </a:rPr>
              <a:t>ما</a:t>
            </a:r>
            <a:r>
              <a:rPr sz="1000" spc="-425" dirty="0">
                <a:solidFill>
                  <a:srgbClr val="5C3C00"/>
                </a:solidFill>
                <a:latin typeface="Tahoma"/>
                <a:cs typeface="Tahoma"/>
              </a:rPr>
              <a:t>ص</a:t>
            </a:r>
            <a:r>
              <a:rPr sz="1000" spc="-405" dirty="0">
                <a:solidFill>
                  <a:srgbClr val="5C3C00"/>
                </a:solidFill>
                <a:latin typeface="Tahoma"/>
                <a:cs typeface="Tahoma"/>
              </a:rPr>
              <a:t>ل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dirty="0">
                <a:solidFill>
                  <a:srgbClr val="5C3C00"/>
                </a:solidFill>
                <a:latin typeface="Tahoma"/>
                <a:cs typeface="Tahoma"/>
              </a:rPr>
              <a:t>ٌ</a:t>
            </a:r>
            <a:r>
              <a:rPr sz="1000" spc="-15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40" dirty="0">
                <a:solidFill>
                  <a:srgbClr val="5C3C00"/>
                </a:solidFill>
                <a:latin typeface="Tahoma"/>
                <a:cs typeface="Tahoma"/>
              </a:rPr>
              <a:t>ح</a:t>
            </a:r>
            <a:r>
              <a:rPr sz="1000" spc="-210" dirty="0">
                <a:solidFill>
                  <a:srgbClr val="5C3C00"/>
                </a:solidFill>
                <a:latin typeface="Tahoma"/>
                <a:cs typeface="Tahoma"/>
              </a:rPr>
              <a:t>تم</a:t>
            </a:r>
            <a:r>
              <a:rPr sz="1000" spc="-8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r>
              <a:rPr sz="1000" spc="-85" dirty="0">
                <a:solidFill>
                  <a:srgbClr val="5C3C00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solidFill>
                  <a:srgbClr val="5C3C00"/>
                </a:solidFill>
                <a:latin typeface="Tahoma"/>
                <a:cs typeface="Tahoma"/>
              </a:rPr>
              <a:t>ز</a:t>
            </a:r>
            <a:r>
              <a:rPr sz="1000" spc="-150" dirty="0">
                <a:solidFill>
                  <a:srgbClr val="5C3C00"/>
                </a:solidFill>
                <a:latin typeface="Tahoma"/>
                <a:cs typeface="Tahoma"/>
              </a:rPr>
              <a:t>أتج</a:t>
            </a:r>
            <a:r>
              <a:rPr sz="1000" spc="-20" dirty="0">
                <a:solidFill>
                  <a:srgbClr val="5C3C00"/>
                </a:solidFill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1875" y="5008748"/>
            <a:ext cx="1525905" cy="197485"/>
          </a:xfrm>
          <a:prstGeom prst="rect">
            <a:avLst/>
          </a:prstGeom>
          <a:solidFill>
            <a:srgbClr val="F5F0DF"/>
          </a:solidFill>
        </p:spPr>
        <p:txBody>
          <a:bodyPr vert="horz" wrap="square" lIns="0" tIns="0" rIns="0" bIns="0" rtlCol="0">
            <a:spAutoFit/>
          </a:bodyPr>
          <a:lstStyle/>
          <a:p>
            <a:pPr marL="445134">
              <a:lnSpc>
                <a:spcPct val="100000"/>
              </a:lnSpc>
            </a:pPr>
            <a:r>
              <a:rPr sz="1100" spc="-5" dirty="0">
                <a:solidFill>
                  <a:srgbClr val="5C3C00"/>
                </a:solidFill>
                <a:latin typeface="Calibri"/>
                <a:cs typeface="Calibri"/>
              </a:rPr>
              <a:t>.</a:t>
            </a:r>
            <a:r>
              <a:rPr sz="1100" spc="-175" dirty="0">
                <a:solidFill>
                  <a:srgbClr val="5C3C00"/>
                </a:solidFill>
                <a:latin typeface="Arial"/>
                <a:cs typeface="Arial"/>
              </a:rPr>
              <a:t>ήصنع</a:t>
            </a:r>
            <a:r>
              <a:rPr sz="1100" spc="-5" dirty="0">
                <a:solidFill>
                  <a:srgbClr val="5C3C00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5C3C00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5C3C00"/>
                </a:solidFill>
                <a:latin typeface="Arial"/>
                <a:cs typeface="Arial"/>
              </a:rPr>
              <a:t>ي</a:t>
            </a:r>
            <a:r>
              <a:rPr sz="1100" spc="-530" dirty="0">
                <a:solidFill>
                  <a:srgbClr val="5C3C00"/>
                </a:solidFill>
                <a:latin typeface="Arial"/>
                <a:cs typeface="Arial"/>
              </a:rPr>
              <a:t>ت</a:t>
            </a:r>
            <a:r>
              <a:rPr sz="1100" spc="-20" dirty="0">
                <a:solidFill>
                  <a:srgbClr val="5C3C00"/>
                </a:solidFill>
                <a:latin typeface="Arial"/>
                <a:cs typeface="Arial"/>
              </a:rPr>
              <a:t>خا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9280" y="5758736"/>
            <a:ext cx="6741795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28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430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100" dirty="0">
                <a:solidFill>
                  <a:srgbClr val="385522"/>
                </a:solidFill>
                <a:latin typeface="Arial"/>
                <a:cs typeface="Arial"/>
              </a:rPr>
              <a:t>ي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135" dirty="0">
                <a:solidFill>
                  <a:srgbClr val="385522"/>
                </a:solidFill>
                <a:latin typeface="Arial"/>
                <a:cs typeface="Arial"/>
              </a:rPr>
              <a:t>ن</a:t>
            </a:r>
            <a:r>
              <a:rPr sz="1100" b="1" spc="-26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95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100" b="1" spc="-325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100" b="1" spc="-90" dirty="0">
                <a:solidFill>
                  <a:srgbClr val="385522"/>
                </a:solidFill>
                <a:latin typeface="Arial"/>
                <a:cs typeface="Arial"/>
              </a:rPr>
              <a:t>ؤ</a:t>
            </a:r>
            <a:r>
              <a:rPr sz="1100" b="1" spc="-3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2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95" dirty="0">
                <a:solidFill>
                  <a:srgbClr val="385522"/>
                </a:solidFill>
                <a:latin typeface="Arial"/>
                <a:cs typeface="Arial"/>
              </a:rPr>
              <a:t>د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ٍ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2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27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455" dirty="0">
                <a:solidFill>
                  <a:srgbClr val="385522"/>
                </a:solidFill>
                <a:latin typeface="Arial"/>
                <a:cs typeface="Arial"/>
              </a:rPr>
              <a:t>ك</a:t>
            </a:r>
            <a:r>
              <a:rPr sz="1100" b="1" spc="-24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85" dirty="0">
                <a:solidFill>
                  <a:srgbClr val="385522"/>
                </a:solidFill>
                <a:latin typeface="Arial"/>
                <a:cs typeface="Arial"/>
              </a:rPr>
              <a:t>ء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6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1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ٕ</a:t>
            </a:r>
            <a:r>
              <a:rPr sz="1100" b="1" spc="-27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330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ح</a:t>
            </a:r>
            <a:r>
              <a:rPr sz="1100" b="1" spc="-459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ٕ</a:t>
            </a:r>
            <a:r>
              <a:rPr sz="1100" b="1" spc="-135" dirty="0">
                <a:solidFill>
                  <a:srgbClr val="385522"/>
                </a:solidFill>
                <a:latin typeface="Arial"/>
                <a:cs typeface="Arial"/>
              </a:rPr>
              <a:t>ن</a:t>
            </a:r>
            <a:r>
              <a:rPr sz="1100" b="1" spc="-26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20" dirty="0">
                <a:solidFill>
                  <a:srgbClr val="385522"/>
                </a:solidFill>
                <a:latin typeface="Arial"/>
                <a:cs typeface="Arial"/>
              </a:rPr>
              <a:t>ز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275" dirty="0">
                <a:solidFill>
                  <a:srgbClr val="385522"/>
                </a:solidFill>
                <a:latin typeface="Arial"/>
                <a:cs typeface="Arial"/>
              </a:rPr>
              <a:t>ج</a:t>
            </a:r>
            <a:r>
              <a:rPr sz="1100" b="1" spc="3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50" dirty="0">
                <a:solidFill>
                  <a:srgbClr val="385522"/>
                </a:solidFill>
                <a:latin typeface="Arial"/>
                <a:cs typeface="Arial"/>
              </a:rPr>
              <a:t>ى</a:t>
            </a:r>
            <a:r>
              <a:rPr sz="1100" b="1" spc="-27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5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75" dirty="0">
                <a:solidFill>
                  <a:srgbClr val="385522"/>
                </a:solidFill>
                <a:latin typeface="Arial"/>
                <a:cs typeface="Arial"/>
              </a:rPr>
              <a:t>س</a:t>
            </a:r>
            <a:r>
              <a:rPr sz="1100" b="1" spc="409" dirty="0">
                <a:solidFill>
                  <a:srgbClr val="385522"/>
                </a:solidFill>
                <a:latin typeface="Arial"/>
                <a:cs typeface="Arial"/>
              </a:rPr>
              <a:t>ك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1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135" dirty="0">
                <a:solidFill>
                  <a:srgbClr val="385522"/>
                </a:solidFill>
                <a:latin typeface="Arial"/>
                <a:cs typeface="Arial"/>
              </a:rPr>
              <a:t>،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ث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-44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430" dirty="0">
                <a:solidFill>
                  <a:srgbClr val="385522"/>
                </a:solidFill>
                <a:latin typeface="Arial"/>
                <a:cs typeface="Arial"/>
              </a:rPr>
              <a:t>ب</a:t>
            </a:r>
            <a:r>
              <a:rPr sz="1100" b="1" spc="31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44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خ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35" dirty="0">
                <a:solidFill>
                  <a:srgbClr val="385522"/>
                </a:solidFill>
                <a:latin typeface="Arial"/>
                <a:cs typeface="Arial"/>
              </a:rPr>
              <a:t>ت</a:t>
            </a:r>
            <a:r>
              <a:rPr sz="1100" b="1" spc="-580" dirty="0">
                <a:solidFill>
                  <a:srgbClr val="385522"/>
                </a:solidFill>
                <a:latin typeface="Arial"/>
                <a:cs typeface="Arial"/>
              </a:rPr>
              <a:t>س</a:t>
            </a:r>
            <a:r>
              <a:rPr sz="1100" b="1" spc="270" dirty="0">
                <a:solidFill>
                  <a:srgbClr val="385522"/>
                </a:solidFill>
                <a:latin typeface="Arial"/>
                <a:cs typeface="Arial"/>
              </a:rPr>
              <a:t>ج</a:t>
            </a:r>
            <a:r>
              <a:rPr sz="1100" b="1" spc="-245" dirty="0">
                <a:solidFill>
                  <a:srgbClr val="385522"/>
                </a:solidFill>
                <a:latin typeface="Arial"/>
                <a:cs typeface="Arial"/>
              </a:rPr>
              <a:t>أ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ُ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110" dirty="0">
                <a:solidFill>
                  <a:srgbClr val="385522"/>
                </a:solidFill>
                <a:latin typeface="Arial"/>
                <a:cs typeface="Arial"/>
              </a:rPr>
              <a:t>ي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60" dirty="0">
                <a:solidFill>
                  <a:srgbClr val="385522"/>
                </a:solidFill>
                <a:latin typeface="Arial"/>
                <a:cs typeface="Arial"/>
              </a:rPr>
              <a:t>ة</a:t>
            </a:r>
            <a:r>
              <a:rPr sz="1100" b="1" spc="-10" dirty="0">
                <a:solidFill>
                  <a:srgbClr val="385522"/>
                </a:solidFill>
                <a:latin typeface="Arial"/>
                <a:cs typeface="Arial"/>
              </a:rPr>
              <a:t>ٔ</a:t>
            </a:r>
            <a:r>
              <a:rPr sz="1100" b="1" spc="-325" dirty="0">
                <a:solidFill>
                  <a:srgbClr val="385522"/>
                </a:solidFill>
                <a:latin typeface="Arial"/>
                <a:cs typeface="Arial"/>
              </a:rPr>
              <a:t>ش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10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100" b="1" spc="95" dirty="0">
                <a:solidFill>
                  <a:srgbClr val="385522"/>
                </a:solidFill>
                <a:latin typeface="Arial"/>
                <a:cs typeface="Arial"/>
              </a:rPr>
              <a:t>د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0" dirty="0">
                <a:solidFill>
                  <a:srgbClr val="385522"/>
                </a:solidFill>
                <a:latin typeface="Arial"/>
                <a:cs typeface="Arial"/>
              </a:rPr>
              <a:t>ح</a:t>
            </a:r>
            <a:r>
              <a:rPr sz="1100" b="1" spc="5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spc="-55" dirty="0">
                <a:solidFill>
                  <a:srgbClr val="385522"/>
                </a:solidFill>
                <a:latin typeface="Arial"/>
                <a:cs typeface="Arial"/>
              </a:rPr>
              <a:t>ر</a:t>
            </a:r>
            <a:r>
              <a:rPr sz="1100" b="1" spc="-135" dirty="0">
                <a:solidFill>
                  <a:srgbClr val="385522"/>
                </a:solidFill>
                <a:latin typeface="Arial"/>
                <a:cs typeface="Arial"/>
              </a:rPr>
              <a:t>ن</a:t>
            </a:r>
            <a:r>
              <a:rPr sz="1100" b="1" spc="-270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225" dirty="0">
                <a:solidFill>
                  <a:srgbClr val="385522"/>
                </a:solidFill>
                <a:latin typeface="Arial"/>
                <a:cs typeface="Arial"/>
              </a:rPr>
              <a:t>ل</a:t>
            </a:r>
            <a:r>
              <a:rPr sz="1100" b="1" spc="-40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60" dirty="0">
                <a:solidFill>
                  <a:srgbClr val="385522"/>
                </a:solidFill>
                <a:latin typeface="Arial"/>
                <a:cs typeface="Arial"/>
              </a:rPr>
              <a:t>ف</a:t>
            </a:r>
            <a:r>
              <a:rPr sz="1100" b="1" spc="-330" dirty="0">
                <a:solidFill>
                  <a:srgbClr val="385522"/>
                </a:solidFill>
                <a:latin typeface="Arial"/>
                <a:cs typeface="Arial"/>
              </a:rPr>
              <a:t>ص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ّ</a:t>
            </a:r>
            <a:r>
              <a:rPr sz="1100" b="1" spc="-45" dirty="0">
                <a:solidFill>
                  <a:srgbClr val="385522"/>
                </a:solidFill>
                <a:latin typeface="Arial"/>
                <a:cs typeface="Arial"/>
              </a:rPr>
              <a:t> </a:t>
            </a:r>
            <a:r>
              <a:rPr sz="1100" b="1" spc="-105" dirty="0">
                <a:solidFill>
                  <a:srgbClr val="385522"/>
                </a:solidFill>
                <a:latin typeface="Arial"/>
                <a:cs typeface="Arial"/>
              </a:rPr>
              <a:t>.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ج</a:t>
            </a:r>
            <a:endParaRPr sz="11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384"/>
              </a:spcBef>
            </a:pPr>
            <a:r>
              <a:rPr sz="1100" b="1" spc="-95" dirty="0">
                <a:solidFill>
                  <a:srgbClr val="385522"/>
                </a:solidFill>
                <a:latin typeface="Arial"/>
                <a:cs typeface="Arial"/>
              </a:rPr>
              <a:t>:</a:t>
            </a:r>
            <a:r>
              <a:rPr sz="1100" b="1" spc="20" dirty="0">
                <a:solidFill>
                  <a:srgbClr val="385522"/>
                </a:solidFill>
                <a:latin typeface="Arial"/>
                <a:cs typeface="Arial"/>
              </a:rPr>
              <a:t>ا</a:t>
            </a:r>
            <a:r>
              <a:rPr sz="1100" b="1" dirty="0">
                <a:solidFill>
                  <a:srgbClr val="385522"/>
                </a:solidFill>
                <a:latin typeface="Arial"/>
                <a:cs typeface="Arial"/>
              </a:rPr>
              <a:t>َ</a:t>
            </a:r>
            <a:r>
              <a:rPr sz="1100" b="1" spc="-215" dirty="0">
                <a:solidFill>
                  <a:srgbClr val="385522"/>
                </a:solidFill>
                <a:latin typeface="Arial"/>
                <a:cs typeface="Arial"/>
              </a:rPr>
              <a:t>ع</a:t>
            </a:r>
            <a:r>
              <a:rPr sz="1100" b="1" spc="55" dirty="0">
                <a:solidFill>
                  <a:srgbClr val="385522"/>
                </a:solidFill>
                <a:latin typeface="Arial"/>
                <a:cs typeface="Arial"/>
              </a:rPr>
              <a:t>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31875" y="6173084"/>
            <a:ext cx="6853555" cy="2249805"/>
          </a:xfrm>
          <a:prstGeom prst="rect">
            <a:avLst/>
          </a:prstGeom>
          <a:solidFill>
            <a:srgbClr val="F5F0DF"/>
          </a:solidFill>
        </p:spPr>
        <p:txBody>
          <a:bodyPr vert="horz" wrap="square" lIns="0" tIns="0" rIns="0" bIns="0" rtlCol="0">
            <a:spAutoFit/>
          </a:bodyPr>
          <a:lstStyle/>
          <a:p>
            <a:pPr marR="89535" algn="r">
              <a:lnSpc>
                <a:spcPct val="100000"/>
              </a:lnSpc>
            </a:pPr>
            <a:r>
              <a:rPr sz="1000" spc="-320" dirty="0">
                <a:latin typeface="Tahoma"/>
                <a:cs typeface="Tahoma"/>
              </a:rPr>
              <a:t>.صي</a:t>
            </a:r>
            <a:r>
              <a:rPr sz="1000" spc="-405" dirty="0">
                <a:latin typeface="Tahoma"/>
                <a:cs typeface="Tahoma"/>
              </a:rPr>
              <a:t>ل</a:t>
            </a:r>
            <a:r>
              <a:rPr sz="1000" spc="-20" dirty="0">
                <a:latin typeface="Tahoma"/>
                <a:cs typeface="Tahoma"/>
              </a:rPr>
              <a:t>ا</a:t>
            </a:r>
            <a:r>
              <a:rPr sz="1000" spc="-85" dirty="0">
                <a:latin typeface="Tahoma"/>
                <a:cs typeface="Tahoma"/>
              </a:rPr>
              <a:t> </a:t>
            </a:r>
            <a:r>
              <a:rPr sz="1000" spc="-175" dirty="0">
                <a:latin typeface="Tahoma"/>
                <a:cs typeface="Tahoma"/>
              </a:rPr>
              <a:t>ة</a:t>
            </a:r>
            <a:r>
              <a:rPr sz="1000" spc="-505" dirty="0">
                <a:latin typeface="Tahoma"/>
                <a:cs typeface="Tahoma"/>
              </a:rPr>
              <a:t>ف</a:t>
            </a:r>
            <a:r>
              <a:rPr sz="1000" spc="-204" dirty="0">
                <a:latin typeface="Tahoma"/>
                <a:cs typeface="Tahoma"/>
              </a:rPr>
              <a:t>اض</a:t>
            </a:r>
            <a:r>
              <a:rPr sz="1000" spc="250" dirty="0">
                <a:latin typeface="Tahoma"/>
                <a:cs typeface="Tahoma"/>
              </a:rPr>
              <a:t>إ</a:t>
            </a:r>
            <a:r>
              <a:rPr sz="1000" spc="-90" dirty="0">
                <a:latin typeface="Tahoma"/>
                <a:cs typeface="Tahoma"/>
              </a:rPr>
              <a:t> </a:t>
            </a:r>
            <a:r>
              <a:rPr sz="1000" spc="-145" dirty="0">
                <a:latin typeface="Tahoma"/>
                <a:cs typeface="Tahoma"/>
              </a:rPr>
              <a:t>ر</a:t>
            </a:r>
            <a:r>
              <a:rPr sz="1000" spc="-335" dirty="0">
                <a:latin typeface="Tahoma"/>
                <a:cs typeface="Tahoma"/>
              </a:rPr>
              <a:t>ق</a:t>
            </a:r>
            <a:r>
              <a:rPr sz="1000" spc="-630" dirty="0">
                <a:latin typeface="Tahoma"/>
                <a:cs typeface="Tahoma"/>
              </a:rPr>
              <a:t>ى</a:t>
            </a:r>
            <a:r>
              <a:rPr sz="1000" spc="-20" dirty="0">
                <a:latin typeface="Tahoma"/>
                <a:cs typeface="Tahoma"/>
              </a:rPr>
              <a:t>ا</a:t>
            </a:r>
            <a:endParaRPr sz="1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</Words>
  <Application>Microsoft Office PowerPoint</Application>
  <PresentationFormat>Benutzerdefiniert</PresentationFormat>
  <Paragraphs>46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2015-04-12T19:57:39Z</dcterms:created>
  <dcterms:modified xsi:type="dcterms:W3CDTF">2015-04-12T17:57:42Z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