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78725" cy="1070768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50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2" y="1789509"/>
            <a:ext cx="5186363" cy="71794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 rtl="1">
              <a:lnSpc>
                <a:spcPts val="3066"/>
              </a:lnSpc>
              <a:spcAft>
                <a:spcPts val="210"/>
              </a:spcAft>
            </a:pPr>
            <a:r>
              <a:rPr lang="en-US" sz="1900">
                <a:latin typeface="Arial"/>
              </a:rPr>
              <a:t>٠</a:t>
            </a:r>
            <a:r>
              <a:rPr lang="ar-SA" sz="1900">
                <a:latin typeface="Arial"/>
              </a:rPr>
              <a:t>ع رسالة </a:t>
            </a:r>
            <a:r>
              <a:rPr lang="ar-SA" sz="1800" b="1">
                <a:latin typeface="Arial"/>
              </a:rPr>
              <a:t>الجامعة</a:t>
            </a:r>
            <a:r>
              <a:rPr lang="ar-SA" sz="1900">
                <a:latin typeface="Arial"/>
              </a:rPr>
              <a:t>، </a:t>
            </a:r>
            <a:r>
              <a:rPr lang="ar-SA" sz="1800" b="1">
                <a:latin typeface="Arial"/>
              </a:rPr>
              <a:t>وتددج </a:t>
            </a:r>
            <a:r>
              <a:rPr lang="ar-SA" sz="1900">
                <a:latin typeface="Arial"/>
              </a:rPr>
              <a:t>هذه الترعات في حساب مستقل تصرف في الأغراض المخصمة لها وفقأ للقواعد الني يضعها مجلس التعليم</a:t>
            </a:r>
          </a:p>
        </p:txBody>
      </p:sp>
      <p:sp>
        <p:nvSpPr>
          <p:cNvPr id="3" name="Rectangle 2"/>
          <p:cNvSpPr/>
          <p:nvPr/>
        </p:nvSpPr>
        <p:spPr>
          <a:xfrm>
            <a:off x="5639990" y="2557462"/>
            <a:ext cx="553641" cy="310753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 rtl="1">
              <a:lnSpc>
                <a:spcPts val="2010"/>
              </a:lnSpc>
              <a:spcBef>
                <a:spcPts val="210"/>
              </a:spcBef>
              <a:spcAft>
                <a:spcPts val="3710"/>
              </a:spcAft>
            </a:pPr>
            <a:r>
              <a:rPr lang="ar-SA" sz="1800" b="1">
                <a:latin typeface="Arial"/>
              </a:rPr>
              <a:t>العالي.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10840" y="3414712"/>
            <a:ext cx="5618560" cy="646152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 rtl="1">
              <a:lnSpc>
                <a:spcPts val="5850"/>
              </a:lnSpc>
              <a:spcBef>
                <a:spcPts val="3710"/>
              </a:spcBef>
            </a:pPr>
            <a:r>
              <a:rPr lang="ar-SA" sz="3000" b="1">
                <a:solidFill>
                  <a:srgbClr val="2076D8"/>
                </a:solidFill>
                <a:latin typeface="Arial"/>
              </a:rPr>
              <a:t>،هكا </a:t>
            </a:r>
            <a:r>
              <a:rPr lang="en-US" sz="3000" b="1">
                <a:solidFill>
                  <a:srgbClr val="2076D8"/>
                </a:solidFill>
                <a:latin typeface="Arial"/>
              </a:rPr>
              <a:t>١٠</a:t>
            </a:r>
            <a:r>
              <a:rPr lang="ar-SA" sz="3000" b="1">
                <a:solidFill>
                  <a:srgbClr val="2076D8"/>
                </a:solidFill>
                <a:latin typeface="Arial"/>
              </a:rPr>
              <a:t> ختامية وولعه ية</a:t>
            </a:r>
          </a:p>
          <a:p>
            <a:pPr indent="0" algn="ctr" rtl="1">
              <a:lnSpc>
                <a:spcPts val="5850"/>
              </a:lnSpc>
            </a:pPr>
            <a:r>
              <a:rPr lang="ar-SA" sz="2400" b="1">
                <a:latin typeface="Arial"/>
              </a:rPr>
              <a:t>المادة الخامسة والخمسون</a:t>
            </a:r>
          </a:p>
          <a:p>
            <a:pPr indent="317500" algn="just" rtl="1">
              <a:lnSpc>
                <a:spcPts val="3150"/>
              </a:lnSpc>
              <a:spcAft>
                <a:spcPts val="770"/>
              </a:spcAft>
            </a:pPr>
            <a:r>
              <a:rPr lang="ar-SA" sz="1900">
                <a:latin typeface="Arial"/>
              </a:rPr>
              <a:t>تحدد بقرار </a:t>
            </a:r>
            <a:r>
              <a:rPr lang="ar-SA" sz="2000">
                <a:latin typeface="Arial"/>
              </a:rPr>
              <a:t>من </a:t>
            </a:r>
            <a:r>
              <a:rPr lang="ar-SA" sz="1900">
                <a:latin typeface="Arial"/>
              </a:rPr>
              <a:t>مجلس الوزراء مكافأة مقابل حضور جلسات مجلس التعليم العالي ومجالس الجامعات والمجالس العلمية.</a:t>
            </a:r>
          </a:p>
          <a:p>
            <a:pPr indent="0" algn="ctr" rtl="1">
              <a:lnSpc>
                <a:spcPts val="2680"/>
              </a:lnSpc>
              <a:spcAft>
                <a:spcPts val="980"/>
              </a:spcAft>
            </a:pPr>
            <a:r>
              <a:rPr lang="ar-SA" sz="2400" b="1">
                <a:latin typeface="Arial"/>
              </a:rPr>
              <a:t>المادة السادسة والخمسون</a:t>
            </a:r>
          </a:p>
          <a:p>
            <a:pPr indent="317500" algn="just" rtl="1">
              <a:lnSpc>
                <a:spcPts val="3094"/>
              </a:lnSpc>
              <a:spcAft>
                <a:spcPts val="770"/>
              </a:spcAft>
            </a:pPr>
            <a:r>
              <a:rPr lang="ar-SA" sz="1600" b="1">
                <a:latin typeface="Arial"/>
              </a:rPr>
              <a:t>يستمر </a:t>
            </a:r>
            <a:r>
              <a:rPr lang="ar-SA" sz="2000">
                <a:latin typeface="Arial"/>
              </a:rPr>
              <a:t>العمل باللوائح الجامعية الحالية </a:t>
            </a:r>
            <a:r>
              <a:rPr lang="ar-SA" sz="1800">
                <a:latin typeface="Arial"/>
              </a:rPr>
              <a:t>والقرارات </a:t>
            </a:r>
            <a:r>
              <a:rPr lang="ar-SA" sz="2000">
                <a:latin typeface="Arial"/>
              </a:rPr>
              <a:t>التنظيمية </a:t>
            </a:r>
            <a:r>
              <a:rPr lang="ar-SA" sz="1800">
                <a:latin typeface="Arial"/>
              </a:rPr>
              <a:t>الأخرى </a:t>
            </a:r>
            <a:r>
              <a:rPr lang="ar-SA" sz="2000">
                <a:latin typeface="Arial"/>
              </a:rPr>
              <a:t>فيإ لا </a:t>
            </a:r>
            <a:r>
              <a:rPr lang="ar-SA" sz="1600" b="1">
                <a:latin typeface="Arial"/>
              </a:rPr>
              <a:t>يتعارفس </a:t>
            </a:r>
            <a:r>
              <a:rPr lang="ar-SA" sz="1900">
                <a:latin typeface="Arial"/>
              </a:rPr>
              <a:t>م</a:t>
            </a:r>
            <a:r>
              <a:rPr lang="en-US" sz="1900">
                <a:latin typeface="Arial"/>
              </a:rPr>
              <a:t>٨</a:t>
            </a:r>
            <a:r>
              <a:rPr lang="ar-SA" sz="1900">
                <a:latin typeface="Arial"/>
              </a:rPr>
              <a:t> هذا </a:t>
            </a:r>
            <a:r>
              <a:rPr lang="ar-SA" sz="2000">
                <a:latin typeface="Arial"/>
              </a:rPr>
              <a:t>النظام </a:t>
            </a:r>
            <a:r>
              <a:rPr lang="ar-SA" sz="1900">
                <a:latin typeface="Arial"/>
              </a:rPr>
              <a:t>إلى أن تصدر ا</a:t>
            </a:r>
            <a:r>
              <a:rPr lang="ar-SA" sz="2000">
                <a:latin typeface="Arial"/>
              </a:rPr>
              <a:t>للوائح الجديدة عل </a:t>
            </a:r>
            <a:r>
              <a:rPr lang="ar-SA" sz="1900">
                <a:latin typeface="Arial"/>
              </a:rPr>
              <a:t>أن </a:t>
            </a:r>
            <a:r>
              <a:rPr lang="ar-SA" sz="1600" b="1">
                <a:latin typeface="Arial"/>
              </a:rPr>
              <a:t>يتم </a:t>
            </a:r>
            <a:r>
              <a:rPr lang="ar-SA" sz="1900">
                <a:latin typeface="Arial"/>
              </a:rPr>
              <a:t>ذلك </a:t>
            </a:r>
            <a:r>
              <a:rPr lang="ar-SA" sz="1800">
                <a:latin typeface="Arial"/>
              </a:rPr>
              <a:t>خلال </a:t>
            </a:r>
            <a:r>
              <a:rPr lang="ar-SA" sz="2000">
                <a:latin typeface="Arial"/>
              </a:rPr>
              <a:t>سنتين عل </a:t>
            </a:r>
            <a:r>
              <a:rPr lang="ar-SA" sz="1800">
                <a:latin typeface="Arial"/>
              </a:rPr>
              <a:t>الأكثر </a:t>
            </a:r>
            <a:r>
              <a:rPr lang="ar-SA" sz="2000">
                <a:latin typeface="Arial"/>
              </a:rPr>
              <a:t>من تارخ العمل بهذا النظام .</a:t>
            </a:r>
          </a:p>
          <a:p>
            <a:pPr indent="0" algn="ctr" rtl="1">
              <a:lnSpc>
                <a:spcPts val="2680"/>
              </a:lnSpc>
              <a:spcAft>
                <a:spcPts val="980"/>
              </a:spcAft>
            </a:pPr>
            <a:r>
              <a:rPr lang="ar-SA" sz="2400" b="1">
                <a:latin typeface="Arial"/>
              </a:rPr>
              <a:t>المادة السابعة والخمسون</a:t>
            </a:r>
          </a:p>
          <a:p>
            <a:pPr indent="317500" algn="just" rtl="1">
              <a:lnSpc>
                <a:spcPts val="2120"/>
              </a:lnSpc>
              <a:spcAft>
                <a:spcPts val="980"/>
              </a:spcAft>
            </a:pPr>
            <a:r>
              <a:rPr lang="ar-SA" sz="1900">
                <a:latin typeface="Arial"/>
              </a:rPr>
              <a:t>تحسب المدة المحددة في هذا النظام لثغل وكلاء الجامعات والعمداء</a:t>
            </a:r>
          </a:p>
          <a:p>
            <a:pPr indent="0" algn="just" rtl="1">
              <a:lnSpc>
                <a:spcPts val="2230"/>
              </a:lnSpc>
              <a:spcAft>
                <a:spcPts val="210"/>
              </a:spcAft>
            </a:pPr>
            <a:r>
              <a:rPr lang="ar-SA" sz="1800" b="1">
                <a:latin typeface="Arial"/>
              </a:rPr>
              <a:t>ووكلائهم ورؤساء الأقام </a:t>
            </a:r>
            <a:r>
              <a:rPr lang="ar-SA" sz="2000">
                <a:latin typeface="Arial"/>
              </a:rPr>
              <a:t>من </a:t>
            </a:r>
            <a:r>
              <a:rPr lang="ar-SA" sz="1800" b="1">
                <a:latin typeface="Arial"/>
              </a:rPr>
              <a:t>تارخ شغلهم لمنابهم وبنى </a:t>
            </a:r>
            <a:r>
              <a:rPr lang="ar-SA" sz="2000">
                <a:latin typeface="Arial"/>
              </a:rPr>
              <a:t>من </a:t>
            </a:r>
            <a:r>
              <a:rPr lang="ar-SA" sz="1800" b="1">
                <a:latin typeface="Arial"/>
              </a:rPr>
              <a:t>تجاوز</a:t>
            </a:r>
          </a:p>
          <a:p>
            <a:pPr indent="0" algn="just" rtl="1">
              <a:lnSpc>
                <a:spcPts val="3066"/>
              </a:lnSpc>
            </a:pPr>
            <a:r>
              <a:rPr lang="ar-SA" sz="2000">
                <a:latin typeface="Arial"/>
              </a:rPr>
              <a:t>من </a:t>
            </a:r>
            <a:r>
              <a:rPr lang="ar-SA" sz="1900">
                <a:latin typeface="Arial"/>
              </a:rPr>
              <a:t>الوكلاء والعمداء ووكلائهم </a:t>
            </a:r>
            <a:r>
              <a:rPr lang="ar-SA" sz="2000">
                <a:latin typeface="Arial"/>
              </a:rPr>
              <a:t>ورؤساء </a:t>
            </a:r>
            <a:r>
              <a:rPr lang="ar-SA" sz="1900">
                <a:latin typeface="Arial"/>
              </a:rPr>
              <a:t>الأقام هذ</a:t>
            </a:r>
            <a:r>
              <a:rPr lang="en-US" sz="1900">
                <a:latin typeface="Arial"/>
              </a:rPr>
              <a:t>٥</a:t>
            </a:r>
            <a:r>
              <a:rPr lang="ar-SA" sz="1900">
                <a:latin typeface="Arial"/>
              </a:rPr>
              <a:t> المدة في منصب إلى أن يعين </a:t>
            </a:r>
            <a:r>
              <a:rPr lang="ar-SA" sz="2000">
                <a:latin typeface="Arial"/>
              </a:rPr>
              <a:t>من يشغل </a:t>
            </a:r>
            <a:r>
              <a:rPr lang="ar-SA" sz="1900">
                <a:latin typeface="Arial"/>
              </a:rPr>
              <a:t>هذا المنصب </a:t>
            </a:r>
            <a:r>
              <a:rPr lang="ar-SA" sz="2000">
                <a:latin typeface="Arial"/>
              </a:rPr>
              <a:t>عل </a:t>
            </a:r>
            <a:r>
              <a:rPr lang="ar-SA" sz="1900">
                <a:latin typeface="Arial"/>
              </a:rPr>
              <a:t>أن </a:t>
            </a:r>
            <a:r>
              <a:rPr lang="ar-SA" sz="1600" b="1">
                <a:latin typeface="Arial"/>
              </a:rPr>
              <a:t>يتم </a:t>
            </a:r>
            <a:r>
              <a:rPr lang="ar-SA" sz="1900">
                <a:latin typeface="Arial"/>
              </a:rPr>
              <a:t>ذلك في مدة لا </a:t>
            </a:r>
            <a:r>
              <a:rPr lang="ar-SA" sz="2000">
                <a:latin typeface="Arial"/>
              </a:rPr>
              <a:t>تتجاوز </a:t>
            </a:r>
            <a:r>
              <a:rPr lang="ar-SA" sz="1800">
                <a:latin typeface="Arial"/>
              </a:rPr>
              <a:t>سنة </a:t>
            </a:r>
            <a:r>
              <a:rPr lang="ar-SA" sz="1900">
                <a:latin typeface="Arial"/>
              </a:rPr>
              <a:t>واحدة </a:t>
            </a:r>
            <a:r>
              <a:rPr lang="ar-SA" sz="2000">
                <a:latin typeface="Arial"/>
              </a:rPr>
              <a:t>اعتبارا من تاريبخ </a:t>
            </a:r>
            <a:r>
              <a:rPr lang="ar-SA" sz="1900">
                <a:latin typeface="Arial"/>
              </a:rPr>
              <a:t>العمل </a:t>
            </a:r>
            <a:r>
              <a:rPr lang="ar-SA" sz="2000">
                <a:latin typeface="Arial"/>
              </a:rPr>
              <a:t>بهذا النظام 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2975" y="1932384"/>
            <a:ext cx="5639990" cy="60436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ctr" rtl="1">
              <a:lnSpc>
                <a:spcPts val="2680"/>
              </a:lnSpc>
              <a:spcAft>
                <a:spcPts val="980"/>
              </a:spcAft>
            </a:pPr>
            <a:r>
              <a:rPr lang="ar-SA" sz="2400" b="1">
                <a:latin typeface="Arial"/>
              </a:rPr>
              <a:t>المادة الثامنة والخمسون</a:t>
            </a:r>
          </a:p>
          <a:p>
            <a:pPr indent="304800" algn="just" rtl="1">
              <a:lnSpc>
                <a:spcPts val="2841"/>
              </a:lnSpc>
              <a:spcAft>
                <a:spcPts val="980"/>
              </a:spcAft>
            </a:pPr>
            <a:r>
              <a:rPr lang="ar-SA" sz="1900">
                <a:latin typeface="Arial"/>
              </a:rPr>
              <a:t>يتولى وزير التعليم العالي با</a:t>
            </a:r>
            <a:r>
              <a:rPr lang="ar-SA" sz="1600" b="1">
                <a:latin typeface="Arial"/>
              </a:rPr>
              <a:t>لتنسيق </a:t>
            </a:r>
            <a:r>
              <a:rPr lang="en-US" sz="1900">
                <a:latin typeface="Arial"/>
              </a:rPr>
              <a:t>٠</a:t>
            </a:r>
            <a:r>
              <a:rPr lang="ar-SA" sz="1900">
                <a:latin typeface="Arial"/>
              </a:rPr>
              <a:t>ع الجامعات والجهات نات العلاقة إعداد اللوائح التنفيذية لهذا النظام ورفعها لمجلس </a:t>
            </a:r>
            <a:r>
              <a:rPr lang="ar-SA" sz="1600" b="1">
                <a:latin typeface="Arial"/>
              </a:rPr>
              <a:t>التعليم </a:t>
            </a:r>
            <a:r>
              <a:rPr lang="ar-SA" sz="1900">
                <a:latin typeface="Arial"/>
              </a:rPr>
              <a:t>العالي للموافقة عليها وإصدارها .</a:t>
            </a:r>
          </a:p>
          <a:p>
            <a:pPr indent="0" algn="ctr" rtl="1">
              <a:lnSpc>
                <a:spcPts val="2680"/>
              </a:lnSpc>
              <a:spcAft>
                <a:spcPts val="980"/>
              </a:spcAft>
            </a:pPr>
            <a:r>
              <a:rPr lang="ar-SA" sz="2400" b="1">
                <a:latin typeface="Arial"/>
              </a:rPr>
              <a:t>المادة التاسعة والخمسون</a:t>
            </a:r>
          </a:p>
          <a:p>
            <a:pPr marR="444500" indent="-444500" algn="just" rtl="1">
              <a:lnSpc>
                <a:spcPts val="2813"/>
              </a:lnSpc>
            </a:pPr>
            <a:r>
              <a:rPr lang="en-US" sz="1900">
                <a:latin typeface="Arial"/>
              </a:rPr>
              <a:t>١</a:t>
            </a:r>
            <a:r>
              <a:rPr lang="ar-SA" sz="1900">
                <a:latin typeface="Arial"/>
              </a:rPr>
              <a:t> - </a:t>
            </a:r>
            <a:r>
              <a:rPr lang="ar-SA" sz="2000" b="1">
                <a:latin typeface="Arial"/>
              </a:rPr>
              <a:t>يلغي </a:t>
            </a:r>
            <a:r>
              <a:rPr lang="ar-SA" sz="1900">
                <a:latin typeface="Arial"/>
              </a:rPr>
              <a:t>هذا النظام نظم الجامعات النصوص عليها في المادة الرابعة منه، ويلغي نظام المجلس الأعل للجامعات الصادر بالرسوم الملكيرذمم/</a:t>
            </a:r>
            <a:r>
              <a:rPr lang="en-US" sz="1900">
                <a:latin typeface="Arial"/>
              </a:rPr>
              <a:t>١٠</a:t>
            </a:r>
            <a:r>
              <a:rPr lang="ar-SA" sz="1900">
                <a:latin typeface="Arial"/>
              </a:rPr>
              <a:t>فيه</a:t>
            </a:r>
            <a:r>
              <a:rPr lang="en-US" sz="1900">
                <a:latin typeface="Arial"/>
              </a:rPr>
              <a:t>٤/١</a:t>
            </a:r>
            <a:r>
              <a:rPr lang="ar-SA" sz="1900">
                <a:latin typeface="Arial"/>
              </a:rPr>
              <a:t>ر</a:t>
            </a:r>
            <a:r>
              <a:rPr lang="en-US" sz="1900">
                <a:latin typeface="Arial"/>
              </a:rPr>
              <a:t>١٣٩٣</a:t>
            </a:r>
            <a:r>
              <a:rPr lang="ar-SA" sz="1900">
                <a:latin typeface="Arial"/>
              </a:rPr>
              <a:t>د،كءايلضكلدا.صارض معه.</a:t>
            </a:r>
          </a:p>
          <a:p>
            <a:pPr marR="444500" indent="-444500" algn="just" rtl="1">
              <a:lnSpc>
                <a:spcPts val="2672"/>
              </a:lnSpc>
              <a:spcAft>
                <a:spcPts val="980"/>
              </a:spcAft>
            </a:pPr>
            <a:r>
              <a:rPr lang="en-US" sz="1900">
                <a:latin typeface="Arial"/>
              </a:rPr>
              <a:t>٢</a:t>
            </a:r>
            <a:r>
              <a:rPr lang="ar-SA" sz="1900">
                <a:latin typeface="Arial"/>
              </a:rPr>
              <a:t>-مجل </a:t>
            </a:r>
            <a:r>
              <a:rPr lang="ar-SA" sz="1600" b="1">
                <a:latin typeface="Arial"/>
              </a:rPr>
              <a:t>مجلس </a:t>
            </a:r>
            <a:r>
              <a:rPr lang="ar-SA" sz="1900">
                <a:latin typeface="Arial"/>
              </a:rPr>
              <a:t>التعليم العالي محل </a:t>
            </a:r>
            <a:r>
              <a:rPr lang="ar-SA" sz="1600" b="1">
                <a:latin typeface="Arial"/>
              </a:rPr>
              <a:t>المجلس </a:t>
            </a:r>
            <a:r>
              <a:rPr lang="ar-SA" sz="1900">
                <a:latin typeface="Arial"/>
              </a:rPr>
              <a:t>الأعل للجامعات الذي صدر نظامه بموجب </a:t>
            </a:r>
            <a:r>
              <a:rPr lang="ar-SA" sz="1600" b="1">
                <a:latin typeface="Arial"/>
              </a:rPr>
              <a:t>المرسوم الملكي رقم </a:t>
            </a:r>
            <a:r>
              <a:rPr lang="ar-SA" sz="2000" b="1">
                <a:latin typeface="Arial"/>
              </a:rPr>
              <a:t>م/</a:t>
            </a:r>
            <a:r>
              <a:rPr lang="en-US" sz="2000" b="1">
                <a:latin typeface="Arial"/>
              </a:rPr>
              <a:t>١٠</a:t>
            </a:r>
            <a:r>
              <a:rPr lang="ar-SA" sz="2000" b="1">
                <a:latin typeface="Arial"/>
              </a:rPr>
              <a:t> في </a:t>
            </a:r>
            <a:r>
              <a:rPr lang="en-US" sz="2000" b="1">
                <a:latin typeface="Arial"/>
              </a:rPr>
              <a:t>١٣٩٣/٤/١٥</a:t>
            </a:r>
            <a:r>
              <a:rPr lang="ar-SA" sz="2000" b="1">
                <a:latin typeface="Arial"/>
              </a:rPr>
              <a:t>ش.</a:t>
            </a:r>
          </a:p>
          <a:p>
            <a:pPr indent="0" algn="ctr" rtl="1">
              <a:lnSpc>
                <a:spcPts val="2680"/>
              </a:lnSpc>
              <a:spcAft>
                <a:spcPts val="980"/>
              </a:spcAft>
            </a:pPr>
            <a:r>
              <a:rPr lang="ar-SA" sz="2400" b="1">
                <a:latin typeface="Arial"/>
              </a:rPr>
              <a:t>المادة الستون</a:t>
            </a:r>
          </a:p>
          <a:p>
            <a:pPr indent="304800" algn="just" rtl="1">
              <a:lnSpc>
                <a:spcPts val="2120"/>
              </a:lnSpc>
            </a:pPr>
            <a:r>
              <a:rPr lang="ar-SA" sz="1600">
                <a:latin typeface="Arial"/>
              </a:rPr>
              <a:t>ينثر </a:t>
            </a:r>
            <a:r>
              <a:rPr lang="ar-SA" sz="1900">
                <a:latin typeface="Arial"/>
              </a:rPr>
              <a:t>هذا النظام في </a:t>
            </a:r>
            <a:r>
              <a:rPr lang="ar-SA" sz="1600">
                <a:latin typeface="Arial"/>
              </a:rPr>
              <a:t>الجريدة </a:t>
            </a:r>
            <a:r>
              <a:rPr lang="ar-SA" sz="1900">
                <a:latin typeface="Arial"/>
              </a:rPr>
              <a:t>الرسمية ويعمل به بعد ستين </a:t>
            </a:r>
            <a:r>
              <a:rPr lang="ar-SA" sz="1600" b="1">
                <a:latin typeface="Arial"/>
              </a:rPr>
              <a:t>يومأ </a:t>
            </a:r>
            <a:r>
              <a:rPr lang="ar-SA" sz="1900">
                <a:latin typeface="Arial"/>
              </a:rPr>
              <a:t>من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241</Words>
  <Application>Microsoft Office PowerPoint</Application>
  <PresentationFormat>Custom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Aabed</dc:creator>
  <cp:lastModifiedBy>Mohammad Aabed</cp:lastModifiedBy>
  <cp:revision>1</cp:revision>
  <dcterms:modified xsi:type="dcterms:W3CDTF">2015-04-17T18:51:18Z</dcterms:modified>
</cp:coreProperties>
</file>