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558088" cy="106965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04" y="10207255"/>
            <a:ext cx="361507" cy="47492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3013" y="453655"/>
            <a:ext cx="6131442" cy="748532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441547" indent="-469900" algn="r" rtl="1">
              <a:lnSpc>
                <a:spcPts val="2350"/>
              </a:lnSpc>
              <a:spcAft>
                <a:spcPts val="1050"/>
              </a:spcAft>
            </a:pPr>
            <a:r>
              <a:rPr lang="ar-SA" sz="2100" b="1">
                <a:latin typeface="Arial"/>
              </a:rPr>
              <a:t>خارج مقر ا لبعثة وفقآ للضوابط الآتية:</a:t>
            </a:r>
          </a:p>
          <a:p>
            <a:pPr marR="441547" indent="-469900" algn="r" rtl="1">
              <a:lnSpc>
                <a:spcPts val="3321"/>
              </a:lnSpc>
              <a:spcAft>
                <a:spcPts val="420"/>
              </a:spcAft>
            </a:pPr>
            <a:r>
              <a:rPr lang="en-US" sz="2100" b="1">
                <a:latin typeface="Arial"/>
              </a:rPr>
              <a:t>١</a:t>
            </a:r>
            <a:r>
              <a:rPr lang="ar-SA" sz="2100" b="1">
                <a:latin typeface="Arial"/>
              </a:rPr>
              <a:t> </a:t>
            </a:r>
            <a:r>
              <a:rPr lang="en-US" sz="1050">
                <a:latin typeface="Arial"/>
              </a:rPr>
              <a:t>٠</a:t>
            </a:r>
            <a:r>
              <a:rPr lang="ar-SA" sz="1050">
                <a:latin typeface="Arial"/>
              </a:rPr>
              <a:t> </a:t>
            </a:r>
            <a:r>
              <a:rPr lang="ar-SA" sz="2100" b="1">
                <a:latin typeface="Arial"/>
              </a:rPr>
              <a:t>أن </a:t>
            </a:r>
            <a:r>
              <a:rPr lang="ar-SA" sz="1900">
                <a:latin typeface="Arial"/>
              </a:rPr>
              <a:t>يوصي </a:t>
            </a:r>
            <a:r>
              <a:rPr lang="ar-SA" sz="2100" b="1">
                <a:latin typeface="Arial"/>
              </a:rPr>
              <a:t>المشرف </a:t>
            </a:r>
            <a:r>
              <a:rPr lang="ar-SA" sz="1900">
                <a:latin typeface="Arial"/>
              </a:rPr>
              <a:t>على </a:t>
            </a:r>
            <a:r>
              <a:rPr lang="ar-SA" sz="2100" b="1">
                <a:latin typeface="Arial"/>
              </a:rPr>
              <a:t>دراسة الطالب بحاجة البحث إلى الرحلة </a:t>
            </a:r>
            <a:r>
              <a:rPr lang="ar-SA" sz="1600" b="1">
                <a:latin typeface="Tahoma"/>
              </a:rPr>
              <a:t>اسبة.</a:t>
            </a:r>
          </a:p>
          <a:p>
            <a:pPr marR="441547" indent="-469900" algn="r" rtl="1">
              <a:lnSpc>
                <a:spcPts val="3907"/>
              </a:lnSpc>
            </a:pPr>
            <a:r>
              <a:rPr lang="en-US" sz="2200">
                <a:latin typeface="Arial"/>
              </a:rPr>
              <a:t>٢</a:t>
            </a:r>
            <a:r>
              <a:rPr lang="ar-SA" sz="2200">
                <a:latin typeface="Arial"/>
              </a:rPr>
              <a:t> </a:t>
            </a:r>
            <a:r>
              <a:rPr lang="en-US" sz="1050">
                <a:latin typeface="Arial"/>
              </a:rPr>
              <a:t>٠</a:t>
            </a:r>
            <a:r>
              <a:rPr lang="ar-SA" sz="1050">
                <a:latin typeface="Arial"/>
              </a:rPr>
              <a:t> </a:t>
            </a:r>
            <a:r>
              <a:rPr lang="ar-SA" sz="2100" b="1">
                <a:latin typeface="Arial"/>
              </a:rPr>
              <a:t>تأييد </a:t>
            </a:r>
            <a:r>
              <a:rPr lang="ar-SA" sz="2200">
                <a:latin typeface="Arial"/>
              </a:rPr>
              <a:t>الملحق الثقافي.</a:t>
            </a:r>
          </a:p>
          <a:p>
            <a:pPr marR="441547" indent="-469900" algn="r" rtl="1">
              <a:lnSpc>
                <a:spcPts val="3907"/>
              </a:lnSpc>
            </a:pPr>
            <a:r>
              <a:rPr lang="en-US" sz="2200">
                <a:latin typeface="Arial"/>
              </a:rPr>
              <a:t>٣</a:t>
            </a:r>
            <a:r>
              <a:rPr lang="ar-SA" sz="2200">
                <a:latin typeface="Arial"/>
              </a:rPr>
              <a:t> - موافقة مجلي الشم والكلية، أو المعهد وما في حكمهما، ولجنة </a:t>
            </a:r>
            <a:r>
              <a:rPr lang="ar-SA" sz="2100" b="1">
                <a:latin typeface="Arial"/>
              </a:rPr>
              <a:t>الابعاث والتدريب في الجامعة المبتمث منها.</a:t>
            </a:r>
          </a:p>
          <a:p>
            <a:pPr marR="441547" indent="-469900" algn="r" rtl="1">
              <a:lnSpc>
                <a:spcPts val="3879"/>
              </a:lnSpc>
            </a:pPr>
            <a:r>
              <a:rPr lang="en-US" sz="2100" b="1">
                <a:latin typeface="Arial"/>
              </a:rPr>
              <a:t>٤</a:t>
            </a:r>
            <a:r>
              <a:rPr lang="ar-SA" sz="2100" b="1">
                <a:latin typeface="Arial"/>
              </a:rPr>
              <a:t> - ألا تزيد مدة الرحلة العلمية </a:t>
            </a:r>
            <a:r>
              <a:rPr lang="ar-SA" sz="1800" b="1">
                <a:latin typeface="Arial"/>
              </a:rPr>
              <a:t>عن </a:t>
            </a:r>
            <a:r>
              <a:rPr lang="ar-SA" sz="2100" b="1">
                <a:latin typeface="Arial"/>
              </a:rPr>
              <a:t>ثلاثة أشهر حدأ أفصى.</a:t>
            </a:r>
          </a:p>
          <a:p>
            <a:pPr marR="441547" indent="-469900" algn="just" rtl="1">
              <a:lnSpc>
                <a:spcPts val="3879"/>
              </a:lnSpc>
            </a:pPr>
            <a:r>
              <a:rPr lang="en-US" sz="2100" b="1">
                <a:latin typeface="Arial"/>
              </a:rPr>
              <a:t>٥</a:t>
            </a:r>
            <a:r>
              <a:rPr lang="ar-SA" sz="2100">
                <a:latin typeface="Arial"/>
              </a:rPr>
              <a:t>-إذا </a:t>
            </a:r>
            <a:r>
              <a:rPr lang="ar-SA" sz="2200">
                <a:latin typeface="Arial"/>
              </a:rPr>
              <a:t>كانت </a:t>
            </a:r>
            <a:r>
              <a:rPr lang="ar-SA" sz="1900" b="1">
                <a:latin typeface="Arial"/>
              </a:rPr>
              <a:t>الرحلة اسمبة </a:t>
            </a:r>
            <a:r>
              <a:rPr lang="ar-SA" sz="2100">
                <a:latin typeface="Arial"/>
              </a:rPr>
              <a:t>إر </a:t>
            </a:r>
            <a:r>
              <a:rPr lang="ar-SA" sz="2100" b="1">
                <a:latin typeface="Arial"/>
              </a:rPr>
              <a:t>السلكة </a:t>
            </a:r>
            <a:r>
              <a:rPr lang="ar-SA" sz="2600">
                <a:latin typeface="Arial"/>
              </a:rPr>
              <a:t>سر </a:t>
            </a:r>
            <a:r>
              <a:rPr lang="ar-SA" sz="1900" b="1">
                <a:latin typeface="Arial"/>
              </a:rPr>
              <a:t>البعث </a:t>
            </a:r>
            <a:r>
              <a:rPr lang="ar-SA" sz="1800" b="1">
                <a:latin typeface="Arial"/>
              </a:rPr>
              <a:t>أف </a:t>
            </a:r>
            <a:r>
              <a:rPr lang="ar-SA" sz="1700" b="1">
                <a:latin typeface="Arial"/>
              </a:rPr>
              <a:t>يباشر </a:t>
            </a:r>
            <a:r>
              <a:rPr lang="ar-SA" sz="2200">
                <a:latin typeface="Arial"/>
              </a:rPr>
              <a:t>أبحاثه تحت </a:t>
            </a:r>
            <a:r>
              <a:rPr lang="ar-SA" sz="2100" b="1">
                <a:latin typeface="Arial"/>
              </a:rPr>
              <a:t>إشراف </a:t>
            </a:r>
            <a:r>
              <a:rPr lang="ar-SA" sz="2000" b="1">
                <a:latin typeface="Arial"/>
              </a:rPr>
              <a:t>القم التابع له </a:t>
            </a:r>
            <a:r>
              <a:rPr lang="ar-SA" sz="2100" b="1">
                <a:latin typeface="Arial"/>
              </a:rPr>
              <a:t>ويقوم </a:t>
            </a:r>
            <a:r>
              <a:rPr lang="ar-SA" sz="2000" b="1">
                <a:latin typeface="Arial"/>
              </a:rPr>
              <a:t>القم </a:t>
            </a:r>
            <a:r>
              <a:rPr lang="ar-SA" sz="1900" b="1">
                <a:latin typeface="Arial"/>
              </a:rPr>
              <a:t>بإعداد </a:t>
            </a:r>
            <a:r>
              <a:rPr lang="ar-SA" sz="2100" b="1">
                <a:latin typeface="Arial"/>
              </a:rPr>
              <a:t>تقرير واف </a:t>
            </a:r>
            <a:r>
              <a:rPr lang="ar-SA" sz="1800" b="1">
                <a:latin typeface="Arial"/>
              </a:rPr>
              <a:t>عن </a:t>
            </a:r>
            <a:r>
              <a:rPr lang="ar-SA" sz="2100" b="1">
                <a:latin typeface="Arial"/>
              </a:rPr>
              <a:t>الرحلة.</a:t>
            </a:r>
          </a:p>
          <a:p>
            <a:pPr marR="441547" indent="-469900" algn="just" rtl="1">
              <a:lnSpc>
                <a:spcPts val="3740"/>
              </a:lnSpc>
              <a:spcAft>
                <a:spcPts val="1050"/>
              </a:spcAft>
            </a:pPr>
            <a:r>
              <a:rPr lang="en-US" sz="2200">
                <a:latin typeface="Arial"/>
              </a:rPr>
              <a:t>٦</a:t>
            </a:r>
            <a:r>
              <a:rPr lang="ar-SA" sz="2200">
                <a:latin typeface="Arial"/>
              </a:rPr>
              <a:t> - إذا كانت الرحلة العلمية خارج مقر البعثة </a:t>
            </a:r>
            <a:r>
              <a:rPr lang="ar-SA" sz="2100" b="1">
                <a:latin typeface="Arial"/>
              </a:rPr>
              <a:t>وإلى غير </a:t>
            </a:r>
            <a:r>
              <a:rPr lang="ar-SA" sz="2200">
                <a:latin typeface="Arial"/>
              </a:rPr>
              <a:t>المملكة </a:t>
            </a:r>
            <a:r>
              <a:rPr lang="ar-SA" sz="2100" b="1">
                <a:latin typeface="Arial"/>
              </a:rPr>
              <a:t>فيتم </a:t>
            </a:r>
            <a:r>
              <a:rPr lang="ar-SA" sz="2200">
                <a:latin typeface="Arial"/>
              </a:rPr>
              <a:t>ربع تقرير عن الرحلة إلى الملحق الثقافي من قبل المشرف </a:t>
            </a:r>
            <a:r>
              <a:rPr lang="ar-SA" sz="2100" b="1">
                <a:latin typeface="Arial"/>
              </a:rPr>
              <a:t>على </a:t>
            </a:r>
            <a:r>
              <a:rPr lang="ar-SA" sz="2200">
                <a:latin typeface="Arial"/>
              </a:rPr>
              <a:t>دراسة المبتمث ويقوم الملحق </a:t>
            </a:r>
            <a:r>
              <a:rPr lang="ar-SA" sz="2100" b="1">
                <a:latin typeface="Arial"/>
              </a:rPr>
              <a:t>بتزويد </a:t>
            </a:r>
            <a:r>
              <a:rPr lang="ar-SA" sz="2200">
                <a:latin typeface="Arial"/>
              </a:rPr>
              <a:t>الجامعة التاح لها المبتمث </a:t>
            </a:r>
            <a:r>
              <a:rPr lang="ar-SA" sz="2100" b="1">
                <a:latin typeface="Arial"/>
              </a:rPr>
              <a:t>بصورة </a:t>
            </a:r>
            <a:r>
              <a:rPr lang="ar-SA" sz="2200">
                <a:latin typeface="Arial"/>
              </a:rPr>
              <a:t>منه.</a:t>
            </a:r>
          </a:p>
          <a:p>
            <a:pPr indent="0" algn="r" rtl="1">
              <a:lnSpc>
                <a:spcPts val="3800"/>
              </a:lnSpc>
              <a:spcAft>
                <a:spcPts val="2030"/>
              </a:spcAft>
            </a:pPr>
            <a:r>
              <a:rPr lang="ar-SA" sz="3400" b="1">
                <a:solidFill>
                  <a:srgbClr val="D30D26"/>
                </a:solidFill>
                <a:latin typeface="Arial"/>
              </a:rPr>
              <a:t>ته</a:t>
            </a:r>
            <a:r>
              <a:rPr lang="en-US" sz="3400" b="1">
                <a:solidFill>
                  <a:srgbClr val="D30D26"/>
                </a:solidFill>
                <a:latin typeface="Arial"/>
              </a:rPr>
              <a:t>1</a:t>
            </a:r>
            <a:r>
              <a:rPr lang="ar-SA" sz="3400" b="1">
                <a:solidFill>
                  <a:srgbClr val="D30D26"/>
                </a:solidFill>
                <a:latin typeface="Arial"/>
              </a:rPr>
              <a:t>مادد: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4744" y="8293395"/>
            <a:ext cx="3685953" cy="50327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 rtl="1">
              <a:lnSpc>
                <a:spcPts val="3240"/>
              </a:lnSpc>
              <a:spcBef>
                <a:spcPts val="2030"/>
              </a:spcBef>
              <a:spcAft>
                <a:spcPts val="2030"/>
              </a:spcAft>
            </a:pPr>
            <a:r>
              <a:rPr lang="ar-SA" sz="2900" b="1">
                <a:solidFill>
                  <a:srgbClr val="D30D26"/>
                </a:solidFill>
                <a:latin typeface="Arial"/>
              </a:rPr>
              <a:t>المادة السادسة </a:t>
            </a:r>
            <a:r>
              <a:rPr lang="ar-SA" sz="2600" b="1">
                <a:solidFill>
                  <a:srgbClr val="D30D26"/>
                </a:solidFill>
                <a:latin typeface="Arial"/>
              </a:rPr>
              <a:t>عشرة</a:t>
            </a:r>
          </a:p>
        </p:txBody>
      </p:sp>
      <p:sp>
        <p:nvSpPr>
          <p:cNvPr id="5" name="Rectangle 4"/>
          <p:cNvSpPr/>
          <p:nvPr/>
        </p:nvSpPr>
        <p:spPr>
          <a:xfrm>
            <a:off x="765544" y="9221972"/>
            <a:ext cx="6117265" cy="90731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69900" algn="r" rtl="1">
              <a:lnSpc>
                <a:spcPts val="4074"/>
              </a:lnSpc>
              <a:spcBef>
                <a:spcPts val="2030"/>
              </a:spcBef>
            </a:pPr>
            <a:r>
              <a:rPr lang="ar-SA" sz="2100" b="1">
                <a:latin typeface="Arial"/>
              </a:rPr>
              <a:t>تصرف </a:t>
            </a:r>
            <a:r>
              <a:rPr lang="ar-SA" sz="1700" b="1">
                <a:latin typeface="Arial"/>
              </a:rPr>
              <a:t>للمبتمث </a:t>
            </a:r>
            <a:r>
              <a:rPr lang="ar-SA" sz="2100" b="1">
                <a:latin typeface="Arial"/>
              </a:rPr>
              <a:t>للخارج تنكرة سنر بالطائرة بالدرجة </a:t>
            </a:r>
            <a:r>
              <a:rPr lang="ar-SA" sz="1700" b="1">
                <a:latin typeface="Arial"/>
              </a:rPr>
              <a:t>السياحية </a:t>
            </a:r>
            <a:r>
              <a:rPr lang="ar-SA" sz="1900">
                <a:latin typeface="Arial"/>
              </a:rPr>
              <a:t>على </a:t>
            </a:r>
            <a:r>
              <a:rPr lang="ar-SA" sz="2100" b="1">
                <a:latin typeface="Arial"/>
              </a:rPr>
              <a:t>النحو الآتي: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1518" y="450056"/>
            <a:ext cx="6111478" cy="91475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 rtl="1">
              <a:lnSpc>
                <a:spcPts val="2460"/>
              </a:lnSpc>
              <a:spcAft>
                <a:spcPts val="1120"/>
              </a:spcAft>
            </a:pPr>
            <a:r>
              <a:rPr lang="en-US" sz="2200">
                <a:latin typeface="Arial"/>
              </a:rPr>
              <a:t>١</a:t>
            </a:r>
            <a:r>
              <a:rPr lang="ar-SA" sz="2200">
                <a:latin typeface="Arial"/>
              </a:rPr>
              <a:t> - المبتمث </a:t>
            </a:r>
            <a:r>
              <a:rPr lang="ar-SA" sz="2100" b="1">
                <a:latin typeface="Arial"/>
              </a:rPr>
              <a:t>الأعزب </a:t>
            </a:r>
            <a:r>
              <a:rPr lang="ar-SA" sz="2200">
                <a:latin typeface="Arial"/>
              </a:rPr>
              <a:t>أو </a:t>
            </a:r>
            <a:r>
              <a:rPr lang="ar-SA" sz="2100" b="1">
                <a:latin typeface="Arial"/>
              </a:rPr>
              <a:t>المتزوج </a:t>
            </a:r>
            <a:r>
              <a:rPr lang="ar-SA" sz="2200">
                <a:latin typeface="Arial"/>
              </a:rPr>
              <a:t>الذي لا </a:t>
            </a:r>
            <a:r>
              <a:rPr lang="ar-SA" sz="1800" b="1">
                <a:latin typeface="Arial"/>
              </a:rPr>
              <a:t>ترافقه أسرته:</a:t>
            </a:r>
          </a:p>
          <a:p>
            <a:pPr marR="978694" indent="-431800" algn="just" rtl="1">
              <a:lnSpc>
                <a:spcPts val="3853"/>
              </a:lnSpc>
              <a:spcAft>
                <a:spcPts val="350"/>
              </a:spcAft>
            </a:pPr>
            <a:r>
              <a:rPr lang="ar-SA" sz="2200">
                <a:latin typeface="Arial"/>
              </a:rPr>
              <a:t>أ ) </a:t>
            </a:r>
            <a:r>
              <a:rPr lang="ar-SA" sz="1800" b="1">
                <a:latin typeface="Arial"/>
              </a:rPr>
              <a:t>تنكرة سفر </a:t>
            </a:r>
            <a:r>
              <a:rPr lang="ar-SA" sz="2200">
                <a:latin typeface="Arial"/>
              </a:rPr>
              <a:t>وحيدة الاتجاه من </a:t>
            </a:r>
            <a:r>
              <a:rPr lang="ar-SA" sz="1800" b="1">
                <a:latin typeface="Arial"/>
              </a:rPr>
              <a:t>المملكة </a:t>
            </a:r>
            <a:r>
              <a:rPr lang="ar-SA" sz="2100" b="1">
                <a:latin typeface="Arial"/>
              </a:rPr>
              <a:t>إلى </a:t>
            </a:r>
            <a:r>
              <a:rPr lang="ar-SA" sz="1800" b="1">
                <a:latin typeface="Arial"/>
              </a:rPr>
              <a:t>مقر </a:t>
            </a:r>
            <a:r>
              <a:rPr lang="ar-SA" sz="2200">
                <a:latin typeface="Arial"/>
              </a:rPr>
              <a:t>دراسته للالتحاق </a:t>
            </a:r>
            <a:r>
              <a:rPr lang="ar-SA" sz="2100" b="1">
                <a:latin typeface="Arial"/>
              </a:rPr>
              <a:t>بالبعثة.</a:t>
            </a:r>
          </a:p>
          <a:p>
            <a:pPr marR="978694" indent="-431800" algn="just" rtl="1">
              <a:lnSpc>
                <a:spcPts val="4388"/>
              </a:lnSpc>
            </a:pPr>
            <a:r>
              <a:rPr lang="ar-SA" sz="1800" b="1">
                <a:latin typeface="Arial"/>
              </a:rPr>
              <a:t>ب) تنكرة سفر </a:t>
            </a:r>
            <a:r>
              <a:rPr lang="ar-SA" sz="2200">
                <a:latin typeface="Arial"/>
              </a:rPr>
              <a:t>نهابأ وإيابآ من مقر دراسته </a:t>
            </a:r>
            <a:r>
              <a:rPr lang="ar-SA" sz="2100" b="1">
                <a:latin typeface="Arial"/>
              </a:rPr>
              <a:t>إلى </a:t>
            </a:r>
            <a:r>
              <a:rPr lang="ar-SA" sz="2200">
                <a:latin typeface="Arial"/>
              </a:rPr>
              <a:t>المملكة </a:t>
            </a:r>
            <a:r>
              <a:rPr lang="ar-SA" sz="2100" b="1">
                <a:latin typeface="Arial"/>
              </a:rPr>
              <a:t>بعد مضي </a:t>
            </a:r>
            <a:r>
              <a:rPr lang="ar-SA" sz="2200">
                <a:latin typeface="Arial"/>
              </a:rPr>
              <a:t>سنة دراسية لقضاء إجازته السوية.</a:t>
            </a:r>
          </a:p>
          <a:p>
            <a:pPr marR="978694" indent="-431800" algn="r" rtl="1">
              <a:lnSpc>
                <a:spcPts val="3572"/>
              </a:lnSpc>
              <a:spcAft>
                <a:spcPts val="350"/>
              </a:spcAft>
            </a:pPr>
            <a:r>
              <a:rPr lang="ar-SA" sz="2200">
                <a:latin typeface="Arial"/>
              </a:rPr>
              <a:t>ر) </a:t>
            </a:r>
            <a:r>
              <a:rPr lang="ar-SA" sz="1800" b="1">
                <a:latin typeface="Arial"/>
              </a:rPr>
              <a:t>تنكرة </a:t>
            </a:r>
            <a:r>
              <a:rPr lang="ar-SA" sz="2200">
                <a:latin typeface="Arial"/>
              </a:rPr>
              <a:t>سفر </a:t>
            </a:r>
            <a:r>
              <a:rPr lang="ar-SA" sz="2100" b="1">
                <a:latin typeface="Arial"/>
              </a:rPr>
              <a:t>نهابأ وإيابأ </a:t>
            </a:r>
            <a:r>
              <a:rPr lang="ar-SA" sz="2200">
                <a:latin typeface="Arial"/>
              </a:rPr>
              <a:t>من مقر دراسته للقيام بالرحلة</a:t>
            </a:r>
          </a:p>
          <a:p>
            <a:pPr marR="978694" indent="0" algn="r" rtl="1">
              <a:lnSpc>
                <a:spcPts val="3572"/>
              </a:lnSpc>
              <a:spcAft>
                <a:spcPts val="350"/>
              </a:spcAft>
            </a:pPr>
            <a:r>
              <a:rPr lang="ar-SA" sz="2300" u="sng">
                <a:latin typeface="Arial"/>
              </a:rPr>
              <a:t>العب</a:t>
            </a:r>
          </a:p>
          <a:p>
            <a:pPr marR="978694" indent="-431800" algn="just" rtl="1">
              <a:lnSpc>
                <a:spcPts val="4247"/>
              </a:lnSpc>
            </a:pPr>
            <a:r>
              <a:rPr lang="ar-SA" sz="2200">
                <a:latin typeface="Arial"/>
              </a:rPr>
              <a:t>د ) </a:t>
            </a:r>
            <a:r>
              <a:rPr lang="ar-SA" sz="1800" b="1">
                <a:latin typeface="Arial"/>
              </a:rPr>
              <a:t>تنكرة سشر </a:t>
            </a:r>
            <a:r>
              <a:rPr lang="ar-SA" sz="2200">
                <a:latin typeface="Arial"/>
              </a:rPr>
              <a:t>نهابأ وإيابأ داخل الدولة مقر </a:t>
            </a:r>
            <a:r>
              <a:rPr lang="ar-SA" sz="2100" b="1">
                <a:latin typeface="Arial"/>
              </a:rPr>
              <a:t>ابعثة </a:t>
            </a:r>
            <a:r>
              <a:rPr lang="ar-SA" sz="2200">
                <a:latin typeface="Arial"/>
              </a:rPr>
              <a:t>ولمرة واحدة للقيام بإجراء الأبحاث أو أداء الاختبارات بشرط </a:t>
            </a:r>
            <a:r>
              <a:rPr lang="ar-SA" sz="1800" b="1">
                <a:latin typeface="Arial"/>
              </a:rPr>
              <a:t>أن </a:t>
            </a:r>
            <a:r>
              <a:rPr lang="ar-SA" sz="2200">
                <a:latin typeface="Arial"/>
              </a:rPr>
              <a:t>تزيد </a:t>
            </a:r>
            <a:r>
              <a:rPr lang="ar-SA" sz="2100" b="1">
                <a:latin typeface="Arial"/>
              </a:rPr>
              <a:t>المانة </a:t>
            </a:r>
            <a:r>
              <a:rPr lang="ar-SA" sz="2200">
                <a:latin typeface="Arial"/>
              </a:rPr>
              <a:t>ءن(</a:t>
            </a:r>
            <a:r>
              <a:rPr lang="en-US" sz="2200">
                <a:latin typeface="Arial"/>
              </a:rPr>
              <a:t>١٠٠</a:t>
            </a:r>
            <a:r>
              <a:rPr lang="ar-SA" sz="2200">
                <a:latin typeface="Arial"/>
              </a:rPr>
              <a:t>)داثذ تمم.</a:t>
            </a:r>
          </a:p>
          <a:p>
            <a:pPr marR="978694" indent="-431800" algn="just" rtl="1">
              <a:lnSpc>
                <a:spcPts val="2981"/>
              </a:lnSpc>
              <a:spcAft>
                <a:spcPts val="770"/>
              </a:spcAft>
            </a:pPr>
            <a:r>
              <a:rPr lang="ar-SA" sz="3100">
                <a:latin typeface="Arial"/>
              </a:rPr>
              <a:t>م) </a:t>
            </a:r>
            <a:r>
              <a:rPr lang="ar-SA" sz="1800" b="1">
                <a:latin typeface="Arial"/>
              </a:rPr>
              <a:t>تنكرة سنر </a:t>
            </a:r>
            <a:r>
              <a:rPr lang="ar-SA" sz="2200">
                <a:latin typeface="Arial"/>
              </a:rPr>
              <a:t>نهابأ وإيابأ من </a:t>
            </a:r>
            <a:r>
              <a:rPr lang="ar-SA" sz="1800" b="1">
                <a:latin typeface="Arial"/>
              </a:rPr>
              <a:t>مقر </a:t>
            </a:r>
            <a:r>
              <a:rPr lang="ar-SA" sz="2200">
                <a:latin typeface="Arial"/>
              </a:rPr>
              <a:t>دراسته </a:t>
            </a:r>
            <a:r>
              <a:rPr lang="ar-SA" sz="2100" b="1">
                <a:latin typeface="Arial"/>
              </a:rPr>
              <a:t>إلى </a:t>
            </a:r>
            <a:r>
              <a:rPr lang="ar-SA" sz="2200">
                <a:latin typeface="Arial"/>
              </a:rPr>
              <a:t>المملكة </a:t>
            </a:r>
            <a:r>
              <a:rPr lang="ar-SA" sz="2100" b="1">
                <a:latin typeface="Arial"/>
              </a:rPr>
              <a:t>في </a:t>
            </a:r>
            <a:r>
              <a:rPr lang="ar-SA" sz="2200">
                <a:latin typeface="Arial"/>
              </a:rPr>
              <a:t>حال وفاة </a:t>
            </a:r>
            <a:r>
              <a:rPr lang="ar-SA" sz="2000">
                <a:latin typeface="Arial"/>
              </a:rPr>
              <a:t>أحد </a:t>
            </a:r>
            <a:r>
              <a:rPr lang="ar-SA" sz="2200">
                <a:latin typeface="Arial"/>
              </a:rPr>
              <a:t>والدي المبتمث </a:t>
            </a:r>
            <a:r>
              <a:rPr lang="ar-SA" sz="2000">
                <a:latin typeface="Arial"/>
              </a:rPr>
              <a:t>أو</a:t>
            </a:r>
            <a:r>
              <a:rPr lang="ar-SA" sz="2200">
                <a:latin typeface="Arial"/>
              </a:rPr>
              <a:t>زوجه </a:t>
            </a:r>
            <a:r>
              <a:rPr lang="ar-SA" sz="2000">
                <a:latin typeface="Arial"/>
              </a:rPr>
              <a:t>أو أحد أولاده.</a:t>
            </a:r>
          </a:p>
          <a:p>
            <a:pPr marR="978694" indent="-431800" algn="just" rtl="1">
              <a:lnSpc>
                <a:spcPts val="3347"/>
              </a:lnSpc>
              <a:spcAft>
                <a:spcPts val="350"/>
              </a:spcAft>
            </a:pPr>
            <a:r>
              <a:rPr lang="ar-SA" sz="2100" b="1">
                <a:latin typeface="Arial"/>
              </a:rPr>
              <a:t>و </a:t>
            </a:r>
            <a:r>
              <a:rPr lang="ar-SA" sz="2200">
                <a:latin typeface="Arial"/>
              </a:rPr>
              <a:t>) </a:t>
            </a:r>
            <a:r>
              <a:rPr lang="ar-SA" sz="1800" b="1">
                <a:latin typeface="Arial"/>
              </a:rPr>
              <a:t>تنكرة سنر </a:t>
            </a:r>
            <a:r>
              <a:rPr lang="ar-SA" sz="2100" b="1">
                <a:latin typeface="Arial"/>
              </a:rPr>
              <a:t>وحيدة </a:t>
            </a:r>
            <a:r>
              <a:rPr lang="ar-SA" sz="2200">
                <a:latin typeface="Arial"/>
              </a:rPr>
              <a:t>الاتجاه من </a:t>
            </a:r>
            <a:r>
              <a:rPr lang="ar-SA" sz="1800" b="1">
                <a:latin typeface="Arial"/>
              </a:rPr>
              <a:t>مقر </a:t>
            </a:r>
            <a:r>
              <a:rPr lang="ar-SA" sz="2200">
                <a:latin typeface="Arial"/>
              </a:rPr>
              <a:t>دراسته </a:t>
            </a:r>
            <a:r>
              <a:rPr lang="ar-SA" sz="2100" b="1">
                <a:latin typeface="Arial"/>
              </a:rPr>
              <a:t>إلى </a:t>
            </a:r>
            <a:r>
              <a:rPr lang="ar-SA" sz="2200">
                <a:latin typeface="Arial"/>
              </a:rPr>
              <a:t>المملكة </a:t>
            </a:r>
            <a:r>
              <a:rPr lang="ar-SA" sz="2100" b="1">
                <a:latin typeface="Arial"/>
              </a:rPr>
              <a:t>بعد </a:t>
            </a:r>
            <a:r>
              <a:rPr lang="ar-SA" sz="2200">
                <a:latin typeface="Arial"/>
              </a:rPr>
              <a:t>التخرج أوإنهاء البعثة.</a:t>
            </a:r>
          </a:p>
          <a:p>
            <a:pPr indent="0" algn="r" rtl="1">
              <a:lnSpc>
                <a:spcPts val="2460"/>
              </a:lnSpc>
              <a:spcAft>
                <a:spcPts val="1120"/>
              </a:spcAft>
            </a:pPr>
            <a:r>
              <a:rPr lang="en-US" sz="2200">
                <a:latin typeface="Arial"/>
              </a:rPr>
              <a:t>٢</a:t>
            </a:r>
            <a:r>
              <a:rPr lang="ar-SA" sz="2200">
                <a:latin typeface="Arial"/>
              </a:rPr>
              <a:t> - المبتمث المتزح الذي </a:t>
            </a:r>
            <a:r>
              <a:rPr lang="ar-SA" sz="1800" b="1">
                <a:latin typeface="Arial"/>
              </a:rPr>
              <a:t>ترافقه أسرته:</a:t>
            </a:r>
          </a:p>
          <a:p>
            <a:pPr marR="407194" indent="0" algn="just" rtl="1">
              <a:lnSpc>
                <a:spcPts val="3994"/>
              </a:lnSpc>
            </a:pPr>
            <a:r>
              <a:rPr lang="ar-SA" sz="2200">
                <a:latin typeface="Arial"/>
              </a:rPr>
              <a:t>يتحق المبتمث وزوجه </a:t>
            </a:r>
            <a:r>
              <a:rPr lang="ar-SA" sz="2100" b="1">
                <a:latin typeface="Arial"/>
              </a:rPr>
              <a:t>وأولاده </a:t>
            </a:r>
            <a:r>
              <a:rPr lang="ar-SA" sz="2200">
                <a:latin typeface="Arial"/>
              </a:rPr>
              <a:t>القصر مهما كان عددهم وبناته </a:t>
            </a:r>
            <a:r>
              <a:rPr lang="ar-SA" sz="1800" b="1">
                <a:latin typeface="Arial"/>
              </a:rPr>
              <a:t>غير </a:t>
            </a:r>
            <a:r>
              <a:rPr lang="ar-SA" sz="2200">
                <a:latin typeface="Arial"/>
              </a:rPr>
              <a:t>المتزوجات، ووالدته إذا كان يعولها </a:t>
            </a:r>
            <a:r>
              <a:rPr lang="ar-SA" sz="1800" b="1">
                <a:latin typeface="Arial"/>
              </a:rPr>
              <a:t>شرعا </a:t>
            </a:r>
            <a:r>
              <a:rPr lang="ar-SA" sz="2200">
                <a:latin typeface="Arial"/>
              </a:rPr>
              <a:t>ورافقته </a:t>
            </a:r>
            <a:r>
              <a:rPr lang="ar-SA" sz="2100" b="1">
                <a:latin typeface="Arial"/>
              </a:rPr>
              <a:t>إلى </a:t>
            </a:r>
            <a:r>
              <a:rPr lang="ar-SA" sz="1800" b="1">
                <a:latin typeface="Arial"/>
              </a:rPr>
              <a:t>مقر </a:t>
            </a:r>
            <a:r>
              <a:rPr lang="ar-SA" sz="2200">
                <a:latin typeface="Arial"/>
              </a:rPr>
              <a:t>دراسته، التناكر المشار إليها </a:t>
            </a:r>
            <a:r>
              <a:rPr lang="ar-SA" sz="2100" b="1">
                <a:latin typeface="Arial"/>
              </a:rPr>
              <a:t>في </a:t>
            </a:r>
            <a:r>
              <a:rPr lang="ar-SA" sz="2200">
                <a:latin typeface="Arial"/>
              </a:rPr>
              <a:t>&lt;(أ، ب، ر</a:t>
            </a:r>
            <a:r>
              <a:rPr lang="ar-SA" sz="2000">
                <a:latin typeface="Arial"/>
              </a:rPr>
              <a:t>،ض،واا </a:t>
            </a:r>
            <a:r>
              <a:rPr lang="en-US" sz="2200">
                <a:latin typeface="Arial"/>
              </a:rPr>
              <a:t>٠</a:t>
            </a:r>
            <a:r>
              <a:rPr lang="ar-SA" sz="2200">
                <a:latin typeface="Arial"/>
              </a:rPr>
              <a:t>ن </a:t>
            </a:r>
            <a:r>
              <a:rPr lang="ar-SA" sz="1800" b="1">
                <a:latin typeface="Arial"/>
              </a:rPr>
              <a:t>الفقرة</a:t>
            </a:r>
          </a:p>
        </p:txBody>
      </p:sp>
      <p:sp>
        <p:nvSpPr>
          <p:cNvPr id="3" name="Rectangle 2"/>
          <p:cNvSpPr/>
          <p:nvPr/>
        </p:nvSpPr>
        <p:spPr>
          <a:xfrm>
            <a:off x="4779168" y="9754790"/>
            <a:ext cx="1682353" cy="307181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 rtl="1">
              <a:lnSpc>
                <a:spcPts val="2460"/>
              </a:lnSpc>
            </a:pPr>
            <a:r>
              <a:rPr lang="ar-SA" sz="2200">
                <a:latin typeface="Arial"/>
              </a:rPr>
              <a:t>(</a:t>
            </a:r>
            <a:r>
              <a:rPr lang="en-US" sz="2200">
                <a:latin typeface="Arial"/>
              </a:rPr>
              <a:t>١</a:t>
            </a:r>
            <a:r>
              <a:rPr lang="ar-SA" sz="2200">
                <a:latin typeface="Arial"/>
              </a:rPr>
              <a:t>) من هذ</a:t>
            </a:r>
            <a:r>
              <a:rPr lang="en-US" sz="2200">
                <a:latin typeface="Arial"/>
              </a:rPr>
              <a:t>٥</a:t>
            </a:r>
            <a:r>
              <a:rPr lang="ar-SA" sz="2200">
                <a:latin typeface="Arial"/>
              </a:rPr>
              <a:t> المادة.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6521" y="746521"/>
            <a:ext cx="6115050" cy="59578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435769" indent="0" algn="ctr" rtl="1">
              <a:lnSpc>
                <a:spcPts val="3240"/>
              </a:lnSpc>
              <a:spcAft>
                <a:spcPts val="2590"/>
              </a:spcAft>
            </a:pPr>
            <a:r>
              <a:rPr lang="ar-SA" sz="2900" b="1">
                <a:solidFill>
                  <a:srgbClr val="E21A64"/>
                </a:solidFill>
                <a:latin typeface="Arial"/>
              </a:rPr>
              <a:t>المادة السابعن </a:t>
            </a:r>
            <a:r>
              <a:rPr lang="ar-SA" sz="2600" b="1">
                <a:solidFill>
                  <a:srgbClr val="E21A64"/>
                </a:solidFill>
                <a:latin typeface="Arial"/>
              </a:rPr>
              <a:t>عشرة</a:t>
            </a:r>
          </a:p>
          <a:p>
            <a:pPr indent="469900" algn="r" rtl="1">
              <a:lnSpc>
                <a:spcPts val="3263"/>
              </a:lnSpc>
            </a:pPr>
            <a:r>
              <a:rPr lang="ar-SA" sz="2200">
                <a:latin typeface="Arial"/>
              </a:rPr>
              <a:t>يصرف للمبتمث تنكرة سفر نهابآ وإيابآ لمرة واحدة لحضور المؤتمرات، والندوات العلمية، </a:t>
            </a:r>
            <a:r>
              <a:rPr lang="ar-SA" sz="2000" b="1">
                <a:latin typeface="Arial"/>
              </a:rPr>
              <a:t>أو </a:t>
            </a:r>
            <a:r>
              <a:rPr lang="ar-SA" sz="2200">
                <a:latin typeface="Arial"/>
              </a:rPr>
              <a:t>الدورات القصيرة </a:t>
            </a:r>
            <a:r>
              <a:rPr lang="ar-SA" sz="2000" b="1">
                <a:latin typeface="Arial"/>
              </a:rPr>
              <a:t>وذلك </a:t>
            </a:r>
            <a:r>
              <a:rPr lang="ar-SA" sz="2100" b="1">
                <a:latin typeface="Arial"/>
              </a:rPr>
              <a:t>خلال </a:t>
            </a:r>
            <a:r>
              <a:rPr lang="ar-SA" sz="2200">
                <a:latin typeface="Arial"/>
              </a:rPr>
              <a:t>المرحلة الدراسية الواحدة وفق الضوابط الآتية : </a:t>
            </a:r>
            <a:r>
              <a:rPr lang="en-US" sz="2000" b="1">
                <a:latin typeface="Arial"/>
              </a:rPr>
              <a:t>١</a:t>
            </a:r>
            <a:r>
              <a:rPr lang="ar-SA" sz="2000" b="1">
                <a:latin typeface="Arial"/>
              </a:rPr>
              <a:t> </a:t>
            </a:r>
            <a:r>
              <a:rPr lang="en-US" sz="1050">
                <a:latin typeface="Arial"/>
              </a:rPr>
              <a:t>٠</a:t>
            </a:r>
            <a:r>
              <a:rPr lang="ar-SA" sz="1050">
                <a:latin typeface="Arial"/>
              </a:rPr>
              <a:t> </a:t>
            </a:r>
            <a:r>
              <a:rPr lang="ar-SA" sz="2000" b="1">
                <a:latin typeface="Arial"/>
              </a:rPr>
              <a:t>أن </a:t>
            </a:r>
            <a:r>
              <a:rPr lang="ar-SA" sz="2200">
                <a:latin typeface="Arial"/>
              </a:rPr>
              <a:t>يكون للمؤتمر، أو الدورة علاقة مباشرة بتخصمه </a:t>
            </a:r>
            <a:r>
              <a:rPr lang="ar-SA" sz="2000" b="1">
                <a:latin typeface="Arial"/>
              </a:rPr>
              <a:t>أو موضع </a:t>
            </a:r>
            <a:r>
              <a:rPr lang="ar-SA" sz="2200">
                <a:latin typeface="Arial"/>
              </a:rPr>
              <a:t>بحثه.</a:t>
            </a:r>
          </a:p>
          <a:p>
            <a:pPr marR="448469" indent="-469900" algn="just" rtl="1">
              <a:lnSpc>
                <a:spcPts val="3403"/>
              </a:lnSpc>
              <a:spcAft>
                <a:spcPts val="1400"/>
              </a:spcAft>
            </a:pPr>
            <a:r>
              <a:rPr lang="en-US" sz="2100" b="1">
                <a:latin typeface="Arial"/>
              </a:rPr>
              <a:t>٢</a:t>
            </a:r>
            <a:r>
              <a:rPr lang="ar-SA" sz="2100" b="1">
                <a:latin typeface="Arial"/>
              </a:rPr>
              <a:t> </a:t>
            </a:r>
            <a:r>
              <a:rPr lang="en-US" sz="1050">
                <a:latin typeface="Arial"/>
              </a:rPr>
              <a:t>٠</a:t>
            </a:r>
            <a:r>
              <a:rPr lang="ar-SA" sz="1050">
                <a:latin typeface="Arial"/>
              </a:rPr>
              <a:t> </a:t>
            </a:r>
            <a:r>
              <a:rPr lang="ar-SA" sz="2200">
                <a:latin typeface="Arial"/>
              </a:rPr>
              <a:t>موافقة لجنة الابتعاث والتدريب </a:t>
            </a:r>
            <a:r>
              <a:rPr lang="ar-SA" sz="1700" b="1">
                <a:latin typeface="Arial"/>
              </a:rPr>
              <a:t>في </a:t>
            </a:r>
            <a:r>
              <a:rPr lang="ar-SA" sz="2200">
                <a:latin typeface="Arial"/>
              </a:rPr>
              <a:t>الجامعة </a:t>
            </a:r>
            <a:r>
              <a:rPr lang="ar-SA" sz="1700" b="1">
                <a:latin typeface="Arial"/>
              </a:rPr>
              <a:t>بناء </a:t>
            </a:r>
            <a:r>
              <a:rPr lang="ar-SA" sz="2600">
                <a:latin typeface="Arial"/>
              </a:rPr>
              <a:t>على </a:t>
            </a:r>
            <a:r>
              <a:rPr lang="ar-SA" sz="2200">
                <a:latin typeface="Arial"/>
              </a:rPr>
              <a:t>توصية المشرف </a:t>
            </a:r>
            <a:r>
              <a:rPr lang="ar-SA" sz="2600">
                <a:latin typeface="Arial"/>
              </a:rPr>
              <a:t>عر </a:t>
            </a:r>
            <a:r>
              <a:rPr lang="ar-SA" sz="2200">
                <a:latin typeface="Arial"/>
              </a:rPr>
              <a:t>دراسة الطالب وتأيد الملحق الثقافي بالنسبة للابتعاث للحارج.</a:t>
            </a:r>
          </a:p>
          <a:p>
            <a:pPr marR="448469" indent="-469900" algn="just" rtl="1">
              <a:lnSpc>
                <a:spcPts val="3140"/>
              </a:lnSpc>
              <a:spcAft>
                <a:spcPts val="2590"/>
              </a:spcAft>
            </a:pPr>
            <a:r>
              <a:rPr lang="ar-SA" sz="2600" b="1">
                <a:solidFill>
                  <a:srgbClr val="E21A64"/>
                </a:solidFill>
                <a:latin typeface="Tahoma"/>
              </a:rPr>
              <a:t>اهتتلعداخلي:</a:t>
            </a:r>
          </a:p>
          <a:p>
            <a:pPr marR="435769" indent="0" algn="ctr" rtl="1">
              <a:lnSpc>
                <a:spcPts val="3240"/>
              </a:lnSpc>
              <a:spcAft>
                <a:spcPts val="2940"/>
              </a:spcAft>
            </a:pPr>
            <a:r>
              <a:rPr lang="ar-SA" sz="2900" b="1">
                <a:solidFill>
                  <a:srgbClr val="E21A64"/>
                </a:solidFill>
                <a:latin typeface="Arial"/>
              </a:rPr>
              <a:t>المادة الث منن </a:t>
            </a:r>
            <a:r>
              <a:rPr lang="ar-SA" sz="2600" b="1">
                <a:solidFill>
                  <a:srgbClr val="E21A64"/>
                </a:solidFill>
                <a:latin typeface="Arial"/>
              </a:rPr>
              <a:t>عشرة</a:t>
            </a:r>
          </a:p>
        </p:txBody>
      </p:sp>
      <p:sp>
        <p:nvSpPr>
          <p:cNvPr id="3" name="Rectangle 2"/>
          <p:cNvSpPr/>
          <p:nvPr/>
        </p:nvSpPr>
        <p:spPr>
          <a:xfrm>
            <a:off x="757237" y="7311628"/>
            <a:ext cx="6100763" cy="291107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69900" algn="r" rtl="1">
              <a:lnSpc>
                <a:spcPts val="2460"/>
              </a:lnSpc>
              <a:spcBef>
                <a:spcPts val="2940"/>
              </a:spcBef>
              <a:spcAft>
                <a:spcPts val="1120"/>
              </a:spcAft>
            </a:pPr>
            <a:r>
              <a:rPr lang="ar-SA" sz="2200">
                <a:latin typeface="Arial"/>
              </a:rPr>
              <a:t>يكون </a:t>
            </a:r>
            <a:r>
              <a:rPr lang="ar-SA" sz="1700" b="1">
                <a:latin typeface="Arial"/>
              </a:rPr>
              <a:t>الابغاث </a:t>
            </a:r>
            <a:r>
              <a:rPr lang="ar-SA" sz="2200">
                <a:latin typeface="Arial"/>
              </a:rPr>
              <a:t>للداخل في الحالات الآبة:</a:t>
            </a:r>
          </a:p>
          <a:p>
            <a:pPr indent="0" algn="r" rtl="1">
              <a:lnSpc>
                <a:spcPts val="2460"/>
              </a:lnSpc>
              <a:spcAft>
                <a:spcPts val="1120"/>
              </a:spcAft>
            </a:pPr>
            <a:r>
              <a:rPr lang="en-US" sz="2200">
                <a:latin typeface="Arial"/>
              </a:rPr>
              <a:t>١</a:t>
            </a:r>
            <a:r>
              <a:rPr lang="ar-SA" sz="2200">
                <a:latin typeface="Arial"/>
              </a:rPr>
              <a:t> </a:t>
            </a:r>
            <a:r>
              <a:rPr lang="en-US" sz="2200">
                <a:latin typeface="Arial"/>
              </a:rPr>
              <a:t>٠</a:t>
            </a:r>
            <a:r>
              <a:rPr lang="ar-SA" sz="2200">
                <a:latin typeface="Arial"/>
              </a:rPr>
              <a:t> </a:t>
            </a:r>
            <a:r>
              <a:rPr lang="ar-SA" sz="1900" b="1">
                <a:latin typeface="Arial"/>
              </a:rPr>
              <a:t>من </a:t>
            </a:r>
            <a:r>
              <a:rPr lang="ar-SA" sz="2200">
                <a:latin typeface="Arial"/>
              </a:rPr>
              <a:t>مؤسسة </a:t>
            </a:r>
            <a:r>
              <a:rPr lang="ar-SA" sz="1700" b="1">
                <a:latin typeface="Arial"/>
              </a:rPr>
              <a:t>تعليمية </a:t>
            </a:r>
            <a:r>
              <a:rPr lang="ar-SA" sz="2200">
                <a:latin typeface="Arial"/>
              </a:rPr>
              <a:t>إلى مؤسة </a:t>
            </a:r>
            <a:r>
              <a:rPr lang="ar-SA" sz="1700" b="1">
                <a:latin typeface="Arial"/>
              </a:rPr>
              <a:t>تعليمية </a:t>
            </a:r>
            <a:r>
              <a:rPr lang="ar-SA" sz="2100" b="1">
                <a:latin typeface="Arial"/>
              </a:rPr>
              <a:t>أخرى </a:t>
            </a:r>
            <a:r>
              <a:rPr lang="ar-SA" sz="1700" b="1">
                <a:latin typeface="Arial"/>
              </a:rPr>
              <a:t>في </a:t>
            </a:r>
            <a:r>
              <a:rPr lang="ar-SA" sz="2200">
                <a:latin typeface="Arial"/>
              </a:rPr>
              <a:t>مكانين</a:t>
            </a:r>
          </a:p>
          <a:p>
            <a:pPr indent="469900" algn="r" rtl="1">
              <a:lnSpc>
                <a:spcPts val="2120"/>
              </a:lnSpc>
              <a:spcAft>
                <a:spcPts val="1120"/>
              </a:spcAft>
            </a:pPr>
            <a:r>
              <a:rPr lang="ar-SA" sz="1900" b="1">
                <a:latin typeface="Arial"/>
              </a:rPr>
              <a:t>مختلفين.</a:t>
            </a:r>
          </a:p>
          <a:p>
            <a:pPr indent="0" algn="r" rtl="1">
              <a:lnSpc>
                <a:spcPts val="4528"/>
              </a:lnSpc>
            </a:pPr>
            <a:r>
              <a:rPr lang="en-US" sz="2100" b="1">
                <a:latin typeface="Arial"/>
              </a:rPr>
              <a:t>٢</a:t>
            </a:r>
            <a:r>
              <a:rPr lang="ar-SA" sz="2100" b="1">
                <a:latin typeface="Arial"/>
              </a:rPr>
              <a:t> </a:t>
            </a:r>
            <a:r>
              <a:rPr lang="en-US" sz="1050">
                <a:latin typeface="Arial"/>
              </a:rPr>
              <a:t>٠</a:t>
            </a:r>
            <a:r>
              <a:rPr lang="ar-SA" sz="1050">
                <a:latin typeface="Arial"/>
              </a:rPr>
              <a:t> </a:t>
            </a:r>
            <a:r>
              <a:rPr lang="ar-SA" sz="1700" b="1">
                <a:latin typeface="Arial"/>
              </a:rPr>
              <a:t>من </a:t>
            </a:r>
            <a:r>
              <a:rPr lang="ar-SA" sz="2200">
                <a:latin typeface="Arial"/>
              </a:rPr>
              <a:t>مؤسسة </a:t>
            </a:r>
            <a:r>
              <a:rPr lang="ar-SA" sz="1700" b="1">
                <a:latin typeface="Arial"/>
              </a:rPr>
              <a:t>تعليمية </a:t>
            </a:r>
            <a:r>
              <a:rPr lang="ar-SA" sz="2200">
                <a:latin typeface="Arial"/>
              </a:rPr>
              <a:t>إلى موسسة </a:t>
            </a:r>
            <a:r>
              <a:rPr lang="ar-SA" sz="1700" b="1">
                <a:latin typeface="Arial"/>
              </a:rPr>
              <a:t>تعليمية </a:t>
            </a:r>
            <a:r>
              <a:rPr lang="ar-SA" sz="2100" b="1">
                <a:latin typeface="Arial"/>
              </a:rPr>
              <a:t>أخرى </a:t>
            </a:r>
            <a:r>
              <a:rPr lang="ar-SA" sz="1700" b="1">
                <a:latin typeface="Arial"/>
              </a:rPr>
              <a:t>في </a:t>
            </a:r>
            <a:r>
              <a:rPr lang="ar-SA" sz="2200">
                <a:latin typeface="Arial"/>
              </a:rPr>
              <a:t>المدينة شبا. </a:t>
            </a:r>
            <a:r>
              <a:rPr lang="en-US" sz="2200">
                <a:latin typeface="Arial"/>
              </a:rPr>
              <a:t>٣</a:t>
            </a:r>
            <a:r>
              <a:rPr lang="ar-SA" sz="2200">
                <a:latin typeface="Arial"/>
              </a:rPr>
              <a:t> - </a:t>
            </a:r>
            <a:r>
              <a:rPr lang="ar-SA" sz="1900" b="1">
                <a:latin typeface="Arial"/>
              </a:rPr>
              <a:t>من </a:t>
            </a:r>
            <a:r>
              <a:rPr lang="ar-SA" sz="1800" b="1">
                <a:latin typeface="Arial"/>
              </a:rPr>
              <a:t>فرع </a:t>
            </a:r>
            <a:r>
              <a:rPr lang="ar-SA" sz="2200">
                <a:latin typeface="Arial"/>
              </a:rPr>
              <a:t>إر </a:t>
            </a:r>
            <a:r>
              <a:rPr lang="ar-SA" sz="1800" b="1">
                <a:latin typeface="Arial"/>
              </a:rPr>
              <a:t>فرع </a:t>
            </a:r>
            <a:r>
              <a:rPr lang="ar-SA" sz="2100">
                <a:latin typeface="Arial"/>
              </a:rPr>
              <a:t>داحل </a:t>
            </a:r>
            <a:r>
              <a:rPr lang="ar-SA" sz="2200">
                <a:latin typeface="Arial"/>
              </a:rPr>
              <a:t>المؤسة </a:t>
            </a:r>
            <a:r>
              <a:rPr lang="ar-SA" sz="1700" b="1">
                <a:latin typeface="Arial"/>
              </a:rPr>
              <a:t>اتعليمية </a:t>
            </a:r>
            <a:r>
              <a:rPr lang="ar-SA" sz="2200">
                <a:latin typeface="Arial"/>
              </a:rPr>
              <a:t>الواحدة ولكن ني </a:t>
            </a:r>
            <a:r>
              <a:rPr lang="ar-SA" sz="1700" b="1">
                <a:latin typeface="Arial"/>
              </a:rPr>
              <a:t>مقرين </a:t>
            </a:r>
            <a:r>
              <a:rPr lang="ar-SA" sz="1900" b="1">
                <a:latin typeface="Arial"/>
              </a:rPr>
              <a:t>مختلفين.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434</Words>
  <Application>Microsoft Office PowerPoint</Application>
  <PresentationFormat>Custom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Tahoma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Aabed</dc:creator>
  <cp:lastModifiedBy>Mohammad Aabed</cp:lastModifiedBy>
  <cp:revision>1</cp:revision>
  <dcterms:modified xsi:type="dcterms:W3CDTF">2015-04-17T19:22:26Z</dcterms:modified>
</cp:coreProperties>
</file>