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8088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42962" y="1650206"/>
          <a:ext cx="5932882" cy="3536155"/>
        </p:xfrm>
        <a:graphic>
          <a:graphicData uri="http://schemas.openxmlformats.org/drawingml/2006/table">
            <a:tbl>
              <a:tblPr/>
              <a:tblGrid>
                <a:gridCol w="1428750"/>
                <a:gridCol w="725090"/>
                <a:gridCol w="671512"/>
                <a:gridCol w="567928"/>
                <a:gridCol w="746521"/>
                <a:gridCol w="1793081"/>
              </a:tblGrid>
              <a:tr h="1335881">
                <a:tc>
                  <a:txBody>
                    <a:bodyPr/>
                    <a:lstStyle/>
                    <a:p>
                      <a:pPr marR="114300" indent="0" algn="ctr" rtl="1">
                        <a:lnSpc>
                          <a:spcPts val="2010"/>
                        </a:lnSpc>
                        <a:spcAft>
                          <a:spcPts val="910"/>
                        </a:spcAft>
                      </a:pPr>
                      <a:r>
                        <a:rPr lang="ar-SA" sz="1400">
                          <a:latin typeface="Arial Unicode MS"/>
                        </a:rPr>
                        <a:t>مدل</a:t>
                      </a:r>
                    </a:p>
                    <a:p>
                      <a:pPr marR="114300" indent="0" algn="ctr" rtl="1">
                        <a:lnSpc>
                          <a:spcPts val="2010"/>
                        </a:lnSpc>
                      </a:pPr>
                      <a:r>
                        <a:rPr lang="ar-SA" sz="1400">
                          <a:latin typeface="Arial Unicode MS"/>
                        </a:rPr>
                        <a:t>الد.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03200" indent="0" algn="r" rtl="1">
                        <a:lnSpc>
                          <a:spcPts val="2010"/>
                        </a:lnSpc>
                        <a:spcAft>
                          <a:spcPts val="910"/>
                        </a:spcAft>
                      </a:pPr>
                      <a:r>
                        <a:rPr lang="ar-SA" sz="1400">
                          <a:latin typeface="Arial Unicode MS"/>
                        </a:rPr>
                        <a:t>مدل</a:t>
                      </a:r>
                    </a:p>
                    <a:p>
                      <a:pPr indent="0" algn="r" rtl="1">
                        <a:lnSpc>
                          <a:spcPts val="2010"/>
                        </a:lnSpc>
                      </a:pPr>
                      <a:r>
                        <a:rPr lang="ar-SA" sz="1400">
                          <a:latin typeface="Arial Unicode MS"/>
                        </a:rPr>
                        <a:t>الانتقال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2010"/>
                        </a:lnSpc>
                        <a:spcAft>
                          <a:spcPts val="1120"/>
                        </a:spcAft>
                      </a:pPr>
                      <a:r>
                        <a:rPr lang="ar-SA" sz="1400">
                          <a:latin typeface="Arial Unicode MS"/>
                        </a:rPr>
                        <a:t>الحد</a:t>
                      </a:r>
                    </a:p>
                    <a:p>
                      <a:pPr marR="139700" indent="0" algn="r" rtl="1">
                        <a:lnSpc>
                          <a:spcPts val="2950"/>
                        </a:lnSpc>
                        <a:spcAft>
                          <a:spcPts val="350"/>
                        </a:spcAft>
                      </a:pPr>
                      <a:r>
                        <a:rPr lang="ar-SA" sz="2100">
                          <a:latin typeface="Arial Unicode MS"/>
                        </a:rPr>
                        <a:t>اس</a:t>
                      </a:r>
                    </a:p>
                    <a:p>
                      <a:pPr marR="139700" indent="0" algn="r" rtl="1">
                        <a:lnSpc>
                          <a:spcPts val="1740"/>
                        </a:lnSpc>
                      </a:pPr>
                      <a:r>
                        <a:rPr lang="ar-SA" sz="1200">
                          <a:latin typeface="Arial Unicode MS"/>
                        </a:rPr>
                        <a:t>للراب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27000" indent="0" algn="r" rtl="1">
                        <a:lnSpc>
                          <a:spcPts val="1740"/>
                        </a:lnSpc>
                        <a:spcAft>
                          <a:spcPts val="980"/>
                        </a:spcAft>
                      </a:pPr>
                      <a:r>
                        <a:rPr lang="ar-SA" sz="1200">
                          <a:latin typeface="Arial Unicode MS"/>
                        </a:rPr>
                        <a:t>علاوة</a:t>
                      </a:r>
                    </a:p>
                    <a:p>
                      <a:pPr marR="127000" indent="0" algn="r" rtl="1">
                        <a:lnSpc>
                          <a:spcPts val="174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الخبرة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77800" indent="0" algn="r" rtl="1">
                        <a:lnSpc>
                          <a:spcPts val="1740"/>
                        </a:lnSpc>
                        <a:spcAft>
                          <a:spcPts val="1050"/>
                        </a:spcAft>
                      </a:pPr>
                      <a:r>
                        <a:rPr lang="ar-SA" sz="1300">
                          <a:latin typeface="Arial Unicode MS"/>
                        </a:rPr>
                        <a:t>الراف</a:t>
                      </a:r>
                    </a:p>
                    <a:p>
                      <a:pPr indent="0" algn="r" rtl="1">
                        <a:lnSpc>
                          <a:spcPts val="2010"/>
                        </a:lnSpc>
                      </a:pPr>
                      <a:r>
                        <a:rPr lang="ar-SA" sz="1400">
                          <a:latin typeface="Arial Unicode MS"/>
                        </a:rPr>
                        <a:t>الأماس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6400"/>
                    </a:p>
                  </a:txBody>
                  <a:tcPr marL="0" marR="0" marT="0" marB="0"/>
                </a:tc>
              </a:tr>
              <a:tr h="464343">
                <a:tc>
                  <a:txBody>
                    <a:bodyPr/>
                    <a:lstStyle/>
                    <a:p>
                      <a:pPr marR="190500" indent="-101600" algn="r" rtl="1">
                        <a:lnSpc>
                          <a:spcPts val="188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راف ثلاثة أثهر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0" indent="0">
                        <a:lnSpc>
                          <a:spcPts val="174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٣٠.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>
                        <a:lnSpc>
                          <a:spcPts val="188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٤٨٥.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2950"/>
                        </a:lnSpc>
                      </a:pPr>
                      <a:r>
                        <a:rPr lang="ar-SA" sz="2100">
                          <a:latin typeface="Arial Unicode MS"/>
                        </a:rPr>
                        <a:t>١٣.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 indent="0">
                        <a:lnSpc>
                          <a:spcPts val="188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٢٩٠.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2010"/>
                        </a:lnSpc>
                      </a:pPr>
                      <a:r>
                        <a:rPr lang="ar-SA" sz="1400">
                          <a:latin typeface="Arial Unicode MS"/>
                        </a:rPr>
                        <a:t>كا لور يومر هندسة,</a:t>
                      </a:r>
                    </a:p>
                  </a:txBody>
                  <a:tcPr marL="0" marR="0" marT="0" marB="0"/>
                </a:tc>
              </a:tr>
              <a:tr h="392906">
                <a:tc>
                  <a:txBody>
                    <a:bodyPr/>
                    <a:lstStyle/>
                    <a:p>
                      <a:pPr marR="190500" indent="0" algn="r" rtl="1">
                        <a:lnSpc>
                          <a:spcPts val="188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ءلى</a:t>
                      </a:r>
                      <a:r>
                        <a:rPr lang="en-US" sz="1300">
                          <a:latin typeface="Arial Unicode MS"/>
                        </a:rPr>
                        <a:t>١</a:t>
                      </a:r>
                      <a:r>
                        <a:rPr lang="ar-SA" sz="1300">
                          <a:latin typeface="Arial Unicode MS"/>
                        </a:rPr>
                        <a:t>نلايقل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1300" indent="0">
                        <a:lnSpc>
                          <a:spcPts val="174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٤*.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>
                        <a:lnSpc>
                          <a:spcPts val="174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٥٦٥٠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174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١٥٠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52400" indent="0">
                        <a:lnSpc>
                          <a:spcPts val="188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٣٤٠.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201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ما</a:t>
                      </a:r>
                      <a:r>
                        <a:rPr lang="ar-SA" sz="1400">
                          <a:latin typeface="Arial Unicode MS"/>
                        </a:rPr>
                        <a:t>سر </a:t>
                      </a:r>
                      <a:r>
                        <a:rPr lang="ar-SA" sz="1300">
                          <a:latin typeface="Arial Unicode MS"/>
                        </a:rPr>
                        <a:t>فى الهندسة</a:t>
                      </a:r>
                    </a:p>
                  </a:txBody>
                  <a:tcPr marL="0" marR="0" marT="0" marB="0" anchor="b"/>
                </a:tc>
              </a:tr>
              <a:tr h="1343025">
                <a:tc>
                  <a:txBody>
                    <a:bodyPr/>
                    <a:lstStyle/>
                    <a:p>
                      <a:pPr marR="190500" indent="-101600" algn="r" rtl="1">
                        <a:lnSpc>
                          <a:spcPts val="3178"/>
                        </a:lnSpc>
                      </a:pPr>
                      <a:r>
                        <a:rPr lang="ar-SA" sz="1400">
                          <a:latin typeface="Arial Unicode MS"/>
                        </a:rPr>
                        <a:t>ءن</a:t>
                      </a:r>
                      <a:r>
                        <a:rPr lang="en-US" sz="1400">
                          <a:latin typeface="Arial Unicode MS"/>
                        </a:rPr>
                        <a:t>٨٠٠٠</a:t>
                      </a:r>
                      <a:r>
                        <a:rPr lang="ar-SA" sz="1400">
                          <a:latin typeface="Arial Unicode MS"/>
                        </a:rPr>
                        <a:t>ريال </a:t>
                      </a:r>
                      <a:r>
                        <a:rPr lang="ar-SA" sz="1200">
                          <a:latin typeface="Arial Unicode MS"/>
                        </a:rPr>
                        <a:t>ولا </a:t>
                      </a:r>
                      <a:r>
                        <a:rPr lang="ar-SA" sz="1400">
                          <a:latin typeface="Arial Unicode MS"/>
                        </a:rPr>
                        <a:t>يزيد </a:t>
                      </a:r>
                      <a:r>
                        <a:rPr lang="ar-SA" sz="1200">
                          <a:latin typeface="Arial Unicode MS"/>
                        </a:rPr>
                        <a:t>عن </a:t>
                      </a:r>
                      <a:r>
                        <a:rPr lang="ar-SA" sz="1300">
                          <a:latin typeface="Arial Unicode MS"/>
                        </a:rPr>
                        <a:t>...</a:t>
                      </a:r>
                      <a:r>
                        <a:rPr lang="en-US" sz="1300">
                          <a:latin typeface="Arial Unicode MS"/>
                        </a:rPr>
                        <a:t>١٥</a:t>
                      </a:r>
                      <a:r>
                        <a:rPr lang="ar-SA" sz="1300">
                          <a:latin typeface="Arial Unicode MS"/>
                        </a:rPr>
                        <a:t> </a:t>
                      </a:r>
                      <a:r>
                        <a:rPr lang="ar-SA" sz="1400">
                          <a:latin typeface="Arial Unicode MS"/>
                        </a:rPr>
                        <a:t>ريال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1300" indent="0">
                        <a:lnSpc>
                          <a:spcPts val="188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٤٠.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>
                        <a:lnSpc>
                          <a:spcPts val="188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٨٦٠.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 indent="0">
                        <a:lnSpc>
                          <a:spcPts val="1880"/>
                        </a:lnSpc>
                      </a:pPr>
                      <a:r>
                        <a:rPr lang="ar-SA" sz="1300">
                          <a:latin typeface="Arial Unicode MS"/>
                        </a:rPr>
                        <a:t>٤١٠.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2010"/>
                        </a:lnSpc>
                      </a:pPr>
                      <a:r>
                        <a:rPr lang="ar-SA" sz="1400">
                          <a:latin typeface="Arial Unicode MS"/>
                        </a:rPr>
                        <a:t>دكبرراء </a:t>
                      </a:r>
                      <a:r>
                        <a:rPr lang="ar-SA" sz="1300" b="1">
                          <a:latin typeface="Arial"/>
                        </a:rPr>
                        <a:t>فى </a:t>
                      </a:r>
                      <a:r>
                        <a:rPr lang="ar-SA" sz="1400">
                          <a:latin typeface="Arial Unicode MS"/>
                        </a:rPr>
                        <a:t>الهندمة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32234" y="5918596"/>
            <a:ext cx="6082903" cy="42612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558800" indent="-558800" algn="just" rtl="1">
              <a:lnSpc>
                <a:spcPts val="3178"/>
              </a:lnSpc>
              <a:spcBef>
                <a:spcPts val="4130"/>
              </a:spcBef>
              <a:spcAft>
                <a:spcPts val="210"/>
              </a:spcAft>
            </a:pPr>
            <a:r>
              <a:rPr lang="ar-SA" sz="1800">
                <a:latin typeface="Arial Unicode MS"/>
              </a:rPr>
              <a:t>أ - يعامان وفق </a:t>
            </a:r>
            <a:r>
              <a:rPr lang="ar-SA" sz="1600">
                <a:latin typeface="Arial Unicode MS"/>
              </a:rPr>
              <a:t>جدرل </a:t>
            </a:r>
            <a:r>
              <a:rPr lang="ar-SA" sz="1800">
                <a:latin typeface="Arial Unicode MS"/>
              </a:rPr>
              <a:t>رواب </a:t>
            </a:r>
            <a:r>
              <a:rPr lang="ar-SA" sz="1700">
                <a:latin typeface="Arial Unicode MS"/>
              </a:rPr>
              <a:t>المهندسين </a:t>
            </a:r>
            <a:r>
              <a:rPr lang="ar-SA" sz="1800">
                <a:latin typeface="Arial Unicode MS"/>
              </a:rPr>
              <a:t>الآشخاص الن </a:t>
            </a:r>
            <a:r>
              <a:rPr lang="ar-SA" sz="1700">
                <a:latin typeface="Arial Unicode MS"/>
              </a:rPr>
              <a:t>ين </a:t>
            </a:r>
            <a:r>
              <a:rPr lang="ar-SA" sz="1800">
                <a:latin typeface="Arial Unicode MS"/>
              </a:rPr>
              <a:t>يتم التعاقد معهم </a:t>
            </a:r>
            <a:r>
              <a:rPr lang="ar-SA" sz="1700">
                <a:latin typeface="Arial Unicode MS"/>
              </a:rPr>
              <a:t>على </a:t>
            </a:r>
            <a:r>
              <a:rPr lang="ar-SA" sz="1800">
                <a:latin typeface="Arial Unicode MS"/>
              </a:rPr>
              <a:t>وظائف </a:t>
            </a:r>
            <a:r>
              <a:rPr lang="ar-SA" sz="1700">
                <a:latin typeface="Arial Unicode MS"/>
              </a:rPr>
              <a:t>بممى </a:t>
            </a:r>
            <a:r>
              <a:rPr lang="ar-SA" sz="1800">
                <a:latin typeface="Arial Unicode MS"/>
              </a:rPr>
              <a:t>مهندس مثل </a:t>
            </a:r>
            <a:r>
              <a:rPr lang="ar-SA" sz="2000">
                <a:latin typeface="Arial Unicode MS"/>
              </a:rPr>
              <a:t>مهندس </a:t>
            </a:r>
            <a:r>
              <a:rPr lang="ar-SA" sz="1800">
                <a:latin typeface="Arial Unicode MS"/>
              </a:rPr>
              <a:t>كهربائي أو </a:t>
            </a:r>
            <a:r>
              <a:rPr lang="ar-SA" sz="1700">
                <a:latin typeface="Arial Unicode MS"/>
              </a:rPr>
              <a:t>مهندس </a:t>
            </a:r>
            <a:r>
              <a:rPr lang="ar-SA" sz="1800">
                <a:latin typeface="Arial Unicode MS"/>
              </a:rPr>
              <a:t>معماري وما </a:t>
            </a:r>
            <a:r>
              <a:rPr lang="ar-SA" sz="1700">
                <a:latin typeface="Arial Unicode MS"/>
              </a:rPr>
              <a:t>ثابه </a:t>
            </a:r>
            <a:r>
              <a:rPr lang="ar-SA" sz="1800">
                <a:latin typeface="Arial Unicode MS"/>
              </a:rPr>
              <a:t>ذلك.</a:t>
            </a:r>
          </a:p>
          <a:p>
            <a:pPr marR="558800" indent="-558800" algn="just" rtl="1">
              <a:lnSpc>
                <a:spcPts val="3263"/>
              </a:lnSpc>
              <a:spcAft>
                <a:spcPts val="210"/>
              </a:spcAft>
            </a:pPr>
            <a:r>
              <a:rPr lang="ar-SA" sz="1600">
                <a:latin typeface="Arial Unicode MS"/>
              </a:rPr>
              <a:t>ب </a:t>
            </a:r>
            <a:r>
              <a:rPr lang="ar-SA" sz="1700">
                <a:latin typeface="Arial Unicode MS"/>
              </a:rPr>
              <a:t>- الخبرة المعبرة في </a:t>
            </a:r>
            <a:r>
              <a:rPr lang="ar-SA" sz="1600">
                <a:latin typeface="Arial Unicode MS"/>
              </a:rPr>
              <a:t>تحديد </a:t>
            </a:r>
            <a:r>
              <a:rPr lang="ar-SA" sz="1700">
                <a:latin typeface="Arial Unicode MS"/>
              </a:rPr>
              <a:t>الرانب </a:t>
            </a:r>
            <a:r>
              <a:rPr lang="ar-SA" sz="2000" b="1">
                <a:latin typeface="Arial"/>
              </a:rPr>
              <a:t>هي التي </a:t>
            </a:r>
            <a:r>
              <a:rPr lang="ar-SA" sz="1600">
                <a:latin typeface="Arial Unicode MS"/>
              </a:rPr>
              <a:t>تقضى </a:t>
            </a:r>
            <a:r>
              <a:rPr lang="ar-SA" sz="1700">
                <a:latin typeface="Arial Unicode MS"/>
              </a:rPr>
              <a:t>في أعمال </a:t>
            </a:r>
            <a:r>
              <a:rPr lang="ar-SA" sz="1600">
                <a:latin typeface="Arial Unicode MS"/>
              </a:rPr>
              <a:t>هند</a:t>
            </a:r>
            <a:r>
              <a:rPr lang="ar-SA" sz="1800">
                <a:latin typeface="Arial Unicode MS"/>
              </a:rPr>
              <a:t>سجه </a:t>
            </a:r>
            <a:r>
              <a:rPr lang="ar-SA" sz="1700">
                <a:latin typeface="Arial Unicode MS"/>
              </a:rPr>
              <a:t>وتكرن </a:t>
            </a:r>
            <a:r>
              <a:rPr lang="ar-SA" sz="1600">
                <a:latin typeface="Arial Unicode MS"/>
              </a:rPr>
              <a:t>ثابتة بشهادة صادرة </a:t>
            </a:r>
            <a:r>
              <a:rPr lang="ar-SA" sz="1700">
                <a:latin typeface="Arial Unicode MS"/>
              </a:rPr>
              <a:t>عن </a:t>
            </a:r>
            <a:r>
              <a:rPr lang="ar-SA" sz="1600">
                <a:latin typeface="Arial Unicode MS"/>
              </a:rPr>
              <a:t>جهات حكومية </a:t>
            </a:r>
            <a:r>
              <a:rPr lang="ar-SA" sz="1700">
                <a:latin typeface="Arial Unicode MS"/>
              </a:rPr>
              <a:t>أو </a:t>
            </a:r>
            <a:r>
              <a:rPr lang="ar-SA" sz="1600">
                <a:latin typeface="Arial Unicode MS"/>
              </a:rPr>
              <a:t>نقابات </a:t>
            </a:r>
            <a:r>
              <a:rPr lang="ar-SA" sz="1700">
                <a:latin typeface="Arial Unicode MS"/>
              </a:rPr>
              <a:t>أو جمعيات </a:t>
            </a:r>
            <a:r>
              <a:rPr lang="ar-SA" sz="1600">
                <a:latin typeface="Arial Unicode MS"/>
              </a:rPr>
              <a:t>هندسية </a:t>
            </a:r>
            <a:r>
              <a:rPr lang="ar-SA" sz="1700">
                <a:latin typeface="Arial Unicode MS"/>
              </a:rPr>
              <a:t>معترف </a:t>
            </a:r>
            <a:r>
              <a:rPr lang="ar-SA" sz="1600">
                <a:latin typeface="Arial Unicode MS"/>
              </a:rPr>
              <a:t>بها.</a:t>
            </a:r>
          </a:p>
          <a:p>
            <a:pPr marR="558800" indent="-558800" algn="just" rtl="1">
              <a:lnSpc>
                <a:spcPts val="2410"/>
              </a:lnSpc>
              <a:spcAft>
                <a:spcPts val="1050"/>
              </a:spcAft>
            </a:pPr>
            <a:r>
              <a:rPr lang="ar-SA" sz="1800">
                <a:latin typeface="Arial Unicode MS"/>
              </a:rPr>
              <a:t>ر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ar-SA" sz="1700">
                <a:latin typeface="Arial Unicode MS"/>
              </a:rPr>
              <a:t>يستحق </a:t>
            </a:r>
            <a:r>
              <a:rPr lang="ar-SA" sz="1600">
                <a:latin typeface="Arial Unicode MS"/>
              </a:rPr>
              <a:t>الراب </a:t>
            </a:r>
            <a:r>
              <a:rPr lang="ar-SA" sz="1700">
                <a:latin typeface="Arial Unicode MS"/>
              </a:rPr>
              <a:t>على </a:t>
            </a:r>
            <a:r>
              <a:rPr lang="ar-SA" sz="1800">
                <a:latin typeface="Arial Unicode MS"/>
              </a:rPr>
              <a:t>أساس التزام </a:t>
            </a:r>
            <a:r>
              <a:rPr lang="ar-SA" sz="1600">
                <a:latin typeface="Arial Unicode MS"/>
              </a:rPr>
              <a:t>المتعاقد بالتغرغ </a:t>
            </a:r>
            <a:r>
              <a:rPr lang="ar-SA" sz="1700">
                <a:latin typeface="Arial Unicode MS"/>
              </a:rPr>
              <a:t>الكار </a:t>
            </a:r>
            <a:r>
              <a:rPr lang="ar-SA" sz="1600">
                <a:latin typeface="Arial Unicode MS"/>
              </a:rPr>
              <a:t>للعمل</a:t>
            </a:r>
          </a:p>
          <a:p>
            <a:pPr marR="558800" indent="0" algn="r" rtl="1">
              <a:lnSpc>
                <a:spcPts val="2680"/>
              </a:lnSpc>
              <a:spcAft>
                <a:spcPts val="210"/>
              </a:spcAft>
            </a:pPr>
            <a:r>
              <a:rPr lang="ar-SA" sz="2000">
                <a:latin typeface="Arial Unicode MS"/>
              </a:rPr>
              <a:t>الحكومي.</a:t>
            </a:r>
          </a:p>
          <a:p>
            <a:pPr marR="558800" indent="-558800" algn="just" rtl="1">
              <a:lnSpc>
                <a:spcPts val="2410"/>
              </a:lnSpc>
              <a:spcAft>
                <a:spcPts val="490"/>
              </a:spcAft>
            </a:pPr>
            <a:r>
              <a:rPr lang="ar-SA" sz="1800">
                <a:latin typeface="Arial Unicode MS"/>
              </a:rPr>
              <a:t>د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ar-SA" sz="1800">
                <a:latin typeface="Arial Unicode MS"/>
              </a:rPr>
              <a:t>يجب </a:t>
            </a:r>
            <a:r>
              <a:rPr lang="ar-SA" sz="1700">
                <a:latin typeface="Arial Unicode MS"/>
              </a:rPr>
              <a:t>أن </a:t>
            </a:r>
            <a:r>
              <a:rPr lang="ar-SA" sz="1800">
                <a:latin typeface="Arial Unicode MS"/>
              </a:rPr>
              <a:t>تتوفر لدى المتعاقد خبرة عملية لا </a:t>
            </a:r>
            <a:r>
              <a:rPr lang="ar-SA" sz="1700">
                <a:latin typeface="Arial Unicode MS"/>
              </a:rPr>
              <a:t>تقل </a:t>
            </a:r>
            <a:r>
              <a:rPr lang="ar-SA" sz="1800">
                <a:latin typeface="Arial Unicode MS"/>
              </a:rPr>
              <a:t>مدتها </a:t>
            </a:r>
            <a:r>
              <a:rPr lang="ar-SA" sz="1700">
                <a:latin typeface="Arial Unicode MS"/>
              </a:rPr>
              <a:t>عن ستين</a:t>
            </a:r>
          </a:p>
          <a:p>
            <a:pPr marR="558800" indent="0" algn="r" rtl="1">
              <a:lnSpc>
                <a:spcPts val="2410"/>
              </a:lnSpc>
            </a:pPr>
            <a:r>
              <a:rPr lang="ar-SA" sz="1800">
                <a:latin typeface="Arial Unicode MS"/>
              </a:rPr>
              <a:t>وذلك </a:t>
            </a:r>
            <a:r>
              <a:rPr lang="ar-SA" sz="1700">
                <a:latin typeface="Arial Unicode MS"/>
              </a:rPr>
              <a:t>فيما عدا الحالات التي </a:t>
            </a:r>
            <a:r>
              <a:rPr lang="ar-SA" sz="1600">
                <a:latin typeface="Arial Unicode MS"/>
              </a:rPr>
              <a:t>يتعذر </a:t>
            </a:r>
            <a:r>
              <a:rPr lang="ar-SA" sz="1700">
                <a:latin typeface="Arial Unicode MS"/>
              </a:rPr>
              <a:t>فيها تطبيق </a:t>
            </a:r>
            <a:r>
              <a:rPr lang="ar-SA" sz="1600">
                <a:latin typeface="Arial Unicode MS"/>
              </a:rPr>
              <a:t>هذا </a:t>
            </a:r>
            <a:r>
              <a:rPr lang="ar-SA" sz="1700">
                <a:latin typeface="Arial Unicode MS"/>
              </a:rPr>
              <a:t>الشرط.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2015-04-17T19:24:13Z</dcterms:modified>
</cp:coreProperties>
</file>