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7556500" cy="106965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7" d="100"/>
          <a:sy n="57" d="100"/>
        </p:scale>
        <p:origin x="250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967562" y="1609060"/>
            <a:ext cx="5596270" cy="8431619"/>
          </a:xfrm>
          <a:prstGeom prst="rect">
            <a:avLst/>
          </a:prstGeom>
        </p:spPr>
        <p:txBody>
          <a:bodyPr lIns="0" tIns="0" rIns="0" bIns="0">
            <a:noAutofit/>
          </a:bodyPr>
          <a:lstStyle/>
          <a:p>
            <a:pPr indent="0" algn="ctr" rtl="1">
              <a:lnSpc>
                <a:spcPts val="4856"/>
              </a:lnSpc>
            </a:pPr>
            <a:r>
              <a:rPr lang="en-US" sz="2800" b="1">
                <a:solidFill>
                  <a:srgbClr val="257BDC"/>
                </a:solidFill>
                <a:latin typeface="Arial"/>
              </a:rPr>
              <a:t>٠</a:t>
            </a:r>
            <a:r>
              <a:rPr lang="ar-SA" sz="2800" b="1">
                <a:solidFill>
                  <a:srgbClr val="257BDC"/>
                </a:solidFill>
                <a:latin typeface="Arial"/>
              </a:rPr>
              <a:t>جادس اسيات والمعاهد </a:t>
            </a:r>
            <a:r>
              <a:rPr lang="ar-SA" sz="2300" b="1">
                <a:latin typeface="Arial"/>
              </a:rPr>
              <a:t>المادة الثالثة والثلاثون</a:t>
            </a:r>
          </a:p>
          <a:p>
            <a:pPr indent="292100" algn="just" rtl="1">
              <a:lnSpc>
                <a:spcPts val="2120"/>
              </a:lnSpc>
              <a:spcAft>
                <a:spcPts val="910"/>
              </a:spcAft>
            </a:pPr>
            <a:r>
              <a:rPr lang="ar-SA" sz="1900">
                <a:latin typeface="Arial"/>
              </a:rPr>
              <a:t>يتألف مجلس الكلية أو المعهد من :</a:t>
            </a:r>
          </a:p>
          <a:p>
            <a:pPr marR="546100" indent="0" algn="r" rtl="1">
              <a:lnSpc>
                <a:spcPts val="2120"/>
              </a:lnSpc>
              <a:spcAft>
                <a:spcPts val="910"/>
              </a:spcAft>
            </a:pPr>
            <a:r>
              <a:rPr lang="ar-SA" sz="1900">
                <a:latin typeface="Arial"/>
              </a:rPr>
              <a:t>-    العميد    رثيسأ </a:t>
            </a:r>
            <a:r>
              <a:rPr lang="en-US" sz="1900">
                <a:latin typeface="Arial"/>
              </a:rPr>
              <a:t>٠</a:t>
            </a:r>
          </a:p>
          <a:p>
            <a:pPr marR="546100" indent="0" algn="r" rtl="1">
              <a:lnSpc>
                <a:spcPts val="2120"/>
              </a:lnSpc>
            </a:pPr>
            <a:r>
              <a:rPr lang="ar-SA" sz="1900">
                <a:latin typeface="Arial"/>
              </a:rPr>
              <a:t>-الوكتل.</a:t>
            </a:r>
          </a:p>
          <a:p>
            <a:pPr marR="546100" indent="0" algn="r" rtl="1">
              <a:lnSpc>
                <a:spcPts val="3042"/>
              </a:lnSpc>
            </a:pPr>
            <a:r>
              <a:rPr lang="ar-SA" sz="1900">
                <a:latin typeface="Arial"/>
              </a:rPr>
              <a:t>-    رؤساء الأقسام </a:t>
            </a:r>
            <a:r>
              <a:rPr lang="en-US" sz="1900">
                <a:latin typeface="Arial"/>
              </a:rPr>
              <a:t>٠</a:t>
            </a:r>
          </a:p>
          <a:p>
            <a:pPr indent="292100" algn="just" rtl="1">
              <a:lnSpc>
                <a:spcPts val="3042"/>
              </a:lnSpc>
            </a:pPr>
            <a:r>
              <a:rPr lang="ar-SA" sz="1900">
                <a:latin typeface="Arial"/>
              </a:rPr>
              <a:t>ولمجلس الجامعة بناء عل اقراح مجلس الكلية أو المعهد وتأييد مدير الجامعة أن يضم إلى عضويته ثلاثة أعضاء عل الأكثر من هيئة التدريس بالكلية أو المعهد أو الكلية المناظرة من فروع الجامعة وهدد مدة</a:t>
            </a:r>
          </a:p>
          <a:p>
            <a:pPr indent="0" algn="r" rtl="1">
              <a:lnSpc>
                <a:spcPts val="2120"/>
              </a:lnSpc>
            </a:pPr>
            <a:r>
              <a:rPr lang="ar-SA" sz="1900">
                <a:latin typeface="Arial"/>
              </a:rPr>
              <a:t>عضويتهم</a:t>
            </a:r>
          </a:p>
          <a:p>
            <a:pPr indent="0" algn="r" rtl="1">
              <a:lnSpc>
                <a:spcPts val="1670"/>
              </a:lnSpc>
              <a:spcAft>
                <a:spcPts val="1260"/>
              </a:spcAft>
            </a:pPr>
            <a:r>
              <a:rPr lang="ar-SA" sz="1500">
                <a:latin typeface="Arial"/>
              </a:rPr>
              <a:t>ءصوث:ه اا </a:t>
            </a:r>
            <a:r>
              <a:rPr lang="en-US" sz="1500">
                <a:latin typeface="Arial"/>
              </a:rPr>
              <a:t>٠</a:t>
            </a:r>
          </a:p>
          <a:p>
            <a:pPr indent="0" algn="ctr" rtl="1">
              <a:lnSpc>
                <a:spcPts val="2570"/>
              </a:lnSpc>
              <a:spcAft>
                <a:spcPts val="910"/>
              </a:spcAft>
            </a:pPr>
            <a:r>
              <a:rPr lang="ar-SA" sz="2300" b="1">
                <a:latin typeface="Arial"/>
              </a:rPr>
              <a:t>المادة الرابعة والثلاثون</a:t>
            </a:r>
          </a:p>
          <a:p>
            <a:pPr indent="292100" algn="r" rtl="1">
              <a:lnSpc>
                <a:spcPts val="3014"/>
              </a:lnSpc>
            </a:pPr>
            <a:r>
              <a:rPr lang="ar-SA" sz="1900">
                <a:latin typeface="Arial"/>
              </a:rPr>
              <a:t>مع التقيد بإ يقضي به هذا النظام وغيره من الأنظمة وما يقرره مجلس التعليم العالي أو مجلس الجامعة لجص مجلس الكلية أو المعهد بالنظر في الأمور الني تتعلق بالكلية أو المعهد وله عل الخصوحس : </a:t>
            </a:r>
            <a:r>
              <a:rPr lang="en-US" sz="1900">
                <a:latin typeface="Arial"/>
              </a:rPr>
              <a:t>١</a:t>
            </a:r>
            <a:r>
              <a:rPr lang="ar-SA" sz="1900">
                <a:latin typeface="Arial"/>
              </a:rPr>
              <a:t> - إقبراح تعينن أعفاء هيئة التدريس، والعيدين، والمحاضمرين ،</a:t>
            </a:r>
          </a:p>
          <a:p>
            <a:pPr marR="431800" indent="0" algn="r" rtl="1">
              <a:lnSpc>
                <a:spcPts val="2120"/>
              </a:lnSpc>
            </a:pPr>
            <a:r>
              <a:rPr lang="ar-SA" sz="1900">
                <a:latin typeface="Arial"/>
              </a:rPr>
              <a:t>وإعارتهم، وندبهم، وترقا تهم </a:t>
            </a:r>
            <a:r>
              <a:rPr lang="en-US" sz="1900">
                <a:latin typeface="Arial"/>
              </a:rPr>
              <a:t>٠</a:t>
            </a:r>
          </a:p>
          <a:p>
            <a:pPr indent="0" algn="r" rtl="1">
              <a:lnSpc>
                <a:spcPts val="3544"/>
              </a:lnSpc>
            </a:pPr>
            <a:r>
              <a:rPr lang="en-US" sz="1900">
                <a:latin typeface="Arial"/>
              </a:rPr>
              <a:t>٢</a:t>
            </a:r>
            <a:r>
              <a:rPr lang="ar-SA" sz="1900">
                <a:latin typeface="Arial"/>
              </a:rPr>
              <a:t> - إقراح خطط الدراسة أو تعديلها هع التنسيق بين الأقسام . </a:t>
            </a:r>
            <a:r>
              <a:rPr lang="en-US" sz="1900">
                <a:latin typeface="Arial"/>
              </a:rPr>
              <a:t>٣</a:t>
            </a:r>
            <a:r>
              <a:rPr lang="ar-SA" sz="1900">
                <a:latin typeface="Arial"/>
              </a:rPr>
              <a:t> - اقزاح المناهج الدراسة والكتب المقررة والمراجع في </a:t>
            </a:r>
            <a:r>
              <a:rPr lang="ar-SA" sz="2000">
                <a:latin typeface="Arial"/>
              </a:rPr>
              <a:t>أقام </a:t>
            </a:r>
            <a:r>
              <a:rPr lang="ar-SA" sz="1900">
                <a:latin typeface="Arial"/>
              </a:rPr>
              <a:t>الكلية </a:t>
            </a:r>
            <a:r>
              <a:rPr lang="ar-SA" sz="2000">
                <a:latin typeface="Arial"/>
              </a:rPr>
              <a:t>أو </a:t>
            </a:r>
            <a:r>
              <a:rPr lang="ar-SA" sz="1900">
                <a:latin typeface="Arial"/>
              </a:rPr>
              <a:t>المعهد . </a:t>
            </a:r>
            <a:r>
              <a:rPr lang="en-US" sz="1900">
                <a:latin typeface="Arial"/>
              </a:rPr>
              <a:t>٤</a:t>
            </a:r>
            <a:r>
              <a:rPr lang="ar-SA" sz="1900">
                <a:latin typeface="Arial"/>
              </a:rPr>
              <a:t> </a:t>
            </a:r>
            <a:r>
              <a:rPr lang="en-US" sz="1900">
                <a:latin typeface="Arial"/>
              </a:rPr>
              <a:t>٠</a:t>
            </a:r>
            <a:r>
              <a:rPr lang="ar-SA" sz="1900">
                <a:latin typeface="Arial"/>
              </a:rPr>
              <a:t> تثجيع إعداد البحوث العلمية وتنسيقها بين أفا</a:t>
            </a:r>
            <a:r>
              <a:rPr lang="ar-SA" sz="2000">
                <a:latin typeface="Arial"/>
              </a:rPr>
              <a:t>م </a:t>
            </a:r>
            <a:r>
              <a:rPr lang="ar-SA" sz="1900">
                <a:latin typeface="Arial"/>
              </a:rPr>
              <a:t>الكلية أو المعهد</a:t>
            </a:r>
          </a:p>
          <a:p>
            <a:pPr marR="431800" indent="0" algn="r" rtl="1">
              <a:lnSpc>
                <a:spcPts val="2120"/>
              </a:lnSpc>
            </a:pPr>
            <a:r>
              <a:rPr lang="ar-SA" sz="1900">
                <a:latin typeface="Arial"/>
              </a:rPr>
              <a:t>والعمل عل نثرها -</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459125" y="577702"/>
            <a:ext cx="620233" cy="684028"/>
          </a:xfrm>
          <a:prstGeom prst="rect">
            <a:avLst/>
          </a:prstGeom>
        </p:spPr>
      </p:pic>
      <p:sp>
        <p:nvSpPr>
          <p:cNvPr id="3" name="Rectangle 2"/>
          <p:cNvSpPr/>
          <p:nvPr/>
        </p:nvSpPr>
        <p:spPr>
          <a:xfrm>
            <a:off x="974651" y="1743739"/>
            <a:ext cx="5638800" cy="8286307"/>
          </a:xfrm>
          <a:prstGeom prst="rect">
            <a:avLst/>
          </a:prstGeom>
        </p:spPr>
        <p:txBody>
          <a:bodyPr lIns="0" tIns="0" rIns="0" bIns="0">
            <a:noAutofit/>
          </a:bodyPr>
          <a:lstStyle/>
          <a:p>
            <a:pPr indent="0" algn="r" rtl="1">
              <a:lnSpc>
                <a:spcPts val="2958"/>
              </a:lnSpc>
              <a:spcBef>
                <a:spcPts val="2730"/>
              </a:spcBef>
            </a:pPr>
            <a:r>
              <a:rPr lang="en-US" sz="1900">
                <a:latin typeface="Arial"/>
              </a:rPr>
              <a:t>٥</a:t>
            </a:r>
            <a:r>
              <a:rPr lang="ar-SA" sz="1900">
                <a:latin typeface="Arial"/>
              </a:rPr>
              <a:t> — إقرح مواعيد الامتحانات ووضع التنظيإت الخاصة بإجرائها . </a:t>
            </a:r>
            <a:r>
              <a:rPr lang="en-US" sz="1900">
                <a:latin typeface="Arial"/>
              </a:rPr>
              <a:t>٦</a:t>
            </a:r>
            <a:r>
              <a:rPr lang="ar-SA" sz="1900">
                <a:latin typeface="Arial"/>
              </a:rPr>
              <a:t> - إقزاح اللائحة الداخلية للكلية </a:t>
            </a:r>
            <a:r>
              <a:rPr lang="ar-SA" sz="2000">
                <a:latin typeface="Arial"/>
              </a:rPr>
              <a:t>أو </a:t>
            </a:r>
            <a:r>
              <a:rPr lang="ar-SA" sz="1900">
                <a:latin typeface="Arial"/>
              </a:rPr>
              <a:t>المعهد . </a:t>
            </a:r>
            <a:r>
              <a:rPr lang="en-US" sz="1900">
                <a:latin typeface="Arial"/>
              </a:rPr>
              <a:t>٧</a:t>
            </a:r>
            <a:r>
              <a:rPr lang="ar-SA" sz="1900">
                <a:latin typeface="Arial"/>
              </a:rPr>
              <a:t> - إقراح خطط التدرب والبعثات اللازمة للكلية </a:t>
            </a:r>
            <a:r>
              <a:rPr lang="ar-SA" sz="2000">
                <a:latin typeface="Arial"/>
              </a:rPr>
              <a:t>أو </a:t>
            </a:r>
            <a:r>
              <a:rPr lang="ar-SA" sz="1900">
                <a:latin typeface="Arial"/>
              </a:rPr>
              <a:t>المعهد . </a:t>
            </a:r>
            <a:r>
              <a:rPr lang="en-US" sz="1900">
                <a:latin typeface="Arial"/>
              </a:rPr>
              <a:t>٨</a:t>
            </a:r>
            <a:r>
              <a:rPr lang="ar-SA" sz="1900">
                <a:latin typeface="Arial"/>
              </a:rPr>
              <a:t> - إقزاح خطة النشاط اللامبجي للكلية. </a:t>
            </a:r>
            <a:r>
              <a:rPr lang="en-US" sz="1900">
                <a:latin typeface="Arial"/>
              </a:rPr>
              <a:t>٩</a:t>
            </a:r>
            <a:r>
              <a:rPr lang="ar-SA" sz="1900">
                <a:latin typeface="Arial"/>
              </a:rPr>
              <a:t> — البت في الأمور الطلابية الني تدخل في اختصاصه والتوجيه </a:t>
            </a:r>
            <a:r>
              <a:rPr lang="ar-SA" sz="1700" b="1">
                <a:latin typeface="Arial"/>
              </a:rPr>
              <a:t>لمجلس </a:t>
            </a:r>
            <a:r>
              <a:rPr lang="ar-SA" sz="1900">
                <a:latin typeface="Arial"/>
              </a:rPr>
              <a:t>الجامعة فيإ عدا ذلك.</a:t>
            </a:r>
          </a:p>
          <a:p>
            <a:pPr indent="0" algn="r" rtl="1">
              <a:lnSpc>
                <a:spcPts val="2230"/>
              </a:lnSpc>
              <a:spcAft>
                <a:spcPts val="980"/>
              </a:spcAft>
            </a:pPr>
            <a:r>
              <a:rPr lang="en-US" sz="1900">
                <a:latin typeface="Arial"/>
              </a:rPr>
              <a:t>١٠</a:t>
            </a:r>
            <a:r>
              <a:rPr lang="ar-SA" sz="1900">
                <a:latin typeface="Arial"/>
              </a:rPr>
              <a:t>- </a:t>
            </a:r>
            <a:r>
              <a:rPr lang="ar-SA" sz="1700">
                <a:latin typeface="Arial"/>
              </a:rPr>
              <a:t>النظر فيإ مجيله إليه مجلس </a:t>
            </a:r>
            <a:r>
              <a:rPr lang="ar-SA" sz="1900">
                <a:latin typeface="Arial"/>
              </a:rPr>
              <a:t>الجامعة </a:t>
            </a:r>
            <a:r>
              <a:rPr lang="ar-SA" sz="2000">
                <a:latin typeface="Arial"/>
              </a:rPr>
              <a:t>أو </a:t>
            </a:r>
            <a:r>
              <a:rPr lang="ar-SA" sz="1700">
                <a:latin typeface="Arial"/>
              </a:rPr>
              <a:t>رئيسه </a:t>
            </a:r>
            <a:r>
              <a:rPr lang="ar-SA" sz="2000">
                <a:latin typeface="Arial"/>
              </a:rPr>
              <a:t>أو </a:t>
            </a:r>
            <a:r>
              <a:rPr lang="ar-SA" sz="1700">
                <a:latin typeface="Arial"/>
              </a:rPr>
              <a:t>نائبه </a:t>
            </a:r>
            <a:r>
              <a:rPr lang="ar-SA" sz="1900">
                <a:latin typeface="Arial"/>
              </a:rPr>
              <a:t>للدراسة</a:t>
            </a:r>
          </a:p>
          <a:p>
            <a:pPr marR="558800" indent="0" algn="r" rtl="1">
              <a:lnSpc>
                <a:spcPts val="2120"/>
              </a:lnSpc>
              <a:spcAft>
                <a:spcPts val="980"/>
              </a:spcAft>
            </a:pPr>
            <a:r>
              <a:rPr lang="ar-SA" sz="1900">
                <a:latin typeface="Arial"/>
              </a:rPr>
              <a:t>وإبداء الرأي.</a:t>
            </a:r>
          </a:p>
          <a:p>
            <a:pPr indent="0" algn="ctr" rtl="1">
              <a:lnSpc>
                <a:spcPts val="2570"/>
              </a:lnSpc>
              <a:spcAft>
                <a:spcPts val="980"/>
              </a:spcAft>
            </a:pPr>
            <a:r>
              <a:rPr lang="ar-SA" sz="2300" b="1">
                <a:latin typeface="Arial"/>
              </a:rPr>
              <a:t>المادة الخامسة والثلاثون</a:t>
            </a:r>
          </a:p>
          <a:p>
            <a:pPr indent="304800" algn="just" rtl="1">
              <a:lnSpc>
                <a:spcPts val="3070"/>
              </a:lnSpc>
            </a:pPr>
            <a:r>
              <a:rPr lang="ar-SA" sz="1900">
                <a:latin typeface="Arial"/>
              </a:rPr>
              <a:t>يجتد مجلس الكلية أو المعهد بدعوة من رئيه مرة كل شهر عل الأقل ولايصح الاجتإع إلا </a:t>
            </a:r>
            <a:r>
              <a:rPr lang="ar-SA" sz="1700">
                <a:latin typeface="Arial"/>
              </a:rPr>
              <a:t>بحضور </a:t>
            </a:r>
            <a:r>
              <a:rPr lang="ar-SA" sz="1900">
                <a:latin typeface="Arial"/>
              </a:rPr>
              <a:t>ثلثي أعضائه وتصدر قرارته </a:t>
            </a:r>
            <a:r>
              <a:rPr lang="ar-SA" sz="1700">
                <a:latin typeface="Arial"/>
              </a:rPr>
              <a:t>بالأغلبية </a:t>
            </a:r>
            <a:r>
              <a:rPr lang="ar-SA" sz="1900">
                <a:latin typeface="Arial"/>
              </a:rPr>
              <a:t>المطلقة ألأصوات الأعضاء </a:t>
            </a:r>
            <a:r>
              <a:rPr lang="ar-SA" sz="1700">
                <a:latin typeface="Arial"/>
              </a:rPr>
              <a:t>الحاقرين </a:t>
            </a:r>
            <a:r>
              <a:rPr lang="ar-SA" sz="1900">
                <a:latin typeface="Arial"/>
              </a:rPr>
              <a:t>وعند التساوي يرجح </a:t>
            </a:r>
            <a:r>
              <a:rPr lang="ar-SA" sz="1700">
                <a:latin typeface="Arial"/>
              </a:rPr>
              <a:t>الجانب </a:t>
            </a:r>
            <a:r>
              <a:rPr lang="ar-SA" sz="1900">
                <a:latin typeface="Arial"/>
              </a:rPr>
              <a:t>الذي فيه الرئيس .</a:t>
            </a:r>
          </a:p>
          <a:p>
            <a:pPr indent="304800" algn="just" rtl="1">
              <a:lnSpc>
                <a:spcPts val="3098"/>
              </a:lnSpc>
            </a:pPr>
            <a:r>
              <a:rPr lang="ar-SA" sz="1900">
                <a:latin typeface="Arial"/>
              </a:rPr>
              <a:t>وتعتو قرارات المجلس نافذة ما ز يرد عليها اعزاقى من مدير الجامعة خلال </a:t>
            </a:r>
            <a:r>
              <a:rPr lang="ar-SA" sz="1700">
                <a:latin typeface="Arial"/>
              </a:rPr>
              <a:t>حمسة </a:t>
            </a:r>
            <a:r>
              <a:rPr lang="ar-SA" sz="1900">
                <a:latin typeface="Arial"/>
              </a:rPr>
              <a:t>عثر يوبا من تاريخ وصولها إليه وإذا ا&lt;ص عليها أعادها إلى مجلس الكلية مشفوعة بوجهة نظره لدراستها من </a:t>
            </a:r>
            <a:r>
              <a:rPr lang="en-US" sz="1900">
                <a:latin typeface="Arial"/>
              </a:rPr>
              <a:t>٠</a:t>
            </a:r>
            <a:r>
              <a:rPr lang="ar-SA" sz="1900">
                <a:latin typeface="Arial"/>
              </a:rPr>
              <a:t>جديد، فإذا بقي المجلس عل رأيه يجال القرار المعرض عليه إلى مجلس الجامعة لصت فيه في </a:t>
            </a:r>
            <a:r>
              <a:rPr lang="ar-SA" sz="2000">
                <a:latin typeface="Arial"/>
              </a:rPr>
              <a:t>أول </a:t>
            </a:r>
            <a:r>
              <a:rPr lang="ar-SA" sz="1900">
                <a:latin typeface="Arial"/>
              </a:rPr>
              <a:t>جلسة عادية أو استثنائية، ولمجلس الجامعة تصديز القرار </a:t>
            </a:r>
            <a:r>
              <a:rPr lang="ar-SA" sz="2000">
                <a:latin typeface="Arial"/>
              </a:rPr>
              <a:t>أو </a:t>
            </a:r>
            <a:r>
              <a:rPr lang="ar-SA" sz="1900">
                <a:latin typeface="Arial"/>
              </a:rPr>
              <a:t>تعديله أو الغاؤه وقراره في ذلك نهائي .</a:t>
            </a:r>
          </a:p>
          <a:p>
            <a:pPr indent="304800" algn="just" rtl="1">
              <a:lnSpc>
                <a:spcPts val="3014"/>
              </a:lnSpc>
            </a:pPr>
            <a:r>
              <a:rPr lang="ar-SA" sz="1900">
                <a:latin typeface="Arial"/>
              </a:rPr>
              <a:t>ولمجلس الكلية </a:t>
            </a:r>
            <a:r>
              <a:rPr lang="ar-SA" sz="2000">
                <a:latin typeface="Arial"/>
              </a:rPr>
              <a:t>أو </a:t>
            </a:r>
            <a:r>
              <a:rPr lang="ar-SA" sz="1900">
                <a:latin typeface="Arial"/>
              </a:rPr>
              <a:t>المعهد تثكيل لجان دائمة </a:t>
            </a:r>
            <a:r>
              <a:rPr lang="ar-SA" sz="2000">
                <a:latin typeface="Arial"/>
              </a:rPr>
              <a:t>أو</a:t>
            </a:r>
            <a:r>
              <a:rPr lang="ar-SA" sz="1900">
                <a:latin typeface="Arial"/>
              </a:rPr>
              <a:t>مؤقتة من بين </a:t>
            </a:r>
            <a:r>
              <a:rPr lang="ar-SA" sz="1700">
                <a:latin typeface="Arial"/>
              </a:rPr>
              <a:t>أعضائه </a:t>
            </a:r>
            <a:r>
              <a:rPr lang="ar-SA" sz="1900">
                <a:latin typeface="Arial"/>
              </a:rPr>
              <a:t>اومنضهم</a:t>
            </a:r>
            <a:r>
              <a:rPr lang="en-US" sz="1900">
                <a:latin typeface="Arial"/>
              </a:rPr>
              <a:t>٠</a:t>
            </a: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352</Words>
  <Application>Microsoft Office PowerPoint</Application>
  <PresentationFormat>Custom</PresentationFormat>
  <Paragraphs>20</Paragraphs>
  <Slides>2</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Office Theme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Mohammad Aabed</dc:creator>
  <cp:lastModifiedBy>Mohammad Aabed</cp:lastModifiedBy>
  <cp:revision>1</cp:revision>
  <dcterms:modified xsi:type="dcterms:W3CDTF">2015-04-17T19:33:22Z</dcterms:modified>
</cp:coreProperties>
</file>