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65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5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1739" y="2062716"/>
            <a:ext cx="5628167" cy="797796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 rtl="1">
              <a:lnSpc>
                <a:spcPts val="3350"/>
              </a:lnSpc>
              <a:spcAft>
                <a:spcPts val="1610"/>
              </a:spcAft>
            </a:pPr>
            <a:r>
              <a:rPr lang="en-US" sz="2800" b="1">
                <a:solidFill>
                  <a:srgbClr val="0C6DD4"/>
                </a:solidFill>
                <a:latin typeface="Arial"/>
              </a:rPr>
              <a:t>٠</a:t>
            </a:r>
            <a:r>
              <a:rPr lang="ar-SA" sz="2800" b="1">
                <a:solidFill>
                  <a:srgbClr val="0C6DD4"/>
                </a:solidFill>
                <a:latin typeface="Arial"/>
              </a:rPr>
              <a:t>دير </a:t>
            </a:r>
            <a:r>
              <a:rPr lang="ar-SA" sz="3000" b="1">
                <a:solidFill>
                  <a:srgbClr val="0C6DD4"/>
                </a:solidFill>
                <a:latin typeface="Arial"/>
              </a:rPr>
              <a:t>!لجامعة</a:t>
            </a:r>
          </a:p>
          <a:p>
            <a:pPr indent="0" algn="ctr" rtl="1">
              <a:lnSpc>
                <a:spcPts val="2680"/>
              </a:lnSpc>
              <a:spcAft>
                <a:spcPts val="1330"/>
              </a:spcAft>
            </a:pPr>
            <a:r>
              <a:rPr lang="ar-SA" sz="2400" b="1">
                <a:latin typeface="Arial"/>
              </a:rPr>
              <a:t>المادة الثالثة والعشرون</a:t>
            </a:r>
          </a:p>
          <a:p>
            <a:pPr indent="304800" algn="just" rtl="1">
              <a:lnSpc>
                <a:spcPts val="2120"/>
              </a:lnSpc>
              <a:spcAft>
                <a:spcPts val="350"/>
              </a:spcAft>
            </a:pPr>
            <a:r>
              <a:rPr lang="ar-SA" sz="1800" b="1">
                <a:latin typeface="Arial"/>
              </a:rPr>
              <a:t>يعين مدير الجامعة ويعفى من منحبه </a:t>
            </a:r>
            <a:r>
              <a:rPr lang="ar-SA" sz="1900">
                <a:latin typeface="Arial"/>
              </a:rPr>
              <a:t>بأمر </a:t>
            </a:r>
            <a:r>
              <a:rPr lang="ar-SA" sz="1800" b="1">
                <a:latin typeface="Arial"/>
              </a:rPr>
              <a:t>ملكي بناء عل </a:t>
            </a:r>
            <a:r>
              <a:rPr lang="ar-SA" sz="1900">
                <a:latin typeface="Arial"/>
              </a:rPr>
              <a:t>اقزاح </a:t>
            </a:r>
            <a:r>
              <a:rPr lang="ar-SA" sz="1800" b="1">
                <a:latin typeface="Arial"/>
              </a:rPr>
              <a:t>وزير</a:t>
            </a:r>
          </a:p>
          <a:p>
            <a:pPr indent="0" algn="just" rtl="1">
              <a:lnSpc>
                <a:spcPts val="2679"/>
              </a:lnSpc>
              <a:spcAft>
                <a:spcPts val="1330"/>
              </a:spcAft>
            </a:pPr>
            <a:r>
              <a:rPr lang="ar-SA" sz="1900">
                <a:latin typeface="Arial"/>
              </a:rPr>
              <a:t>التعليم العالي ويكوف تعيينه في المرتبة الممتازة وتطبق عليه أحكام موظفي المرتبة الممتازة .</a:t>
            </a:r>
          </a:p>
          <a:p>
            <a:pPr indent="0" algn="ctr" rtl="1">
              <a:lnSpc>
                <a:spcPts val="2680"/>
              </a:lnSpc>
              <a:spcAft>
                <a:spcPts val="910"/>
              </a:spcAft>
            </a:pPr>
            <a:r>
              <a:rPr lang="ar-SA" sz="2400" b="1">
                <a:latin typeface="Arial"/>
              </a:rPr>
              <a:t>المادة الرابعة واسرون</a:t>
            </a:r>
          </a:p>
          <a:p>
            <a:pPr indent="304800" algn="just" rtl="1">
              <a:lnSpc>
                <a:spcPts val="2986"/>
              </a:lnSpc>
              <a:spcAft>
                <a:spcPts val="910"/>
              </a:spcAft>
            </a:pPr>
            <a:r>
              <a:rPr lang="ar-SA" sz="1900">
                <a:latin typeface="Arial"/>
              </a:rPr>
              <a:t>يكون </a:t>
            </a:r>
            <a:r>
              <a:rPr lang="ar-SA" sz="1600">
                <a:latin typeface="Arial"/>
              </a:rPr>
              <a:t>مدير </a:t>
            </a:r>
            <a:r>
              <a:rPr lang="ar-SA" sz="1900">
                <a:latin typeface="Arial"/>
              </a:rPr>
              <a:t>الجامعة سرولا أ</a:t>
            </a:r>
            <a:r>
              <a:rPr lang="en-US" sz="1900">
                <a:latin typeface="Arial"/>
              </a:rPr>
              <a:t>٠</a:t>
            </a:r>
            <a:r>
              <a:rPr lang="ar-SA" sz="1900">
                <a:latin typeface="Arial"/>
              </a:rPr>
              <a:t>ام وزير التعليم العالي </a:t>
            </a:r>
            <a:r>
              <a:rPr lang="ar-SA" sz="1600">
                <a:latin typeface="Arial"/>
              </a:rPr>
              <a:t>طبقأ </a:t>
            </a:r>
            <a:r>
              <a:rPr lang="ar-SA" sz="1900">
                <a:latin typeface="Arial"/>
              </a:rPr>
              <a:t>لهذا النظام وهولي إدارة شؤونها العلمية، والإدارية، والمالية، </a:t>
            </a:r>
            <a:r>
              <a:rPr lang="ar-SA" sz="1600">
                <a:latin typeface="Arial"/>
              </a:rPr>
              <a:t>وي</a:t>
            </a:r>
            <a:r>
              <a:rPr lang="en-US" sz="1600">
                <a:latin typeface="Arial"/>
              </a:rPr>
              <a:t>٠</a:t>
            </a:r>
            <a:r>
              <a:rPr lang="ar-SA" sz="1600">
                <a:latin typeface="Arial"/>
              </a:rPr>
              <a:t>ثرف </a:t>
            </a:r>
            <a:r>
              <a:rPr lang="ar-SA" sz="1900">
                <a:latin typeface="Arial"/>
              </a:rPr>
              <a:t>عل تنغيذ هذا النظام ولواثحه وقرارات مجلس التعليم العالي ولوائح الجامعة وقرارات مجالسها ويمثل الجامعة أ</a:t>
            </a:r>
            <a:r>
              <a:rPr lang="en-US" sz="1900">
                <a:latin typeface="Arial"/>
              </a:rPr>
              <a:t>٠</a:t>
            </a:r>
            <a:r>
              <a:rPr lang="ar-SA" sz="1900">
                <a:latin typeface="Arial"/>
              </a:rPr>
              <a:t>ام الهيئات الأخرى، وله أن يغوضى بعض صلاحياته </a:t>
            </a:r>
            <a:r>
              <a:rPr lang="en-US" sz="1900">
                <a:latin typeface="Arial"/>
              </a:rPr>
              <a:t>٠</a:t>
            </a:r>
          </a:p>
          <a:p>
            <a:pPr indent="0" algn="ctr" rtl="1">
              <a:lnSpc>
                <a:spcPts val="2680"/>
              </a:lnSpc>
              <a:spcAft>
                <a:spcPts val="910"/>
              </a:spcAft>
            </a:pPr>
            <a:r>
              <a:rPr lang="ar-SA" sz="2400" b="1">
                <a:latin typeface="Arial"/>
              </a:rPr>
              <a:t>المادة الخامسة واسرون</a:t>
            </a:r>
          </a:p>
          <a:p>
            <a:pPr indent="304800" algn="just" rtl="1">
              <a:lnSpc>
                <a:spcPts val="3098"/>
              </a:lnSpc>
              <a:spcAft>
                <a:spcPts val="350"/>
              </a:spcAft>
            </a:pPr>
            <a:r>
              <a:rPr lang="ar-SA" sz="1900">
                <a:latin typeface="Arial"/>
              </a:rPr>
              <a:t>يقدم </a:t>
            </a:r>
            <a:r>
              <a:rPr lang="ar-SA" sz="1600">
                <a:latin typeface="Arial"/>
              </a:rPr>
              <a:t>مدير </a:t>
            </a:r>
            <a:r>
              <a:rPr lang="ar-SA" sz="1900">
                <a:latin typeface="Arial"/>
              </a:rPr>
              <a:t>الجامعة </a:t>
            </a:r>
            <a:r>
              <a:rPr lang="ar-SA" sz="1600">
                <a:latin typeface="Arial"/>
              </a:rPr>
              <a:t>لوزير </a:t>
            </a:r>
            <a:r>
              <a:rPr lang="ar-SA" sz="1900">
                <a:latin typeface="Arial"/>
              </a:rPr>
              <a:t>التعليم العالي </a:t>
            </a:r>
            <a:r>
              <a:rPr lang="ar-SA" sz="1800" b="1">
                <a:latin typeface="Arial"/>
              </a:rPr>
              <a:t>تقر</a:t>
            </a:r>
            <a:r>
              <a:rPr lang="ar-SA" sz="1500" b="1">
                <a:latin typeface="Arial"/>
              </a:rPr>
              <a:t>يرأ </a:t>
            </a:r>
            <a:r>
              <a:rPr lang="ar-SA" sz="1900">
                <a:latin typeface="Arial"/>
              </a:rPr>
              <a:t>عن </a:t>
            </a:r>
            <a:r>
              <a:rPr lang="ar-SA" sz="1800" b="1">
                <a:latin typeface="Arial"/>
              </a:rPr>
              <a:t>شؤون </a:t>
            </a:r>
            <a:r>
              <a:rPr lang="ar-SA" sz="1900">
                <a:latin typeface="Arial"/>
              </a:rPr>
              <a:t>الجامعة </a:t>
            </a:r>
            <a:r>
              <a:rPr lang="ar-SA" sz="1800" b="1">
                <a:latin typeface="Arial"/>
              </a:rPr>
              <a:t>ونواحي </a:t>
            </a:r>
            <a:r>
              <a:rPr lang="ar-SA" sz="1900">
                <a:latin typeface="Arial"/>
              </a:rPr>
              <a:t>نشاطها عن كل سة دراسة في </a:t>
            </a:r>
            <a:r>
              <a:rPr lang="ar-SA" sz="2100">
                <a:latin typeface="Arial"/>
              </a:rPr>
              <a:t>ئوءل</a:t>
            </a:r>
            <a:r>
              <a:rPr lang="en-US" sz="2100">
                <a:latin typeface="Arial"/>
              </a:rPr>
              <a:t>٠</a:t>
            </a:r>
            <a:r>
              <a:rPr lang="ar-SA" sz="2100">
                <a:latin typeface="Arial"/>
              </a:rPr>
              <a:t> لا </a:t>
            </a:r>
            <a:r>
              <a:rPr lang="ar-SA" sz="1900">
                <a:latin typeface="Arial"/>
              </a:rPr>
              <a:t>يتجاوز الثهر الربع من السنة الدراسية التالية لها وذلك طبقا للعناصر الني يضعها مجلس</a:t>
            </a:r>
          </a:p>
          <a:p>
            <a:pPr indent="0" algn="just" rtl="1">
              <a:lnSpc>
                <a:spcPts val="2958"/>
              </a:lnSpc>
            </a:pPr>
            <a:r>
              <a:rPr lang="ar-SA" sz="1800" b="1">
                <a:latin typeface="Arial"/>
              </a:rPr>
              <a:t>التعليم العالي، ويتم إقرار التقرض من قبل </a:t>
            </a:r>
            <a:r>
              <a:rPr lang="ar-SA" sz="1700" b="1">
                <a:latin typeface="Arial"/>
              </a:rPr>
              <a:t>مجلس </a:t>
            </a:r>
            <a:r>
              <a:rPr lang="ar-SA" sz="1800" b="1">
                <a:latin typeface="Arial"/>
              </a:rPr>
              <a:t>الجامعة المختص، وعل وزض التعليم العالي رفع التقرير </a:t>
            </a:r>
            <a:r>
              <a:rPr lang="ar-SA" sz="1800">
                <a:latin typeface="Arial"/>
              </a:rPr>
              <a:t>إلى </a:t>
            </a:r>
            <a:r>
              <a:rPr lang="ar-SA" sz="1700" b="1">
                <a:latin typeface="Arial"/>
              </a:rPr>
              <a:t>مجلس </a:t>
            </a:r>
            <a:r>
              <a:rPr lang="ar-SA" sz="1800" b="1">
                <a:latin typeface="Arial"/>
              </a:rPr>
              <a:t>التعليم العالي ويناقش التقرير في أول دورة </a:t>
            </a:r>
            <a:r>
              <a:rPr lang="ar-SA" sz="1700" b="1">
                <a:latin typeface="Arial"/>
              </a:rPr>
              <a:t>للمجلس </a:t>
            </a:r>
            <a:r>
              <a:rPr lang="ar-SA" sz="1900">
                <a:latin typeface="Arial"/>
              </a:rPr>
              <a:t>نمهيدأ </a:t>
            </a:r>
            <a:r>
              <a:rPr lang="ar-SA" sz="1800" b="1">
                <a:latin typeface="Arial"/>
              </a:rPr>
              <a:t>لرفعه </a:t>
            </a:r>
            <a:r>
              <a:rPr lang="ar-SA" sz="1800">
                <a:latin typeface="Arial"/>
              </a:rPr>
              <a:t>إلى </a:t>
            </a:r>
            <a:r>
              <a:rPr lang="ar-SA" sz="1700" b="1">
                <a:latin typeface="Arial"/>
              </a:rPr>
              <a:t>رئيس مجلس </a:t>
            </a:r>
            <a:r>
              <a:rPr lang="ar-SA" sz="1800" b="1">
                <a:latin typeface="Arial"/>
              </a:rPr>
              <a:t>الوزراء 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Aabed</dc:creator>
  <cp:lastModifiedBy>Mohammad Aabed</cp:lastModifiedBy>
  <cp:revision>1</cp:revision>
  <dcterms:modified xsi:type="dcterms:W3CDTF">2015-04-17T19:33:56Z</dcterms:modified>
</cp:coreProperties>
</file>