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423" y="10005237"/>
            <a:ext cx="6744586" cy="6911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37190" y="804530"/>
            <a:ext cx="6131442" cy="5482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50333" indent="0" algn="ctr" rtl="1">
              <a:lnSpc>
                <a:spcPts val="2900"/>
              </a:lnSpc>
              <a:spcAft>
                <a:spcPts val="560"/>
              </a:spcAft>
            </a:pPr>
            <a:r>
              <a:rPr lang="ar-SA" sz="2600" b="1">
                <a:solidFill>
                  <a:srgbClr val="E65617"/>
                </a:solidFill>
                <a:latin typeface="Arial"/>
              </a:rPr>
              <a:t>الاالالي</a:t>
            </a:r>
          </a:p>
          <a:p>
            <a:pPr marL="150333" indent="0" algn="ctr" rtl="1">
              <a:lnSpc>
                <a:spcPts val="3350"/>
              </a:lnSpc>
              <a:spcAft>
                <a:spcPts val="2870"/>
              </a:spcAft>
            </a:pPr>
            <a:r>
              <a:rPr lang="ar-SA" sz="2500">
                <a:latin typeface="Arial Unicode MS"/>
              </a:rPr>
              <a:t>(( الد نجات العلمية ))</a:t>
            </a:r>
          </a:p>
          <a:p>
            <a:pPr marL="150333" indent="0" algn="ctr" rtl="1">
              <a:lnSpc>
                <a:spcPts val="3350"/>
              </a:lnSpc>
              <a:spcAft>
                <a:spcPts val="2870"/>
              </a:spcAft>
            </a:pPr>
            <a:r>
              <a:rPr lang="ar-SA" sz="2500">
                <a:latin typeface="Arial Unicode MS"/>
              </a:rPr>
              <a:t>المادة الثانية</a:t>
            </a:r>
          </a:p>
          <a:p>
            <a:pPr indent="254000" algn="r" rtl="1">
              <a:lnSpc>
                <a:spcPts val="3684"/>
              </a:lnSpc>
            </a:pPr>
            <a:r>
              <a:rPr lang="ar-SA" sz="1800">
                <a:latin typeface="Arial Unicode MS"/>
              </a:rPr>
              <a:t>يمخ مجلس الجامعة الدرجات العلمية الآتية بناء </a:t>
            </a:r>
            <a:r>
              <a:rPr lang="ar-SA" sz="1900">
                <a:latin typeface="Arial Unicode MS"/>
              </a:rPr>
              <a:t>على </a:t>
            </a:r>
            <a:r>
              <a:rPr lang="ar-SA" sz="1800">
                <a:latin typeface="Arial Unicode MS"/>
              </a:rPr>
              <a:t>توبة مجلي الشم والكية وتاييد مجلس عمادة الدرامات العب </a:t>
            </a:r>
            <a:r>
              <a:rPr lang="en-US" sz="2200">
                <a:latin typeface="Arial Unicode MS"/>
              </a:rPr>
              <a:t>١</a:t>
            </a:r>
            <a:r>
              <a:rPr lang="ar-SA" sz="2200">
                <a:latin typeface="Arial Unicode MS"/>
              </a:rPr>
              <a:t> </a:t>
            </a:r>
            <a:r>
              <a:rPr lang="ar-SA" sz="1800">
                <a:latin typeface="Arial Unicode MS"/>
              </a:rPr>
              <a:t>- الدبلوم </a:t>
            </a:r>
            <a:r>
              <a:rPr lang="en-US" sz="1800">
                <a:latin typeface="Arial Unicode MS"/>
              </a:rPr>
              <a:t>٠</a:t>
            </a:r>
          </a:p>
          <a:p>
            <a:pPr indent="0" algn="r" rtl="1">
              <a:lnSpc>
                <a:spcPts val="3014"/>
              </a:lnSpc>
              <a:spcAft>
                <a:spcPts val="2870"/>
              </a:spcAft>
            </a:pPr>
            <a:r>
              <a:rPr lang="en-US" sz="1800">
                <a:latin typeface="Arial Unicode MS"/>
              </a:rPr>
              <a:t>٢</a:t>
            </a:r>
            <a:r>
              <a:rPr lang="ar-SA" sz="1800">
                <a:latin typeface="Arial Unicode MS"/>
              </a:rPr>
              <a:t>-</a:t>
            </a:r>
            <a:r>
              <a:rPr lang="ar-SA" sz="1900">
                <a:latin typeface="Arial Unicode MS"/>
              </a:rPr>
              <a:t>الما</a:t>
            </a:r>
            <a:r>
              <a:rPr lang="ar-SA" sz="1800">
                <a:latin typeface="Arial Unicode MS"/>
              </a:rPr>
              <a:t>جير </a:t>
            </a:r>
            <a:r>
              <a:rPr lang="ar-SA" sz="1900">
                <a:latin typeface="Arial Unicode MS"/>
              </a:rPr>
              <a:t>(العابة). </a:t>
            </a:r>
            <a:r>
              <a:rPr lang="en-US" sz="1900">
                <a:latin typeface="Arial Unicode MS"/>
              </a:rPr>
              <a:t>٣</a:t>
            </a:r>
            <a:r>
              <a:rPr lang="ar-SA" sz="1900">
                <a:latin typeface="Arial Unicode MS"/>
              </a:rPr>
              <a:t>- الدكتوراه( العابة العاية).</a:t>
            </a:r>
          </a:p>
          <a:p>
            <a:pPr marL="150333" indent="0" algn="ctr" rtl="1">
              <a:lnSpc>
                <a:spcPts val="3350"/>
              </a:lnSpc>
              <a:spcAft>
                <a:spcPts val="2870"/>
              </a:spcAft>
            </a:pPr>
            <a:r>
              <a:rPr lang="ar-SA" sz="2500">
                <a:latin typeface="Arial Unicode MS"/>
              </a:rPr>
              <a:t>المادة الثالثة</a:t>
            </a:r>
          </a:p>
        </p:txBody>
      </p:sp>
      <p:sp>
        <p:nvSpPr>
          <p:cNvPr id="4" name="Rectangle 3"/>
          <p:cNvSpPr/>
          <p:nvPr/>
        </p:nvSpPr>
        <p:spPr>
          <a:xfrm>
            <a:off x="719469" y="6982046"/>
            <a:ext cx="6131442" cy="227536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254000" algn="r" rtl="1">
              <a:lnSpc>
                <a:spcPts val="3684"/>
              </a:lnSpc>
              <a:spcBef>
                <a:spcPts val="2870"/>
              </a:spcBef>
            </a:pPr>
            <a:r>
              <a:rPr lang="ar-SA" sz="1800">
                <a:latin typeface="Arial Unicode MS"/>
              </a:rPr>
              <a:t>تكون متطلبات الدراسة للدرجات العلمية المنصرمى عليها في المادة الثائية </a:t>
            </a:r>
            <a:r>
              <a:rPr lang="ar-SA" sz="1900">
                <a:latin typeface="Arial Unicode MS"/>
              </a:rPr>
              <a:t>وفق أحكام هذ</a:t>
            </a:r>
            <a:r>
              <a:rPr lang="en-US" sz="1900">
                <a:latin typeface="Arial Unicode MS"/>
              </a:rPr>
              <a:t>٥</a:t>
            </a:r>
            <a:r>
              <a:rPr lang="ar-SA" sz="1900">
                <a:latin typeface="Arial Unicode MS"/>
              </a:rPr>
              <a:t> اللائحة </a:t>
            </a:r>
            <a:r>
              <a:rPr lang="ar-SA" sz="1800">
                <a:latin typeface="Arial Unicode MS"/>
              </a:rPr>
              <a:t>ويتثتى من ذلك : </a:t>
            </a:r>
            <a:r>
              <a:rPr lang="en-US" sz="2200">
                <a:latin typeface="Arial Unicode MS"/>
              </a:rPr>
              <a:t>١</a:t>
            </a:r>
            <a:r>
              <a:rPr lang="ar-SA" sz="2200">
                <a:latin typeface="Arial Unicode MS"/>
              </a:rPr>
              <a:t> </a:t>
            </a:r>
            <a:r>
              <a:rPr lang="ar-SA" sz="1800">
                <a:latin typeface="Arial Unicode MS"/>
              </a:rPr>
              <a:t>- الدبلومات الطبية . </a:t>
            </a:r>
            <a:r>
              <a:rPr lang="en-US" sz="1800">
                <a:latin typeface="Arial Unicode MS"/>
              </a:rPr>
              <a:t>٢</a:t>
            </a:r>
            <a:r>
              <a:rPr lang="ar-SA" sz="1800">
                <a:latin typeface="Arial Unicode MS"/>
              </a:rPr>
              <a:t>- الزمالات الطبية.</a:t>
            </a:r>
          </a:p>
          <a:p>
            <a:pPr indent="0" algn="r" rtl="1">
              <a:lnSpc>
                <a:spcPts val="2680"/>
              </a:lnSpc>
              <a:spcAft>
                <a:spcPts val="4970"/>
              </a:spcAft>
            </a:pPr>
            <a:r>
              <a:rPr lang="ar-SA" sz="2000">
                <a:latin typeface="Arial Unicode MS"/>
              </a:rPr>
              <a:t>فيطبق </a:t>
            </a:r>
            <a:r>
              <a:rPr lang="ar-SA" sz="1900">
                <a:latin typeface="Arial Unicode MS"/>
              </a:rPr>
              <a:t>عليهما </a:t>
            </a:r>
            <a:r>
              <a:rPr lang="ar-SA" sz="1800">
                <a:latin typeface="Arial Unicode MS"/>
              </a:rPr>
              <a:t>القواعد واللوائح الصادرة من مجلس الجامعة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2015-04-17T19:02:05Z</dcterms:modified>
</cp:coreProperties>
</file>