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8088" cy="106965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2265" y="1739503"/>
            <a:ext cx="5661422" cy="74295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 rtl="1">
              <a:lnSpc>
                <a:spcPts val="2900"/>
              </a:lnSpc>
              <a:spcAft>
                <a:spcPts val="1960"/>
              </a:spcAft>
            </a:pPr>
            <a:r>
              <a:rPr lang="ar-SA" sz="2600" b="1">
                <a:solidFill>
                  <a:srgbClr val="2782DC"/>
                </a:solidFill>
                <a:latin typeface="Arial"/>
              </a:rPr>
              <a:t>اس</a:t>
            </a:r>
            <a:r>
              <a:rPr lang="en-US" sz="2600" b="1">
                <a:solidFill>
                  <a:srgbClr val="2782DC"/>
                </a:solidFill>
                <a:latin typeface="Arial"/>
              </a:rPr>
              <a:t>١</a:t>
            </a:r>
            <a:r>
              <a:rPr lang="ar-SA" sz="2600" b="1">
                <a:solidFill>
                  <a:srgbClr val="2782DC"/>
                </a:solidFill>
                <a:latin typeface="Arial"/>
              </a:rPr>
              <a:t>أ ؤوئلاؤه.</a:t>
            </a:r>
          </a:p>
          <a:p>
            <a:pPr indent="0" algn="ctr" rtl="1">
              <a:lnSpc>
                <a:spcPts val="2680"/>
              </a:lnSpc>
              <a:spcAft>
                <a:spcPts val="1050"/>
              </a:spcAft>
            </a:pPr>
            <a:r>
              <a:rPr lang="ar-SA" sz="2400" b="1">
                <a:latin typeface="Arial"/>
              </a:rPr>
              <a:t>المادة السادسة والثلاثون</a:t>
            </a:r>
          </a:p>
          <a:p>
            <a:pPr indent="317500" algn="just" rtl="1">
              <a:lnSpc>
                <a:spcPts val="3291"/>
              </a:lnSpc>
              <a:spcAft>
                <a:spcPts val="1540"/>
              </a:spcAft>
            </a:pPr>
            <a:r>
              <a:rPr lang="ar-SA" sz="1900">
                <a:latin typeface="Arial"/>
              </a:rPr>
              <a:t>يعين عميد الكلية أو المعهد </a:t>
            </a:r>
            <a:r>
              <a:rPr lang="ar-SA" sz="1800">
                <a:latin typeface="Arial"/>
              </a:rPr>
              <a:t>من </a:t>
            </a:r>
            <a:r>
              <a:rPr lang="ar-SA" sz="1900">
                <a:latin typeface="Arial"/>
              </a:rPr>
              <a:t>أعضاء هيئة التدريس العود يين </a:t>
            </a:r>
            <a:r>
              <a:rPr lang="ar-SA" sz="1800">
                <a:latin typeface="Arial"/>
              </a:rPr>
              <a:t>المتميزين </a:t>
            </a:r>
            <a:r>
              <a:rPr lang="ar-SA" sz="1900">
                <a:latin typeface="Arial"/>
              </a:rPr>
              <a:t>بالكفاءة العلمية والادارية </a:t>
            </a:r>
            <a:r>
              <a:rPr lang="ar-SA" sz="1800" b="1">
                <a:latin typeface="Arial"/>
              </a:rPr>
              <a:t>بقرار </a:t>
            </a:r>
            <a:r>
              <a:rPr lang="ar-SA" sz="1900">
                <a:latin typeface="Arial"/>
              </a:rPr>
              <a:t>من وزير </a:t>
            </a:r>
            <a:r>
              <a:rPr lang="ar-SA" sz="1800">
                <a:latin typeface="Arial"/>
              </a:rPr>
              <a:t>التعليم </a:t>
            </a:r>
            <a:r>
              <a:rPr lang="ar-SA" sz="1900">
                <a:latin typeface="Arial"/>
              </a:rPr>
              <a:t>العالي بناء عل ترشح </a:t>
            </a:r>
            <a:r>
              <a:rPr lang="ar-SA" sz="1600">
                <a:latin typeface="Arial"/>
              </a:rPr>
              <a:t>مدير </a:t>
            </a:r>
            <a:r>
              <a:rPr lang="ar-SA" sz="1900">
                <a:latin typeface="Arial"/>
              </a:rPr>
              <a:t>الجامعة، ويكوف التعيين لمدة سنتين قابلة للتجدين. .</a:t>
            </a:r>
          </a:p>
          <a:p>
            <a:pPr indent="0" algn="ctr" rtl="1">
              <a:lnSpc>
                <a:spcPts val="2680"/>
              </a:lnSpc>
              <a:spcAft>
                <a:spcPts val="1050"/>
              </a:spcAft>
            </a:pPr>
            <a:r>
              <a:rPr lang="ar-SA" sz="2400" b="1">
                <a:latin typeface="Arial"/>
              </a:rPr>
              <a:t>المادة السابعة والثلاثون</a:t>
            </a:r>
          </a:p>
          <a:p>
            <a:pPr indent="317500" algn="just" rtl="1">
              <a:lnSpc>
                <a:spcPts val="3094"/>
              </a:lnSpc>
              <a:spcAft>
                <a:spcPts val="280"/>
              </a:spcAft>
            </a:pPr>
            <a:r>
              <a:rPr lang="ar-SA" sz="1900">
                <a:latin typeface="Arial"/>
              </a:rPr>
              <a:t>يتولى العميد إدارة الشؤون العلمية والإدارية والمالية للكلية أو المعهد </a:t>
            </a:r>
            <a:r>
              <a:rPr lang="ar-SA" sz="750">
                <a:latin typeface="Arial"/>
              </a:rPr>
              <a:t>في </a:t>
            </a:r>
            <a:r>
              <a:rPr lang="ar-SA" sz="1900">
                <a:latin typeface="Arial"/>
              </a:rPr>
              <a:t>حدود هذا النظام ولوائحه </a:t>
            </a:r>
            <a:r>
              <a:rPr lang="ar-SA" sz="750">
                <a:latin typeface="Arial"/>
              </a:rPr>
              <a:t>ا </a:t>
            </a:r>
            <a:r>
              <a:rPr lang="ar-SA" sz="1900">
                <a:latin typeface="Arial"/>
              </a:rPr>
              <a:t>ويقدم إلى مدير الجامعة في نهاية </a:t>
            </a:r>
            <a:r>
              <a:rPr lang="ar-SA" sz="1800">
                <a:latin typeface="Arial"/>
              </a:rPr>
              <a:t>كان </a:t>
            </a:r>
            <a:r>
              <a:rPr lang="ar-SA" sz="1900">
                <a:latin typeface="Arial"/>
              </a:rPr>
              <a:t>سنة جامعية تقريرأ </a:t>
            </a:r>
            <a:r>
              <a:rPr lang="ar-SA" sz="1800">
                <a:latin typeface="Arial"/>
              </a:rPr>
              <a:t>عن </a:t>
            </a:r>
            <a:r>
              <a:rPr lang="ar-SA" sz="1900">
                <a:latin typeface="Arial"/>
              </a:rPr>
              <a:t>شؤون التعليم وسائر وجو النشاط في الكلية أو</a:t>
            </a:r>
          </a:p>
          <a:p>
            <a:pPr indent="0" algn="r" rtl="1">
              <a:lnSpc>
                <a:spcPts val="2230"/>
              </a:lnSpc>
              <a:spcAft>
                <a:spcPts val="1050"/>
              </a:spcAft>
            </a:pPr>
            <a:r>
              <a:rPr lang="ar-SA" sz="2000">
                <a:latin typeface="Arial"/>
              </a:rPr>
              <a:t>المعهد.</a:t>
            </a:r>
          </a:p>
          <a:p>
            <a:pPr indent="0" algn="ctr" rtl="1">
              <a:lnSpc>
                <a:spcPts val="2680"/>
              </a:lnSpc>
              <a:spcAft>
                <a:spcPts val="1050"/>
              </a:spcAft>
            </a:pPr>
            <a:r>
              <a:rPr lang="ar-SA" sz="2400" b="1">
                <a:latin typeface="Arial"/>
              </a:rPr>
              <a:t>المادة الثامنة والثلاثون</a:t>
            </a:r>
          </a:p>
          <a:p>
            <a:pPr indent="317500" algn="just" rtl="1">
              <a:lnSpc>
                <a:spcPts val="3150"/>
              </a:lnSpc>
            </a:pPr>
            <a:r>
              <a:rPr lang="ar-SA" sz="1900">
                <a:latin typeface="Arial"/>
              </a:rPr>
              <a:t>يجوز أن يكون لكل كلية أو معهد وكيل أو أكثر من أعضاء هيئة التدريس الموديين المتميزين بالكفاءة العلمية والإدارية يعينهم مدير الجامعة لمدة سنتين قابلة للتجديد بناء عل </a:t>
            </a:r>
            <a:r>
              <a:rPr lang="ar-SA" sz="1700" b="1">
                <a:latin typeface="Arial"/>
              </a:rPr>
              <a:t>ترشح </a:t>
            </a:r>
            <a:r>
              <a:rPr lang="ar-SA" sz="1900">
                <a:latin typeface="Arial"/>
              </a:rPr>
              <a:t>العميد، ويماون الوكيان العميد في أعإله وينوب عنه أقدم الوكلاء عند تعددهم أثناء غيابه أو خلو منصبه </a:t>
            </a:r>
            <a:r>
              <a:rPr lang="ar-SA" sz="2100">
                <a:latin typeface="Arial"/>
              </a:rPr>
              <a:t>و</a:t>
            </a:r>
            <a:r>
              <a:rPr lang="en-US" sz="2100">
                <a:latin typeface="Arial"/>
              </a:rPr>
              <a:t>٠</a:t>
            </a:r>
            <a:r>
              <a:rPr lang="ar-SA" sz="2100">
                <a:latin typeface="Arial"/>
              </a:rPr>
              <a:t>رلى </a:t>
            </a:r>
            <a:r>
              <a:rPr lang="ar-SA" sz="1900">
                <a:latin typeface="Arial"/>
              </a:rPr>
              <a:t>أحدهم أمانة مجلس الكلية أو المعهد 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0474" y="464288"/>
            <a:ext cx="5635256" cy="531982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 rtl="1">
              <a:lnSpc>
                <a:spcPts val="6030"/>
              </a:lnSpc>
              <a:spcAft>
                <a:spcPts val="1610"/>
              </a:spcAft>
            </a:pPr>
            <a:r>
              <a:rPr lang="ar-SA" sz="5400">
                <a:latin typeface="Arial"/>
              </a:rPr>
              <a:t>ج</a:t>
            </a:r>
          </a:p>
          <a:p>
            <a:pPr indent="0" algn="ctr" rtl="1">
              <a:lnSpc>
                <a:spcPts val="2680"/>
              </a:lnSpc>
              <a:spcAft>
                <a:spcPts val="1050"/>
              </a:spcAft>
            </a:pPr>
            <a:r>
              <a:rPr lang="ar-SA" sz="2400" b="1">
                <a:latin typeface="Arial"/>
              </a:rPr>
              <a:t>المادة التاسعة والثلاثون</a:t>
            </a:r>
          </a:p>
          <a:p>
            <a:pPr indent="304800" algn="just" rtl="1">
              <a:lnSpc>
                <a:spcPts val="3265"/>
              </a:lnSpc>
              <a:spcAft>
                <a:spcPts val="770"/>
              </a:spcAft>
            </a:pPr>
            <a:r>
              <a:rPr lang="ar-SA" sz="1900">
                <a:latin typeface="Arial"/>
              </a:rPr>
              <a:t>يعحن عمداء العإدابت </a:t>
            </a:r>
            <a:r>
              <a:rPr lang="en-US" sz="1900">
                <a:latin typeface="Arial"/>
              </a:rPr>
              <a:t>١</a:t>
            </a:r>
            <a:r>
              <a:rPr lang="ar-SA" sz="1900">
                <a:latin typeface="Arial"/>
              </a:rPr>
              <a:t>لاذدة من أعضنء </a:t>
            </a:r>
            <a:r>
              <a:rPr lang="ar-SA" sz="1800">
                <a:latin typeface="Arial"/>
              </a:rPr>
              <a:t>هيئه </a:t>
            </a:r>
            <a:r>
              <a:rPr lang="ar-SA" sz="1900">
                <a:latin typeface="Arial"/>
              </a:rPr>
              <a:t>التدريس ا لسعوديحت </a:t>
            </a:r>
            <a:r>
              <a:rPr lang="ar-SA" sz="1800">
                <a:latin typeface="Arial"/>
              </a:rPr>
              <a:t>المتميزين </a:t>
            </a:r>
            <a:r>
              <a:rPr lang="ar-SA" sz="1900">
                <a:latin typeface="Arial"/>
              </a:rPr>
              <a:t>بالكفاءة العلمية والإدارية </a:t>
            </a:r>
            <a:r>
              <a:rPr lang="ar-SA" sz="1800" b="1">
                <a:latin typeface="Arial"/>
              </a:rPr>
              <a:t>بقرار </a:t>
            </a:r>
            <a:r>
              <a:rPr lang="ar-SA" sz="1900">
                <a:latin typeface="Arial"/>
              </a:rPr>
              <a:t>من وزير التعليم العالي بناء عل </a:t>
            </a:r>
            <a:r>
              <a:rPr lang="ar-SA" sz="1800" b="1">
                <a:latin typeface="Arial"/>
              </a:rPr>
              <a:t>ترشيح </a:t>
            </a:r>
            <a:r>
              <a:rPr lang="ar-SA" sz="1900">
                <a:latin typeface="Arial"/>
              </a:rPr>
              <a:t>مدير الجامعة ويكون التعيين لمدة سنتين قابلة للتجديد .</a:t>
            </a:r>
          </a:p>
          <a:p>
            <a:pPr indent="0" algn="ctr" rtl="1">
              <a:lnSpc>
                <a:spcPts val="2900"/>
              </a:lnSpc>
              <a:spcAft>
                <a:spcPts val="770"/>
              </a:spcAft>
            </a:pPr>
            <a:r>
              <a:rPr lang="ar-SA" sz="2400" b="1">
                <a:latin typeface="Arial"/>
              </a:rPr>
              <a:t>المادة </a:t>
            </a:r>
            <a:r>
              <a:rPr lang="ar-SA" sz="2600" b="1">
                <a:latin typeface="Arial"/>
              </a:rPr>
              <a:t>الأربعون</a:t>
            </a:r>
          </a:p>
          <a:p>
            <a:pPr indent="304800" algn="just" rtl="1">
              <a:lnSpc>
                <a:spcPts val="3042"/>
              </a:lnSpc>
              <a:spcAft>
                <a:spcPts val="2030"/>
              </a:spcAft>
            </a:pPr>
            <a:r>
              <a:rPr lang="ar-SA" sz="1900">
                <a:latin typeface="Arial"/>
              </a:rPr>
              <a:t>يجوز أن يعين </a:t>
            </a:r>
            <a:r>
              <a:rPr lang="ar-SA" sz="1800">
                <a:latin typeface="Arial"/>
              </a:rPr>
              <a:t>من </a:t>
            </a:r>
            <a:r>
              <a:rPr lang="ar-SA" sz="1900">
                <a:latin typeface="Arial"/>
              </a:rPr>
              <a:t>أ</a:t>
            </a:r>
            <a:r>
              <a:rPr lang="en-US" sz="1800">
                <a:latin typeface="Arial"/>
              </a:rPr>
              <a:t>٠</a:t>
            </a:r>
            <a:r>
              <a:rPr lang="ar-SA" sz="1800">
                <a:latin typeface="Arial"/>
              </a:rPr>
              <a:t>ءضا </a:t>
            </a:r>
            <a:r>
              <a:rPr lang="ar-SA" sz="1900">
                <a:latin typeface="Arial"/>
              </a:rPr>
              <a:t>ء </a:t>
            </a:r>
            <a:r>
              <a:rPr lang="ar-SA" sz="1800">
                <a:latin typeface="Arial"/>
              </a:rPr>
              <a:t>هيئه </a:t>
            </a:r>
            <a:r>
              <a:rPr lang="ar-SA" sz="1900">
                <a:latin typeface="Arial"/>
              </a:rPr>
              <a:t>التدريس السعوديحن المتميزين بالكفاءة العلمية والإدارية وكلاء لعمداء العإدات الن ندة ويتم التعيين </a:t>
            </a:r>
            <a:r>
              <a:rPr lang="ar-SA" sz="1800" b="1">
                <a:latin typeface="Arial"/>
              </a:rPr>
              <a:t>بقرار </a:t>
            </a:r>
            <a:r>
              <a:rPr lang="ar-SA" sz="1800">
                <a:latin typeface="Arial"/>
              </a:rPr>
              <a:t>من </a:t>
            </a:r>
            <a:r>
              <a:rPr lang="ar-SA" sz="1900">
                <a:latin typeface="Arial"/>
              </a:rPr>
              <a:t>مدير الجامعة </a:t>
            </a:r>
            <a:r>
              <a:rPr lang="ar-SA" sz="1800">
                <a:latin typeface="Arial"/>
              </a:rPr>
              <a:t>بناء </a:t>
            </a:r>
            <a:r>
              <a:rPr lang="ar-SA" sz="1900">
                <a:latin typeface="Arial"/>
              </a:rPr>
              <a:t>عل </a:t>
            </a:r>
            <a:r>
              <a:rPr lang="ar-SA" sz="1800" b="1">
                <a:latin typeface="Arial"/>
              </a:rPr>
              <a:t>ترشح </a:t>
            </a:r>
            <a:r>
              <a:rPr lang="ar-SA" sz="1900">
                <a:latin typeface="Arial"/>
              </a:rPr>
              <a:t>العميد ويكون التبين لمدة سنتين قابلة للتجديد ويعاون </a:t>
            </a:r>
            <a:r>
              <a:rPr lang="ar-SA" sz="2000">
                <a:latin typeface="Arial"/>
              </a:rPr>
              <a:t>|لويل </a:t>
            </a:r>
            <a:r>
              <a:rPr lang="ar-SA" sz="1900">
                <a:latin typeface="Arial"/>
              </a:rPr>
              <a:t>العميد في أعإله وينوب عنه أثناء .غيابه أو خلو منصبه.</a:t>
            </a:r>
          </a:p>
        </p:txBody>
      </p:sp>
      <p:sp>
        <p:nvSpPr>
          <p:cNvPr id="3" name="Rectangle 2"/>
          <p:cNvSpPr/>
          <p:nvPr/>
        </p:nvSpPr>
        <p:spPr>
          <a:xfrm>
            <a:off x="995916" y="6163339"/>
            <a:ext cx="5603358" cy="38808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412359" marR="1447800" indent="0" algn="r" rtl="1">
              <a:lnSpc>
                <a:spcPts val="5721"/>
              </a:lnSpc>
              <a:spcBef>
                <a:spcPts val="2030"/>
              </a:spcBef>
            </a:pPr>
            <a:r>
              <a:rPr lang="ar-SA" sz="2900" b="1">
                <a:solidFill>
                  <a:srgbClr val="2782DC"/>
                </a:solidFill>
                <a:latin typeface="Arial"/>
              </a:rPr>
              <a:t>اقط</a:t>
            </a:r>
            <a:r>
              <a:rPr lang="en-US" sz="2900" b="1">
                <a:solidFill>
                  <a:srgbClr val="2782DC"/>
                </a:solidFill>
                <a:latin typeface="Arial"/>
              </a:rPr>
              <a:t>۶</a:t>
            </a:r>
            <a:r>
              <a:rPr lang="ar-SA" sz="2900" b="1">
                <a:solidFill>
                  <a:srgbClr val="2782DC"/>
                </a:solidFill>
                <a:latin typeface="Arial"/>
              </a:rPr>
              <a:t> الصات والمعاهد </a:t>
            </a:r>
            <a:r>
              <a:rPr lang="ar-SA" sz="2400" b="1">
                <a:latin typeface="Arial"/>
              </a:rPr>
              <a:t>المادة الحادية </a:t>
            </a:r>
            <a:r>
              <a:rPr lang="ar-SA" sz="2600" b="1">
                <a:latin typeface="Arial"/>
              </a:rPr>
              <a:t>والأربعون</a:t>
            </a:r>
          </a:p>
          <a:p>
            <a:pPr indent="304800" algn="just" rtl="1">
              <a:lnSpc>
                <a:spcPts val="2986"/>
              </a:lnSpc>
              <a:spcAft>
                <a:spcPts val="770"/>
              </a:spcAft>
            </a:pPr>
            <a:r>
              <a:rPr lang="ar-SA" sz="1900">
                <a:latin typeface="Arial"/>
              </a:rPr>
              <a:t>يكون لكل قم </a:t>
            </a:r>
            <a:r>
              <a:rPr lang="ar-SA" sz="1800">
                <a:latin typeface="Arial"/>
              </a:rPr>
              <a:t>من </a:t>
            </a:r>
            <a:r>
              <a:rPr lang="ar-SA" sz="1900">
                <a:latin typeface="Arial"/>
              </a:rPr>
              <a:t>أقسام الكليات والمعاهد مجلس قم يتألف </a:t>
            </a:r>
            <a:r>
              <a:rPr lang="ar-SA" sz="1800">
                <a:latin typeface="Arial"/>
              </a:rPr>
              <a:t>من </a:t>
            </a:r>
            <a:r>
              <a:rPr lang="ar-SA" sz="1900">
                <a:latin typeface="Arial"/>
              </a:rPr>
              <a:t>أعضاء هيئة التدريس فيه، ولكل قسم صلاحيات في الثؤوف العلمية والمالية والادارية في حدود هذا النظام ولوائحه .</a:t>
            </a:r>
          </a:p>
          <a:p>
            <a:pPr marR="1447800" indent="0" algn="r" rtl="1">
              <a:lnSpc>
                <a:spcPts val="2900"/>
              </a:lnSpc>
              <a:spcAft>
                <a:spcPts val="1050"/>
              </a:spcAft>
            </a:pPr>
            <a:r>
              <a:rPr lang="ar-SA" sz="2400" b="1">
                <a:latin typeface="Arial"/>
              </a:rPr>
              <a:t>المادة الثانية </a:t>
            </a:r>
            <a:r>
              <a:rPr lang="ar-SA" sz="2600" b="1">
                <a:latin typeface="Arial"/>
              </a:rPr>
              <a:t>والأربعون</a:t>
            </a:r>
          </a:p>
          <a:p>
            <a:pPr indent="304800" algn="just" rtl="1">
              <a:lnSpc>
                <a:spcPts val="3126"/>
              </a:lnSpc>
            </a:pPr>
            <a:r>
              <a:rPr lang="ar-SA" sz="1900">
                <a:latin typeface="Arial"/>
              </a:rPr>
              <a:t>بحتمع مجلس القم </a:t>
            </a:r>
            <a:r>
              <a:rPr lang="ar-SA" sz="2000">
                <a:latin typeface="Arial"/>
              </a:rPr>
              <a:t>بدعوة </a:t>
            </a:r>
            <a:r>
              <a:rPr lang="ar-SA" sz="1900">
                <a:latin typeface="Arial"/>
              </a:rPr>
              <a:t>من </a:t>
            </a:r>
            <a:r>
              <a:rPr lang="ar-SA" sz="2000">
                <a:latin typeface="Arial"/>
              </a:rPr>
              <a:t>رئيه مرة كل </a:t>
            </a:r>
            <a:r>
              <a:rPr lang="ar-SA" sz="1900">
                <a:latin typeface="Arial"/>
              </a:rPr>
              <a:t>شهر </a:t>
            </a:r>
            <a:r>
              <a:rPr lang="ar-SA" sz="2000">
                <a:latin typeface="Arial"/>
              </a:rPr>
              <a:t>عل </a:t>
            </a:r>
            <a:r>
              <a:rPr lang="ar-SA" sz="1900">
                <a:latin typeface="Arial"/>
              </a:rPr>
              <a:t>الأقل، ولا </a:t>
            </a:r>
            <a:r>
              <a:rPr lang="ar-SA" sz="2000">
                <a:latin typeface="Arial"/>
              </a:rPr>
              <a:t>يصح </a:t>
            </a:r>
            <a:r>
              <a:rPr lang="ar-SA" sz="1900">
                <a:latin typeface="Arial"/>
              </a:rPr>
              <a:t>الاجتإع إلا بحضور ثلثي </a:t>
            </a:r>
            <a:r>
              <a:rPr lang="ar-SA" sz="2000">
                <a:latin typeface="Arial"/>
              </a:rPr>
              <a:t>أعضائه </a:t>
            </a:r>
            <a:r>
              <a:rPr lang="ar-SA" sz="1900">
                <a:latin typeface="Arial"/>
              </a:rPr>
              <a:t>وتصدر قراراته </a:t>
            </a:r>
            <a:r>
              <a:rPr lang="ar-SA" sz="1800">
                <a:latin typeface="Arial"/>
              </a:rPr>
              <a:t>بالأغلبية </a:t>
            </a:r>
            <a:r>
              <a:rPr lang="ar-SA" sz="1900">
                <a:latin typeface="Arial"/>
              </a:rPr>
              <a:t>المطلقة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Custom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Aabed</dc:creator>
  <cp:lastModifiedBy>Mohammad Aabed</cp:lastModifiedBy>
  <cp:revision>1</cp:revision>
  <dcterms:modified xsi:type="dcterms:W3CDTF">2015-04-17T19:04:38Z</dcterms:modified>
</cp:coreProperties>
</file>