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83265" y="1506279"/>
          <a:ext cx="5947141" cy="8750591"/>
        </p:xfrm>
        <a:graphic>
          <a:graphicData uri="http://schemas.openxmlformats.org/drawingml/2006/table">
            <a:tbl>
              <a:tblPr/>
              <a:tblGrid>
                <a:gridCol w="995916"/>
                <a:gridCol w="726558"/>
                <a:gridCol w="790353"/>
                <a:gridCol w="545804"/>
                <a:gridCol w="645041"/>
                <a:gridCol w="2243469"/>
              </a:tblGrid>
              <a:tr h="1311348">
                <a:tc>
                  <a:txBody>
                    <a:bodyPr/>
                    <a:lstStyle/>
                    <a:p>
                      <a:pPr marL="76200" indent="0" algn="ctr" rtl="1">
                        <a:lnSpc>
                          <a:spcPts val="2595"/>
                        </a:lnSpc>
                      </a:pPr>
                      <a:r>
                        <a:rPr lang="ar-SA" sz="1300">
                          <a:latin typeface="Arial"/>
                        </a:rPr>
                        <a:t>دل الكن النوى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indent="0" algn="r" rtl="1">
                        <a:lnSpc>
                          <a:spcPts val="1560"/>
                        </a:lnSpc>
                        <a:spcAft>
                          <a:spcPts val="770"/>
                        </a:spcAft>
                      </a:pPr>
                      <a:r>
                        <a:rPr lang="ar-SA" sz="1300">
                          <a:latin typeface="Arial"/>
                        </a:rPr>
                        <a:t>الحد</a:t>
                      </a:r>
                    </a:p>
                    <a:p>
                      <a:pPr marR="215900" indent="0" algn="r" rtl="1">
                        <a:lnSpc>
                          <a:spcPts val="1560"/>
                        </a:lnSpc>
                        <a:spcAft>
                          <a:spcPts val="770"/>
                        </a:spcAft>
                      </a:pPr>
                      <a:r>
                        <a:rPr lang="ar-SA" sz="1300">
                          <a:latin typeface="Arial"/>
                        </a:rPr>
                        <a:t>الأش</a:t>
                      </a:r>
                    </a:p>
                    <a:p>
                      <a:pPr marR="215900" indent="0" algn="r" rtl="1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للراب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7710"/>
                        </a:lnSpc>
                      </a:pPr>
                      <a:r>
                        <a:rPr lang="ar-SA" sz="6900">
                          <a:latin typeface="Arial"/>
                        </a:rPr>
                        <a:t>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1560"/>
                        </a:lnSpc>
                        <a:spcAft>
                          <a:spcPts val="700"/>
                        </a:spcAft>
                      </a:pPr>
                      <a:r>
                        <a:rPr lang="ar-SA" sz="1300">
                          <a:latin typeface="Arial"/>
                        </a:rPr>
                        <a:t>علاوة</a:t>
                      </a:r>
                    </a:p>
                    <a:p>
                      <a:pPr marR="139700" indent="0" algn="r" rtl="1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الخبرة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560"/>
                        </a:lnSpc>
                        <a:spcAft>
                          <a:spcPts val="770"/>
                        </a:spcAft>
                      </a:pPr>
                      <a:r>
                        <a:rPr lang="ar-SA" sz="1300">
                          <a:latin typeface="Arial"/>
                        </a:rPr>
                        <a:t>الراتب</a:t>
                      </a:r>
                    </a:p>
                    <a:p>
                      <a:pPr indent="0" algn="r" rtl="1">
                        <a:lnSpc>
                          <a:spcPts val="1280"/>
                        </a:lnSpc>
                      </a:pPr>
                      <a:r>
                        <a:rPr lang="ar-SA" sz="1150">
                          <a:latin typeface="Arial"/>
                        </a:rPr>
                        <a:t>الأساس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6200"/>
                    </a:p>
                  </a:txBody>
                  <a:tcPr marL="0" marR="0" marT="0" marB="0"/>
                </a:tc>
              </a:tr>
              <a:tr h="676939">
                <a:tc rowSpan="12">
                  <a:txBody>
                    <a:bodyPr/>
                    <a:lstStyle/>
                    <a:p>
                      <a:pPr marR="177800" indent="0" algn="r" rtl="1">
                        <a:lnSpc>
                          <a:spcPts val="1340"/>
                        </a:lnSpc>
                        <a:spcAft>
                          <a:spcPts val="1260"/>
                        </a:spcAft>
                      </a:pPr>
                      <a:r>
                        <a:rPr lang="ar-SA" sz="1150">
                          <a:latin typeface="Arial"/>
                        </a:rPr>
                        <a:t>راف </a:t>
                      </a:r>
                      <a:r>
                        <a:rPr lang="ar-SA" sz="1200">
                          <a:latin typeface="Arial"/>
                        </a:rPr>
                        <a:t>ثلاثة</a:t>
                      </a:r>
                    </a:p>
                    <a:p>
                      <a:pPr marR="215900" indent="0" algn="r" rtl="1">
                        <a:lnSpc>
                          <a:spcPts val="1560"/>
                        </a:lnSpc>
                        <a:spcAft>
                          <a:spcPts val="700"/>
                        </a:spcAft>
                      </a:pPr>
                      <a:r>
                        <a:rPr lang="ar-SA" sz="1300">
                          <a:latin typeface="Arial"/>
                        </a:rPr>
                        <a:t>أثهرعر</a:t>
                      </a:r>
                    </a:p>
                    <a:p>
                      <a:pPr marR="215900" indent="0" algn="r" rtl="1">
                        <a:lnSpc>
                          <a:spcPts val="1560"/>
                        </a:lnSpc>
                        <a:spcAft>
                          <a:spcPts val="6020"/>
                        </a:spcAft>
                      </a:pPr>
                      <a:r>
                        <a:rPr lang="ar-SA" sz="1300">
                          <a:latin typeface="Arial"/>
                        </a:rPr>
                        <a:t>اذلاينل</a:t>
                      </a:r>
                    </a:p>
                    <a:p>
                      <a:pPr marR="177800" indent="0" algn="r" rtl="1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......</a:t>
                      </a:r>
                      <a:r>
                        <a:rPr lang="en-US" sz="1300">
                          <a:latin typeface="Arial"/>
                        </a:rPr>
                        <a:t>١٢</a:t>
                      </a:r>
                      <a:r>
                        <a:rPr lang="ar-SA" sz="1300">
                          <a:latin typeface="Arial"/>
                        </a:rPr>
                        <a:t>لال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١٨٠.</a:t>
                      </a:r>
                    </a:p>
                  </a:txBody>
                  <a:tcPr marL="0" marR="0" marT="0" marB="0"/>
                </a:tc>
                <a:tc rowSpan="12">
                  <a:txBody>
                    <a:bodyPr/>
                    <a:lstStyle/>
                    <a:p>
                      <a:pPr marL="101600" marR="114300" indent="0" algn="just" rtl="1">
                        <a:lnSpc>
                          <a:spcPts val="2735"/>
                        </a:lnSpc>
                        <a:spcAft>
                          <a:spcPts val="1890"/>
                        </a:spcAft>
                      </a:pPr>
                      <a:r>
                        <a:rPr lang="ar-SA" sz="1300">
                          <a:latin typeface="Arial"/>
                        </a:rPr>
                        <a:t>••</a:t>
                      </a:r>
                      <a:r>
                        <a:rPr lang="en-US" sz="1300">
                          <a:latin typeface="Arial"/>
                        </a:rPr>
                        <a:t>٣</a:t>
                      </a:r>
                      <a:r>
                        <a:rPr lang="ar-SA" sz="1300">
                          <a:latin typeface="Arial"/>
                        </a:rPr>
                        <a:t>سن راب انل</a:t>
                      </a:r>
                    </a:p>
                    <a:p>
                      <a:pPr marR="114300" indent="0" algn="r" rtl="1">
                        <a:lnSpc>
                          <a:spcPts val="7710"/>
                        </a:lnSpc>
                      </a:pPr>
                      <a:r>
                        <a:rPr lang="ar-SA" sz="6900">
                          <a:latin typeface="Arial"/>
                        </a:rPr>
                        <a:t>ب;</a:t>
                      </a:r>
                    </a:p>
                    <a:p>
                      <a:pPr marR="114300" indent="0" algn="just" rtl="1">
                        <a:lnSpc>
                          <a:spcPts val="1560"/>
                        </a:lnSpc>
                        <a:spcAft>
                          <a:spcPts val="420"/>
                        </a:spcAft>
                      </a:pPr>
                      <a:r>
                        <a:rPr lang="ar-SA" sz="1300">
                          <a:latin typeface="Arial"/>
                        </a:rPr>
                        <a:t>..؛</a:t>
                      </a:r>
                      <a:r>
                        <a:rPr lang="en-US" sz="1300">
                          <a:latin typeface="Arial"/>
                        </a:rPr>
                        <a:t>٢</a:t>
                      </a:r>
                      <a:r>
                        <a:rPr lang="ar-SA" sz="1300">
                          <a:latin typeface="Arial"/>
                        </a:rPr>
                        <a:t>،ر</a:t>
                      </a:r>
                    </a:p>
                    <a:p>
                      <a:pPr marR="114300" indent="0" algn="just" rtl="1">
                        <a:lnSpc>
                          <a:spcPts val="1560"/>
                        </a:lnSpc>
                        <a:spcAft>
                          <a:spcPts val="1050"/>
                        </a:spcAft>
                      </a:pPr>
                      <a:r>
                        <a:rPr lang="ar-SA" sz="1300">
                          <a:latin typeface="Arial"/>
                        </a:rPr>
                        <a:t>.</a:t>
                      </a:r>
                      <a:r>
                        <a:rPr lang="en-US" sz="1300">
                          <a:latin typeface="Arial"/>
                        </a:rPr>
                        <a:t>٣٥٠</a:t>
                      </a:r>
                    </a:p>
                    <a:p>
                      <a:pPr marR="114300" indent="0" algn="just" rtl="1">
                        <a:lnSpc>
                          <a:spcPts val="1560"/>
                        </a:lnSpc>
                        <a:spcAft>
                          <a:spcPts val="420"/>
                        </a:spcAft>
                      </a:pPr>
                      <a:r>
                        <a:rPr lang="ar-SA" sz="1300">
                          <a:latin typeface="Arial"/>
                        </a:rPr>
                        <a:t>.</a:t>
                      </a:r>
                      <a:r>
                        <a:rPr lang="en-US" sz="1300">
                          <a:latin typeface="Arial"/>
                        </a:rPr>
                        <a:t>٤٠</a:t>
                      </a:r>
                      <a:r>
                        <a:rPr lang="ar-SA" sz="1300">
                          <a:latin typeface="Arial"/>
                        </a:rPr>
                        <a:t>لمن</a:t>
                      </a:r>
                    </a:p>
                    <a:p>
                      <a:pPr marR="114300" indent="0" algn="just" rtl="1">
                        <a:lnSpc>
                          <a:spcPts val="1560"/>
                        </a:lnSpc>
                        <a:spcAft>
                          <a:spcPts val="1050"/>
                        </a:spcAft>
                      </a:pPr>
                      <a:r>
                        <a:rPr lang="ar-SA" sz="1150">
                          <a:latin typeface="Arial"/>
                        </a:rPr>
                        <a:t>راتبه </a:t>
                      </a:r>
                      <a:r>
                        <a:rPr lang="ar-SA" sz="1300">
                          <a:latin typeface="Arial"/>
                        </a:rPr>
                        <a:t>اكثر</a:t>
                      </a:r>
                    </a:p>
                    <a:p>
                      <a:pPr marR="114300" indent="0" algn="just" rtl="1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س</a:t>
                      </a:r>
                      <a:r>
                        <a:rPr lang="en-US" sz="1300">
                          <a:latin typeface="Arial"/>
                        </a:rPr>
                        <a:t>٤٠٠٠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280"/>
                        </a:lnSpc>
                      </a:pPr>
                      <a:r>
                        <a:rPr lang="ar-SA" sz="1150">
                          <a:latin typeface="Arial"/>
                        </a:rPr>
                        <a:t>٦٠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٩٠.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1560"/>
                        </a:lnSpc>
                        <a:spcAft>
                          <a:spcPts val="560"/>
                        </a:spcAft>
                      </a:pPr>
                      <a:r>
                        <a:rPr lang="ar-SA" sz="1300">
                          <a:latin typeface="Arial"/>
                        </a:rPr>
                        <a:t>دبلوم فني أو حرفي لمدة </a:t>
                      </a:r>
                      <a:r>
                        <a:rPr lang="ar-SA" sz="1200">
                          <a:latin typeface="Arial"/>
                        </a:rPr>
                        <a:t>منة</a:t>
                      </a:r>
                    </a:p>
                    <a:p>
                      <a:pPr marR="139700" indent="0" algn="r" rtl="1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بعد الابتدائية.</a:t>
                      </a:r>
                    </a:p>
                  </a:txBody>
                  <a:tcPr marL="0" marR="0" marT="0" marB="0"/>
                </a:tc>
              </a:tr>
              <a:tr h="652130">
                <a:tc v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١٩٥٠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280"/>
                        </a:lnSpc>
                      </a:pPr>
                      <a:r>
                        <a:rPr lang="ar-SA" sz="1150">
                          <a:latin typeface="Arial"/>
                        </a:rPr>
                        <a:t>٦٠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1560"/>
                        </a:lnSpc>
                        <a:spcAft>
                          <a:spcPts val="420"/>
                        </a:spcAft>
                      </a:pPr>
                      <a:r>
                        <a:rPr lang="ar-SA" sz="1300">
                          <a:latin typeface="Arial"/>
                        </a:rPr>
                        <a:t>دبلوم فى أو حرفى لمدة بتين</a:t>
                      </a:r>
                    </a:p>
                    <a:p>
                      <a:pPr marR="139700" indent="0" algn="r" rtl="1">
                        <a:lnSpc>
                          <a:spcPts val="1280"/>
                        </a:lnSpc>
                      </a:pPr>
                      <a:r>
                        <a:rPr lang="ar-SA" sz="1150">
                          <a:latin typeface="Arial"/>
                        </a:rPr>
                        <a:t>معد الامتدائية.</a:t>
                      </a:r>
                    </a:p>
                  </a:txBody>
                  <a:tcPr marL="0" marR="0" marT="0" marB="0" anchor="b"/>
                </a:tc>
              </a:tr>
              <a:tr h="669851"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٢١٧٥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280"/>
                        </a:lnSpc>
                      </a:pPr>
                      <a:r>
                        <a:rPr lang="ar-SA" sz="1150">
                          <a:latin typeface="Arial"/>
                        </a:rPr>
                        <a:t>٦٠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١٢٧٥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2316"/>
                        </a:lnSpc>
                      </a:pPr>
                      <a:r>
                        <a:rPr lang="ar-SA" sz="1300">
                          <a:latin typeface="Arial"/>
                        </a:rPr>
                        <a:t>دبلوم فنى أو حرفى </a:t>
                      </a:r>
                      <a:r>
                        <a:rPr lang="ar-SA" sz="1200">
                          <a:latin typeface="Arial"/>
                        </a:rPr>
                        <a:t>لمدة ثلاث منوات معد الامتدائة.</a:t>
                      </a:r>
                    </a:p>
                  </a:txBody>
                  <a:tcPr marL="0" marR="0" marT="0" marB="0" anchor="b"/>
                </a:tc>
              </a:tr>
              <a:tr h="673395"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٢٤٠.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280"/>
                        </a:lnSpc>
                      </a:pPr>
                      <a:r>
                        <a:rPr lang="ar-SA" sz="1150">
                          <a:latin typeface="Arial"/>
                        </a:rPr>
                        <a:t>٦٠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١٥٠.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1560"/>
                        </a:lnSpc>
                        <a:spcAft>
                          <a:spcPts val="490"/>
                        </a:spcAft>
                      </a:pPr>
                      <a:r>
                        <a:rPr lang="ar-SA" sz="1300">
                          <a:latin typeface="Arial"/>
                        </a:rPr>
                        <a:t>دبلوم في أو حرفي لمدة أرح</a:t>
                      </a:r>
                    </a:p>
                    <a:p>
                      <a:pPr marR="139700" indent="0" algn="r" rtl="1">
                        <a:lnSpc>
                          <a:spcPts val="1280"/>
                        </a:lnSpc>
                      </a:pPr>
                      <a:r>
                        <a:rPr lang="ar-SA" sz="1150">
                          <a:latin typeface="Arial"/>
                        </a:rPr>
                        <a:t>منوات </a:t>
                      </a:r>
                      <a:r>
                        <a:rPr lang="en-US" sz="1150">
                          <a:latin typeface="Arial"/>
                        </a:rPr>
                        <a:t>٠</a:t>
                      </a:r>
                      <a:r>
                        <a:rPr lang="ar-SA" sz="1150">
                          <a:latin typeface="Arial"/>
                        </a:rPr>
                        <a:t>عد الاشداثية.</a:t>
                      </a:r>
                    </a:p>
                  </a:txBody>
                  <a:tcPr marL="0" marR="0" marT="0" marB="0" anchor="b"/>
                </a:tc>
              </a:tr>
              <a:tr h="347330">
                <a:tc v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٢٤٧٥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٨٠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١٢٧٥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ثهادة متومطة مهنية</a:t>
                      </a:r>
                    </a:p>
                  </a:txBody>
                  <a:tcPr marL="0" marR="0" marT="0" marB="0" anchor="b"/>
                </a:tc>
              </a:tr>
              <a:tr h="630865"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٢٦٧٥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٨٠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١٤٧٥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1560"/>
                        </a:lnSpc>
                        <a:spcAft>
                          <a:spcPts val="840"/>
                        </a:spcAft>
                      </a:pPr>
                      <a:r>
                        <a:rPr lang="ar-SA" sz="1300">
                          <a:latin typeface="Arial"/>
                        </a:rPr>
                        <a:t>ثهادة متومطة مهنية + دملوم</a:t>
                      </a:r>
                    </a:p>
                    <a:p>
                      <a:pPr marR="139700" indent="0" algn="r" rtl="1">
                        <a:lnSpc>
                          <a:spcPts val="1560"/>
                        </a:lnSpc>
                      </a:pPr>
                      <a:r>
                        <a:rPr lang="ar-SA" sz="1200">
                          <a:latin typeface="Arial"/>
                        </a:rPr>
                        <a:t>نني </a:t>
                      </a:r>
                      <a:r>
                        <a:rPr lang="ar-SA" sz="1300">
                          <a:latin typeface="Arial"/>
                        </a:rPr>
                        <a:t>أو حرفي لمدة سة.</a:t>
                      </a:r>
                    </a:p>
                  </a:txBody>
                  <a:tcPr marL="0" marR="0" marT="0" marB="0" anchor="b"/>
                </a:tc>
              </a:tr>
              <a:tr h="630865"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٢٩٢٥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٨٠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١٧٢٥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2233"/>
                        </a:lnSpc>
                      </a:pPr>
                      <a:r>
                        <a:rPr lang="ar-SA" sz="1300">
                          <a:latin typeface="Arial"/>
                        </a:rPr>
                        <a:t>ثهادة متومطة مهبة + دملوم فنى لمدة منتين.</a:t>
                      </a:r>
                    </a:p>
                  </a:txBody>
                  <a:tcPr marL="0" marR="0" marT="0" marB="0" anchor="b"/>
                </a:tc>
              </a:tr>
              <a:tr h="627320"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٣١٩٥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٨٠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١٩٩٥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2233"/>
                        </a:lnSpc>
                      </a:pPr>
                      <a:r>
                        <a:rPr lang="ar-SA" sz="1300">
                          <a:latin typeface="Arial"/>
                        </a:rPr>
                        <a:t>ثهادة متومطة مهبة + دملوم </a:t>
                      </a:r>
                      <a:r>
                        <a:rPr lang="ar-SA" sz="1200">
                          <a:latin typeface="Arial"/>
                        </a:rPr>
                        <a:t>ننى </a:t>
                      </a:r>
                      <a:r>
                        <a:rPr lang="en-US" sz="1300">
                          <a:latin typeface="Arial"/>
                        </a:rPr>
                        <a:t>١</a:t>
                      </a:r>
                      <a:r>
                        <a:rPr lang="ar-SA" sz="1300">
                          <a:latin typeface="Arial"/>
                        </a:rPr>
                        <a:t>و حرز لمدة </a:t>
                      </a:r>
                      <a:r>
                        <a:rPr lang="ar-SA" sz="1200">
                          <a:latin typeface="Arial"/>
                        </a:rPr>
                        <a:t>ثلاث </a:t>
                      </a:r>
                      <a:r>
                        <a:rPr lang="ar-SA" sz="1300">
                          <a:latin typeface="Arial"/>
                        </a:rPr>
                        <a:t>منوات</a:t>
                      </a:r>
                    </a:p>
                  </a:txBody>
                  <a:tcPr marL="0" marR="0" marT="0" marB="0" anchor="b"/>
                </a:tc>
              </a:tr>
              <a:tr h="290623"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٣٢٢٥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١٠.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١٧٢٥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الثانوية المهنية</a:t>
                      </a:r>
                    </a:p>
                  </a:txBody>
                  <a:tcPr marL="0" marR="0" marT="0" marB="0" anchor="b"/>
                </a:tc>
              </a:tr>
              <a:tr h="669851"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٣٤٥٠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١٩٥٠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2260"/>
                        </a:lnSpc>
                      </a:pPr>
                      <a:r>
                        <a:rPr lang="ar-SA" sz="1300">
                          <a:latin typeface="Arial"/>
                        </a:rPr>
                        <a:t>الثانوية المهنية + دبلوم في أو حرفى لمدة لا تقل عن </a:t>
                      </a:r>
                      <a:r>
                        <a:rPr lang="ar-SA" sz="1200">
                          <a:latin typeface="Arial"/>
                        </a:rPr>
                        <a:t>نة</a:t>
                      </a:r>
                    </a:p>
                  </a:txBody>
                  <a:tcPr marL="0" marR="0" marT="0" marB="0" anchor="b"/>
                </a:tc>
              </a:tr>
              <a:tr h="609600">
                <a:tc vMerge="1"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٣٧٥٠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٢٢٥٠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1560"/>
                        </a:lnSpc>
                        <a:spcAft>
                          <a:spcPts val="840"/>
                        </a:spcAft>
                      </a:pPr>
                      <a:r>
                        <a:rPr lang="ar-SA" sz="1300">
                          <a:latin typeface="Arial"/>
                        </a:rPr>
                        <a:t>الثانوية المهبة + دملوم فنى أو</a:t>
                      </a:r>
                    </a:p>
                    <a:p>
                      <a:pPr marR="139700" indent="0" algn="r" rtl="1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حرفي لمدة لا تقل عن ستين</a:t>
                      </a:r>
                    </a:p>
                  </a:txBody>
                  <a:tcPr marL="0" marR="0" marT="0" marB="0" anchor="b"/>
                </a:tc>
              </a:tr>
              <a:tr h="960474">
                <a:tc vMerge="1">
                  <a:txBody>
                    <a:bodyPr/>
                    <a:lstStyle/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 rtl="1">
                        <a:lnSpc>
                          <a:spcPts val="1560"/>
                        </a:lnSpc>
                      </a:pPr>
                      <a:r>
                        <a:rPr lang="en-US" sz="1300">
                          <a:latin typeface="Arial"/>
                        </a:rPr>
                        <a:t>٠</a:t>
                      </a:r>
                      <a:r>
                        <a:rPr lang="ar-SA" sz="1300">
                          <a:latin typeface="Arial"/>
                        </a:rPr>
                        <a:t>ه</a:t>
                      </a:r>
                      <a:r>
                        <a:rPr lang="en-US" sz="1300">
                          <a:latin typeface="Arial"/>
                        </a:rPr>
                        <a:t>٤٠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4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١٠.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>
                        <a:lnSpc>
                          <a:spcPts val="1560"/>
                        </a:lnSpc>
                      </a:pPr>
                      <a:r>
                        <a:rPr lang="ar-SA" sz="1300">
                          <a:latin typeface="Arial"/>
                        </a:rPr>
                        <a:t>٢٥٥٠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marR="139700" indent="0" algn="just" rtl="1">
                        <a:lnSpc>
                          <a:spcPts val="2177"/>
                        </a:lnSpc>
                      </a:pPr>
                      <a:r>
                        <a:rPr lang="ar-SA" sz="1300">
                          <a:latin typeface="Arial"/>
                        </a:rPr>
                        <a:t>الثانوية المهنية + دبلوم ض أو حرفى لمدة لا تقل عن </a:t>
                      </a:r>
                      <a:r>
                        <a:rPr lang="ar-SA" sz="1200">
                          <a:latin typeface="Arial"/>
                        </a:rPr>
                        <a:t>ثلاث </a:t>
                      </a:r>
                      <a:r>
                        <a:rPr lang="ar-SA" sz="1300">
                          <a:latin typeface="Arial"/>
                        </a:rPr>
                        <a:t>سنوات.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Custom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2015-04-17T19:23:36Z</dcterms:modified>
</cp:coreProperties>
</file>