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65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250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79990" y="74427"/>
            <a:ext cx="453656" cy="432391"/>
          </a:xfrm>
          <a:prstGeom prst="rect">
            <a:avLst/>
          </a:prstGeom>
        </p:spPr>
        <p:txBody>
          <a:bodyPr wrap="none" lIns="0" tIns="0" rIns="0" bIns="0">
            <a:noAutofit/>
          </a:bodyPr>
          <a:lstStyle/>
          <a:p>
            <a:pPr indent="0">
              <a:lnSpc>
                <a:spcPts val="5330"/>
              </a:lnSpc>
            </a:pPr>
            <a:r>
              <a:rPr lang="en-US" sz="4700" i="1">
                <a:latin typeface="Franklin Gothic Heavy"/>
              </a:rPr>
              <a:t>1</a:t>
            </a:r>
          </a:p>
        </p:txBody>
      </p:sp>
      <p:sp>
        <p:nvSpPr>
          <p:cNvPr id="3" name="Rectangle 2"/>
          <p:cNvSpPr/>
          <p:nvPr/>
        </p:nvSpPr>
        <p:spPr>
          <a:xfrm>
            <a:off x="740734" y="2527004"/>
            <a:ext cx="5624624" cy="7375451"/>
          </a:xfrm>
          <a:prstGeom prst="rect">
            <a:avLst/>
          </a:prstGeom>
        </p:spPr>
        <p:txBody>
          <a:bodyPr lIns="0" tIns="0" rIns="0" bIns="0">
            <a:noAutofit/>
          </a:bodyPr>
          <a:lstStyle/>
          <a:p>
            <a:pPr indent="0" algn="r" rtl="1">
              <a:lnSpc>
                <a:spcPts val="3795"/>
              </a:lnSpc>
            </a:pPr>
            <a:r>
              <a:rPr lang="ar-SA" sz="1800">
                <a:latin typeface="Arial Unicode MS"/>
              </a:rPr>
              <a:t>يؤدي أعفاء هيئة التدرس، والمحاصرون، والمعيدون، ومدرسو اللفات أربعين ساعة عمل أسبوعيأ يقضونها في التدريس، والحث، والإرشاد الأكاديمي، والأعمال الإدارية، والأكاديمية الأخرى التي يكلفون بها من الجهات المختصة بالجامعة. يؤدي بقية العاملين بالجامعة ثمان وأربعين </a:t>
            </a:r>
            <a:r>
              <a:rPr lang="ar-SA" sz="1900">
                <a:latin typeface="Arial Unicode MS"/>
              </a:rPr>
              <a:t>(</a:t>
            </a:r>
            <a:r>
              <a:rPr lang="en-US" sz="1900">
                <a:latin typeface="Arial Unicode MS"/>
              </a:rPr>
              <a:t>٤٨</a:t>
            </a:r>
            <a:r>
              <a:rPr lang="ar-SA" sz="1900">
                <a:latin typeface="Arial Unicode MS"/>
              </a:rPr>
              <a:t>) </a:t>
            </a:r>
            <a:r>
              <a:rPr lang="ar-SA" sz="1800">
                <a:latin typeface="Arial Unicode MS"/>
              </a:rPr>
              <a:t>ساعة عماى اسبوعيا يقفونها في الواجبات التدرسة، وابحثية، والتدريبية، والمهام التي يكلفون بها من الجهات المختصة في الجامعة ، ومن يعمل منهم بالمتثفيات تكون ساعات عملهم بما لا يزيد ءن(هه)ماءة.</a:t>
            </a:r>
          </a:p>
          <a:p>
            <a:pPr marR="152400" indent="0" algn="just" rtl="1">
              <a:lnSpc>
                <a:spcPts val="3963"/>
              </a:lnSpc>
            </a:pPr>
            <a:r>
              <a:rPr lang="ar-SA" sz="1800">
                <a:latin typeface="Arial Unicode MS"/>
              </a:rPr>
              <a:t>ويجوز للجامعة تمثيأ مع مقتضيات مصلحة العمل تحديد بداية ونهاية الدرام ايومي أو تجزئته.</a:t>
            </a:r>
          </a:p>
          <a:p>
            <a:pPr marR="152400" indent="-152400" algn="just" rtl="1">
              <a:lnSpc>
                <a:spcPts val="3656"/>
              </a:lnSpc>
            </a:pPr>
            <a:r>
              <a:rPr lang="ar-SA" sz="1800">
                <a:latin typeface="Arial Unicode MS"/>
              </a:rPr>
              <a:t>يعامل عضر هيئة التدريس المتعاقد ومن في حكمه فيما يتعلق باعات النصاب التدريي والقواعد التي تتع في المكافأة عن الساعات التدريعية الإضافية معاملة ابعوديين من أعضاء هيئة التدرس.</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Words>
  <Application>Microsoft Office PowerPoint</Application>
  <PresentationFormat>Custom</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 Unicode MS</vt:lpstr>
      <vt:lpstr>Arial</vt:lpstr>
      <vt:lpstr>Franklin Gothic Heavy</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Aabed</dc:creator>
  <cp:lastModifiedBy>Mohammad Aabed</cp:lastModifiedBy>
  <cp:revision>1</cp:revision>
  <dcterms:modified xsi:type="dcterms:W3CDTF">2015-04-17T19:24:42Z</dcterms:modified>
</cp:coreProperties>
</file>