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9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92968" y="1832371"/>
          <a:ext cx="8897532" cy="3018232"/>
        </p:xfrm>
        <a:graphic>
          <a:graphicData uri="http://schemas.openxmlformats.org/drawingml/2006/table">
            <a:tbl>
              <a:tblPr/>
              <a:tblGrid>
                <a:gridCol w="1000125"/>
                <a:gridCol w="446484"/>
                <a:gridCol w="489346"/>
                <a:gridCol w="482203"/>
                <a:gridCol w="478631"/>
                <a:gridCol w="492918"/>
                <a:gridCol w="489346"/>
                <a:gridCol w="475059"/>
                <a:gridCol w="489346"/>
                <a:gridCol w="478631"/>
                <a:gridCol w="478631"/>
                <a:gridCol w="482203"/>
                <a:gridCol w="489346"/>
                <a:gridCol w="478631"/>
                <a:gridCol w="489346"/>
                <a:gridCol w="492918"/>
                <a:gridCol w="664368"/>
              </a:tblGrid>
              <a:tr h="539353">
                <a:tc>
                  <a:txBody>
                    <a:bodyPr/>
                    <a:lstStyle/>
                    <a:p>
                      <a:pPr marL="114300" indent="0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؟^؛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أ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\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ااا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٨١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١٨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٠٠٧</a:t>
                      </a:r>
                      <a:r>
                        <a:rPr lang="ar-SA" sz="1050">
                          <a:latin typeface="Arial"/>
                        </a:rPr>
                        <a:t>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٧١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١٠</a:t>
                      </a: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دا</a:t>
                      </a:r>
                      <a:r>
                        <a:rPr lang="en-US" sz="1050">
                          <a:latin typeface="Arial"/>
                        </a:rPr>
                        <a:t>٠١٠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٨١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دددا.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340"/>
                        </a:lnSpc>
                      </a:pPr>
                      <a:r>
                        <a:rPr lang="ar-SA" sz="1050">
                          <a:latin typeface="Arial"/>
                        </a:rPr>
                        <a:t>دد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 </a:t>
                      </a:r>
                      <a:r>
                        <a:rPr lang="en-US" sz="1200">
                          <a:latin typeface="Arial"/>
                        </a:rPr>
                        <a:t>٠</a:t>
                      </a:r>
                      <a:r>
                        <a:rPr lang="ar-SA" sz="1200">
                          <a:latin typeface="Arial"/>
                        </a:rPr>
                        <a:t> 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دداد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لآ"ه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</a:tr>
              <a:tr h="539353">
                <a:tc>
                  <a:txBody>
                    <a:bodyPr/>
                    <a:lstStyle/>
                    <a:p>
                      <a:pPr marL="114300" indent="0" rtl="1">
                        <a:lnSpc>
                          <a:spcPts val="1340"/>
                        </a:lnSpc>
                      </a:pPr>
                      <a:r>
                        <a:rPr lang="en-US" sz="1050">
                          <a:latin typeface="Arial"/>
                        </a:rPr>
                        <a:t>7</a:t>
                      </a:r>
                      <a:r>
                        <a:rPr lang="ar-SA" sz="1050">
                          <a:latin typeface="Arial"/>
                        </a:rPr>
                        <a:t>)م</a:t>
                      </a:r>
                      <a:r>
                        <a:rPr lang="en-US" sz="1050">
                          <a:latin typeface="Arial"/>
                        </a:rPr>
                        <a:t>٠١</a:t>
                      </a:r>
                      <a:r>
                        <a:rPr lang="ar-SA" sz="1050">
                          <a:latin typeface="Arial"/>
                        </a:rPr>
                        <a:t>;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ء </a:t>
                      </a:r>
                      <a:r>
                        <a:rPr lang="en-US" sz="1200">
                          <a:latin typeface="Arial"/>
                        </a:rPr>
                        <a:t>٦٢</a:t>
                      </a:r>
                      <a:r>
                        <a:rPr lang="ar-SA" sz="1200">
                          <a:latin typeface="Arial"/>
                        </a:rPr>
                        <a:t>صا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٠٧١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أ</a:t>
                      </a:r>
                      <a:r>
                        <a:rPr lang="en-US" sz="1050">
                          <a:latin typeface="Arial"/>
                        </a:rPr>
                        <a:t>٠٠</a:t>
                      </a:r>
                      <a:r>
                        <a:rPr lang="ar-SA" sz="1050">
                          <a:latin typeface="Arial"/>
                        </a:rPr>
                        <a:t>ه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0</a:t>
                      </a: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٠٨٠</a:t>
                      </a:r>
                      <a:r>
                        <a:rPr lang="ar-SA" sz="105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٧</a:t>
                      </a:r>
                      <a:r>
                        <a:rPr lang="ar-SA" sz="105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.٠٧١١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١٨١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٧</a:t>
                      </a: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٠٧٠٧١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لآا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٨١١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،.د.ء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د. </a:t>
                      </a:r>
                      <a:r>
                        <a:rPr lang="en-US" sz="1050">
                          <a:latin typeface="Arial"/>
                        </a:rPr>
                        <a:t>٠٧٧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د\أه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٠٨٠</a:t>
                      </a:r>
                    </a:p>
                  </a:txBody>
                  <a:tcPr marL="0" marR="0" marT="0" marB="0" anchor="ctr"/>
                </a:tc>
              </a:tr>
              <a:tr h="439340">
                <a:tc>
                  <a:txBody>
                    <a:bodyPr/>
                    <a:lstStyle/>
                    <a:p>
                      <a:pPr marL="114300" indent="0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٣</a:t>
                      </a:r>
                      <a:r>
                        <a:rPr lang="ar-SA" sz="1050">
                          <a:latin typeface="Arial"/>
                        </a:rPr>
                        <a:t>ج</a:t>
                      </a:r>
                      <a:r>
                        <a:rPr lang="en-US" sz="1050">
                          <a:latin typeface="Arial"/>
                        </a:rPr>
                        <a:t>٠٦</a:t>
                      </a:r>
                      <a:r>
                        <a:rPr lang="ar-SA" sz="1050">
                          <a:latin typeface="Arial"/>
                        </a:rPr>
                        <a:t>جا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 </a:t>
                      </a:r>
                      <a:r>
                        <a:rPr lang="en-US" sz="1050">
                          <a:latin typeface="Arial"/>
                        </a:rPr>
                        <a:t>٦٢</a:t>
                      </a:r>
                      <a:r>
                        <a:rPr lang="ar-SA" sz="1050">
                          <a:latin typeface="Arial"/>
                        </a:rPr>
                        <a:t>ب</a:t>
                      </a:r>
                      <a:r>
                        <a:rPr lang="en-US" sz="1050">
                          <a:latin typeface="Arial"/>
                        </a:rPr>
                        <a:t>٠٣</a:t>
                      </a:r>
                      <a:r>
                        <a:rPr lang="ar-SA" sz="1050">
                          <a:latin typeface="Arial"/>
                        </a:rPr>
                        <a:t>ءا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.٠١١١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٠١۶٠١١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اد.</a:t>
                      </a:r>
                      <a:r>
                        <a:rPr lang="en-US" sz="1050">
                          <a:latin typeface="Arial"/>
                        </a:rPr>
                        <a:t>٠١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٠٧٠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٧٠</a:t>
                      </a:r>
                      <a:r>
                        <a:rPr lang="ar-SA" sz="105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٠٨٠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؟.</a:t>
                      </a:r>
                      <a:r>
                        <a:rPr lang="en-US" sz="1050">
                          <a:latin typeface="Arial"/>
                        </a:rPr>
                        <a:t>٨</a:t>
                      </a:r>
                      <a:r>
                        <a:rPr lang="ar-SA" sz="105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;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.ا.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٥٠٠٠١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...١١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أ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٠١٠٨١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٠٨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٠٧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٠١١</a:t>
                      </a:r>
                    </a:p>
                  </a:txBody>
                  <a:tcPr marL="0" marR="0" marT="0" marB="0" anchor="ctr"/>
                </a:tc>
              </a:tr>
              <a:tr h="432196">
                <a:tc>
                  <a:txBody>
                    <a:bodyPr/>
                    <a:lstStyle/>
                    <a:p>
                      <a:pPr marL="114300" indent="0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ممجء</a:t>
                      </a:r>
                      <a:r>
                        <a:rPr lang="en-US" sz="1050">
                          <a:latin typeface="Arial"/>
                        </a:rPr>
                        <a:t>٦</a:t>
                      </a:r>
                      <a:r>
                        <a:rPr lang="ar-SA" sz="1050">
                          <a:latin typeface="Arial"/>
                        </a:rPr>
                        <a:t>ي</a:t>
                      </a:r>
                      <a:r>
                        <a:rPr lang="en-US" sz="1050">
                          <a:latin typeface="Arial"/>
                        </a:rPr>
                        <a:t>٠٩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٨</a:t>
                      </a: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٠١٠٧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..٠٧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١٧</a:t>
                      </a:r>
                      <a:r>
                        <a:rPr lang="ar-SA" sz="1050">
                          <a:latin typeface="Arial"/>
                        </a:rPr>
                        <a:t>؟.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00"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٧١</a:t>
                      </a:r>
                      <a:r>
                        <a:rPr lang="ar-SA" sz="1050">
                          <a:latin typeface="Arial"/>
                        </a:rPr>
                        <a:t>د.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ا.ا</a:t>
                      </a: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٠٨٠</a:t>
                      </a:r>
                      <a:r>
                        <a:rPr lang="ar-SA" sz="1050">
                          <a:latin typeface="Arial"/>
                        </a:rPr>
                        <a:t>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١١١</a:t>
                      </a:r>
                      <a:r>
                        <a:rPr lang="ar-SA" sz="1050">
                          <a:latin typeface="Arial"/>
                        </a:rPr>
                        <a:t>؟.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٠٧٠١١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اد.د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اد؟ا.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٠١</a:t>
                      </a:r>
                      <a:r>
                        <a:rPr lang="ar-SA" sz="105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ادد</a:t>
                      </a:r>
                      <a:r>
                        <a:rPr lang="en-US" sz="1050">
                          <a:latin typeface="Arial"/>
                        </a:rPr>
                        <a:t>٠١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</a:t>
                      </a:r>
                      <a:r>
                        <a:rPr lang="en-US" sz="1050">
                          <a:latin typeface="Arial"/>
                        </a:rPr>
                        <a:t>٠٧٨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905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٠١١</a:t>
                      </a:r>
                    </a:p>
                  </a:txBody>
                  <a:tcPr marL="0" marR="0" marT="0" marB="0" anchor="ctr"/>
                </a:tc>
              </a:tr>
              <a:tr h="392906">
                <a:tc>
                  <a:txBody>
                    <a:bodyPr/>
                    <a:lstStyle/>
                    <a:p>
                      <a:pPr marL="114300" indent="0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.٧٨٠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.;١١٠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16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٠١٧١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00"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٨</a:t>
                      </a:r>
                      <a:r>
                        <a:rPr lang="ar-SA" sz="1050">
                          <a:latin typeface="Arial"/>
                        </a:rPr>
                        <a:t>دد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٠٧٠٨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١٨</a:t>
                      </a:r>
                      <a:r>
                        <a:rPr lang="ar-SA" sz="1050">
                          <a:latin typeface="Arial"/>
                        </a:rPr>
                        <a:t>؟.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٧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  <a:r>
                        <a:rPr lang="ar-SA" sz="1050">
                          <a:latin typeface="Arial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٠١١٧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14300"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٠١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00" indent="0" algn="r" rtl="1">
                        <a:lnSpc>
                          <a:spcPts val="1170"/>
                        </a:lnSpc>
                      </a:pPr>
                      <a:r>
                        <a:rPr lang="en-US" sz="1050">
                          <a:latin typeface="Arial"/>
                        </a:rPr>
                        <a:t>١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٠٧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٠١٨١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.٠١٠١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٠١١٠١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٧٠</a:t>
                      </a:r>
                      <a:r>
                        <a:rPr lang="ar-SA" sz="1050">
                          <a:latin typeface="Arial"/>
                        </a:rPr>
                        <a:t>د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دا</a:t>
                      </a:r>
                      <a:r>
                        <a:rPr lang="en-US" sz="1050">
                          <a:latin typeface="Arial"/>
                        </a:rPr>
                        <a:t>٠</a:t>
                      </a:r>
                    </a:p>
                  </a:txBody>
                  <a:tcPr marL="0" marR="0" marT="0" marB="0" anchor="ctr"/>
                </a:tc>
              </a:tr>
              <a:tr h="314325">
                <a:tc>
                  <a:txBody>
                    <a:bodyPr/>
                    <a:lstStyle/>
                    <a:p>
                      <a:endParaRPr sz="15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د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15900" indent="0" algn="r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د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 rtl="1">
                        <a:lnSpc>
                          <a:spcPts val="1540"/>
                        </a:lnSpc>
                      </a:pPr>
                      <a:r>
                        <a:rPr lang="ar-SA" sz="1100">
                          <a:latin typeface="Arial Unicode MS"/>
                        </a:rPr>
                        <a:t>؟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2010"/>
                        </a:lnSpc>
                      </a:pPr>
                      <a:r>
                        <a:rPr lang="ar-SA" sz="1300" i="1">
                          <a:latin typeface="Arial Unicode MS"/>
                        </a:rPr>
                        <a:t>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90500" indent="0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٨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٧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2400" indent="0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</a:t>
                      </a:r>
                      <a:r>
                        <a:rPr lang="en-US" sz="1050">
                          <a:latin typeface="Arial"/>
                        </a:rPr>
                        <a:t>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indent="0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indent="0" rtl="1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اد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778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١١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0" indent="0">
                        <a:lnSpc>
                          <a:spcPts val="1170"/>
                        </a:lnSpc>
                      </a:pPr>
                      <a:r>
                        <a:rPr lang="ar-SA" sz="1050">
                          <a:latin typeface="Arial"/>
                        </a:rPr>
                        <a:t>٠١</a:t>
                      </a: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indent="0">
                        <a:lnSpc>
                          <a:spcPts val="2010"/>
                        </a:lnSpc>
                      </a:pPr>
                      <a:r>
                        <a:rPr lang="en-US" sz="1300" i="1">
                          <a:latin typeface="Arial Unicode MS"/>
                        </a:rPr>
                        <a:t>\</a:t>
                      </a:r>
                      <a:r>
                        <a:rPr lang="en-US" sz="1050" i="1">
                          <a:latin typeface="Arial"/>
                        </a:rPr>
                        <a:t>y</a:t>
                      </a:r>
                      <a:r>
                        <a:rPr lang="en-US" sz="1300" i="1">
                          <a:latin typeface="Arial Unicode MS"/>
                        </a:rPr>
                        <a:t>..\</a:t>
                      </a:r>
                      <a:r>
                        <a:rPr lang="en-US" sz="1050" i="1">
                          <a:latin typeface="Arial"/>
                        </a:rPr>
                        <a:t>Cr</a:t>
                      </a:r>
                      <a:r>
                        <a:rPr lang="en-US" sz="1300" i="1">
                          <a:latin typeface="Arial Unicode MS"/>
                        </a:rPr>
                        <a:t>*</a:t>
                      </a:r>
                    </a:p>
                    <a:p>
                      <a:pPr marR="114300" indent="0" algn="r" rtl="1">
                        <a:lnSpc>
                          <a:spcPts val="1540"/>
                        </a:lnSpc>
                      </a:pPr>
                      <a:r>
                        <a:rPr lang="ar-SA" sz="1100">
                          <a:latin typeface="Arial Unicode MS"/>
                        </a:rPr>
                        <a:t>ةك؟امما</a:t>
                      </a:r>
                    </a:p>
                  </a:txBody>
                  <a:tcPr marL="0" marR="0" marT="0" marB="0" anchor="ctr"/>
                </a:tc>
              </a:tr>
              <a:tr h="360759">
                <a:tc>
                  <a:txBody>
                    <a:bodyPr/>
                    <a:lstStyle/>
                    <a:p>
                      <a:pPr marL="114300" indent="0" rtl="1">
                        <a:lnSpc>
                          <a:spcPts val="1340"/>
                        </a:lnSpc>
                      </a:pPr>
                      <a:r>
                        <a:rPr lang="ar-SA" sz="1200">
                          <a:latin typeface="Arial"/>
                        </a:rPr>
                        <a:t>خ ؟ البكد</a:t>
                      </a:r>
                      <a:r>
                        <a:rPr lang="en-US" sz="1200">
                          <a:latin typeface="Arial"/>
                        </a:rPr>
                        <a:t>٠</a:t>
                      </a:r>
                    </a:p>
                  </a:txBody>
                  <a:tcPr marL="0" marR="0" marT="0" marB="0"/>
                </a:tc>
                <a:tc gridSpan="15">
                  <a:txBody>
                    <a:bodyPr/>
                    <a:lstStyle/>
                    <a:p>
                      <a:pPr marR="254000" indent="0" algn="ctr" rtl="1">
                        <a:lnSpc>
                          <a:spcPts val="1340"/>
                        </a:lnSpc>
                      </a:pPr>
                      <a:r>
                        <a:rPr lang="en-US" sz="1200">
                          <a:latin typeface="Arial"/>
                        </a:rPr>
                        <a:t>١</a:t>
                      </a:r>
                      <a:r>
                        <a:rPr lang="ar-SA" sz="1200">
                          <a:latin typeface="Arial"/>
                        </a:rPr>
                        <a:t>ما </a:t>
                      </a:r>
                      <a:r>
                        <a:rPr lang="en-US" sz="1200">
                          <a:latin typeface="Arial"/>
                        </a:rPr>
                        <a:t>١</a:t>
                      </a:r>
                      <a:r>
                        <a:rPr lang="ar-SA" sz="1200">
                          <a:latin typeface="Arial"/>
                        </a:rPr>
                        <a:t>م</a:t>
                      </a:r>
                      <a:r>
                        <a:rPr lang="en-US" sz="1200">
                          <a:latin typeface="Arial"/>
                        </a:rPr>
                        <a:t>٣</a:t>
                      </a:r>
                      <a:r>
                        <a:rPr lang="ar-SA" sz="1200">
                          <a:latin typeface="Arial"/>
                        </a:rPr>
                        <a:t>;ا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sz="1800"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493168" y="5225653"/>
            <a:ext cx="5579269" cy="10036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306"/>
              </a:lnSpc>
              <a:spcBef>
                <a:spcPts val="2170"/>
              </a:spcBef>
            </a:pPr>
            <a:r>
              <a:rPr lang="en-US" sz="1500">
                <a:latin typeface="Arial"/>
              </a:rPr>
              <a:t>٣</a:t>
            </a:r>
            <a:r>
              <a:rPr lang="ar-SA" sz="1500">
                <a:latin typeface="Arial"/>
              </a:rPr>
              <a:t>ا؟دا/لأ/انمامدا</a:t>
            </a:r>
            <a:r>
              <a:rPr lang="en-US" sz="1500">
                <a:latin typeface="Arial"/>
              </a:rPr>
              <a:t>٢</a:t>
            </a:r>
            <a:r>
              <a:rPr lang="ar-SA" sz="1500">
                <a:latin typeface="Arial"/>
              </a:rPr>
              <a:t>اأدا/</a:t>
            </a:r>
            <a:r>
              <a:rPr lang="en-US" sz="1500">
                <a:latin typeface="Arial"/>
              </a:rPr>
              <a:t>٨</a:t>
            </a:r>
            <a:r>
              <a:rPr lang="ar-SA" sz="1500">
                <a:latin typeface="Arial"/>
              </a:rPr>
              <a:t>/ااقملآ(دد</a:t>
            </a:r>
            <a:r>
              <a:rPr lang="en-US" sz="1500">
                <a:latin typeface="Arial"/>
              </a:rPr>
              <a:t>٨</a:t>
            </a:r>
            <a:r>
              <a:rPr lang="ar-SA" sz="1500">
                <a:latin typeface="Arial"/>
              </a:rPr>
              <a:t>/إ)ل</a:t>
            </a:r>
            <a:r>
              <a:rPr lang="en-US" sz="1500">
                <a:latin typeface="Arial"/>
              </a:rPr>
              <a:t>۴</a:t>
            </a:r>
            <a:r>
              <a:rPr lang="ar-SA" sz="1500">
                <a:latin typeface="Arial"/>
              </a:rPr>
              <a:t>م</a:t>
            </a:r>
          </a:p>
          <a:p>
            <a:pPr indent="0" algn="ctr" rtl="1">
              <a:lnSpc>
                <a:spcPts val="2306"/>
              </a:lnSpc>
            </a:pPr>
            <a:r>
              <a:rPr lang="ar-SA" sz="2300" u="sng">
                <a:latin typeface="Arial"/>
              </a:rPr>
              <a:t>بم|تم</a:t>
            </a:r>
            <a:r>
              <a:rPr lang="en-US" sz="2300" u="sng">
                <a:latin typeface="Arial"/>
              </a:rPr>
              <a:t>٩</a:t>
            </a:r>
            <a:r>
              <a:rPr lang="ar-SA" sz="2300" u="sng">
                <a:latin typeface="Arial"/>
              </a:rPr>
              <a:t>ة</a:t>
            </a:r>
            <a:r>
              <a:rPr lang="en-US" sz="2300" u="sng">
                <a:latin typeface="Arial"/>
              </a:rPr>
              <a:t>٣٠</a:t>
            </a:r>
            <a:r>
              <a:rPr lang="ar-SA" sz="2300" u="sng">
                <a:latin typeface="Arial"/>
              </a:rPr>
              <a:t>ص|</a:t>
            </a:r>
            <a:r>
              <a:rPr lang="en-US" sz="2300" u="sng">
                <a:latin typeface="Arial"/>
              </a:rPr>
              <a:t>١</a:t>
            </a:r>
            <a:r>
              <a:rPr lang="ar-SA" sz="2300" u="sng">
                <a:latin typeface="Arial"/>
              </a:rPr>
              <a:t>؛ا</a:t>
            </a:r>
            <a:r>
              <a:rPr lang="en-US" sz="2300" u="sng">
                <a:latin typeface="Arial"/>
              </a:rPr>
              <a:t>8</a:t>
            </a:r>
            <a:r>
              <a:rPr lang="ar-SA" sz="2300" u="sng">
                <a:latin typeface="Arial"/>
              </a:rPr>
              <a:t>)سة</a:t>
            </a:r>
            <a:r>
              <a:rPr lang="en-US" sz="2300" u="sng">
                <a:latin typeface="Arial"/>
              </a:rPr>
              <a:t>٠٠</a:t>
            </a:r>
            <a:r>
              <a:rPr lang="ar-SA" sz="2300" u="sng">
                <a:latin typeface="Arial"/>
              </a:rPr>
              <a:t>|</a:t>
            </a:r>
            <a:r>
              <a:rPr lang="ar-SA" sz="2300">
                <a:latin typeface="Arial"/>
              </a:rPr>
              <a:t> </a:t>
            </a:r>
            <a:r>
              <a:rPr lang="en-US" sz="2300">
                <a:latin typeface="Arial"/>
              </a:rPr>
              <a:t>٠٣</a:t>
            </a:r>
            <a:r>
              <a:rPr lang="ar-SA" sz="2300">
                <a:latin typeface="Arial"/>
              </a:rPr>
              <a:t>م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6946" y="182165"/>
            <a:ext cx="2978944" cy="1214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just" rtl="1">
              <a:lnSpc>
                <a:spcPts val="1470"/>
              </a:lnSpc>
              <a:spcAft>
                <a:spcPts val="1610"/>
              </a:spcAft>
            </a:pPr>
            <a:r>
              <a:rPr lang="en-US" sz="1150">
                <a:latin typeface="Franklin Gothic Heavy"/>
              </a:rPr>
              <a:t>11</a:t>
            </a:r>
            <a:r>
              <a:rPr lang="ar-SA" sz="400">
                <a:latin typeface="Arial"/>
              </a:rPr>
              <a:t>—---</a:t>
            </a:r>
          </a:p>
        </p:txBody>
      </p:sp>
      <p:sp>
        <p:nvSpPr>
          <p:cNvPr id="3" name="Rectangle 2"/>
          <p:cNvSpPr/>
          <p:nvPr/>
        </p:nvSpPr>
        <p:spPr>
          <a:xfrm>
            <a:off x="3557587" y="535781"/>
            <a:ext cx="467916" cy="27503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020"/>
              </a:lnSpc>
            </a:pPr>
            <a:r>
              <a:rPr lang="ar-SA" sz="2700" b="1">
                <a:solidFill>
                  <a:srgbClr val="749E65"/>
                </a:solidFill>
                <a:latin typeface="Arial"/>
              </a:rPr>
              <a:t>ملحق</a:t>
            </a:r>
          </a:p>
        </p:txBody>
      </p:sp>
      <p:sp>
        <p:nvSpPr>
          <p:cNvPr id="4" name="Rectangle 3"/>
          <p:cNvSpPr/>
          <p:nvPr/>
        </p:nvSpPr>
        <p:spPr>
          <a:xfrm>
            <a:off x="2786062" y="942975"/>
            <a:ext cx="2018109" cy="310753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2680"/>
              </a:lnSpc>
              <a:spcAft>
                <a:spcPts val="560"/>
              </a:spcAft>
            </a:pPr>
            <a:r>
              <a:rPr lang="ar-SA" sz="2400" b="1">
                <a:solidFill>
                  <a:srgbClr val="749E65"/>
                </a:solidFill>
                <a:latin typeface="Arial"/>
              </a:rPr>
              <a:t>الاستثذاءشالذقرة(</a:t>
            </a:r>
            <a:r>
              <a:rPr lang="en-US" sz="2400" b="1">
                <a:solidFill>
                  <a:srgbClr val="749E65"/>
                </a:solidFill>
                <a:latin typeface="Arial"/>
              </a:rPr>
              <a:t>٢</a:t>
            </a:r>
            <a:r>
              <a:rPr lang="ar-SA" sz="2400" b="1">
                <a:solidFill>
                  <a:srgbClr val="749E65"/>
                </a:solidFill>
                <a:latin typeface="Arial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1875234" y="1389459"/>
            <a:ext cx="3832622" cy="77866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 rtl="1">
              <a:lnSpc>
                <a:spcPts val="3769"/>
              </a:lnSpc>
            </a:pPr>
            <a:r>
              <a:rPr lang="ar-SA" sz="2400" b="1">
                <a:solidFill>
                  <a:srgbClr val="749E65"/>
                </a:solidFill>
                <a:latin typeface="Arial"/>
              </a:rPr>
              <a:t>من المادة( </a:t>
            </a:r>
            <a:r>
              <a:rPr lang="ar-SA" sz="2300" b="1">
                <a:solidFill>
                  <a:srgbClr val="749E65"/>
                </a:solidFill>
                <a:latin typeface="Arial"/>
              </a:rPr>
              <a:t>الرابعة</a:t>
            </a:r>
            <a:r>
              <a:rPr lang="ar-SA" sz="2400" b="1">
                <a:solidFill>
                  <a:srgbClr val="749E65"/>
                </a:solidFill>
                <a:latin typeface="Arial"/>
              </a:rPr>
              <a:t>) من اللائحة المذخثمةلثؤون </a:t>
            </a:r>
            <a:r>
              <a:rPr lang="ar-SA" sz="2500" b="1">
                <a:solidFill>
                  <a:srgbClr val="749E65"/>
                </a:solidFill>
                <a:latin typeface="Arial"/>
              </a:rPr>
              <a:t>؛ءضاءهيغةالتدرسنالسعودينىفيالجامعات</a:t>
            </a:r>
          </a:p>
        </p:txBody>
      </p:sp>
      <p:sp>
        <p:nvSpPr>
          <p:cNvPr id="6" name="Rectangle 5"/>
          <p:cNvSpPr/>
          <p:nvPr/>
        </p:nvSpPr>
        <p:spPr>
          <a:xfrm>
            <a:off x="835818" y="2314575"/>
            <a:ext cx="5868591" cy="12573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8300" algn="just" rtl="1">
              <a:lnSpc>
                <a:spcPts val="3684"/>
              </a:lnSpc>
            </a:pPr>
            <a:r>
              <a:rPr lang="ar-SA" sz="2000">
                <a:latin typeface="Arial"/>
              </a:rPr>
              <a:t>سبق لمجلس التعليم العالي أن أصدر قراره رقم (</a:t>
            </a:r>
            <a:r>
              <a:rPr lang="en-US" sz="2000">
                <a:latin typeface="Arial"/>
              </a:rPr>
              <a:t>٤٢٢/٢١/٣</a:t>
            </a:r>
            <a:r>
              <a:rPr lang="ar-SA" sz="2000">
                <a:latin typeface="Arial"/>
              </a:rPr>
              <a:t> </a:t>
            </a:r>
            <a:r>
              <a:rPr lang="en-US" sz="2000">
                <a:latin typeface="Arial"/>
              </a:rPr>
              <a:t>۵١</a:t>
            </a:r>
            <a:r>
              <a:rPr lang="ar-SA" sz="2000">
                <a:latin typeface="Arial"/>
              </a:rPr>
              <a:t>) المتحن في الجلسة( الحادية والعشرين ) المعقودة بتاريخ </a:t>
            </a:r>
            <a:r>
              <a:rPr lang="en-US" sz="2000">
                <a:latin typeface="Arial"/>
              </a:rPr>
              <a:t>٤٢٢/٢/٢٨</a:t>
            </a:r>
            <a:r>
              <a:rPr lang="ar-SA" sz="2000">
                <a:latin typeface="Arial"/>
              </a:rPr>
              <a:t> </a:t>
            </a:r>
            <a:r>
              <a:rPr lang="en-US" sz="2000">
                <a:latin typeface="Arial"/>
              </a:rPr>
              <a:t>١</a:t>
            </a:r>
            <a:r>
              <a:rPr lang="ar-SA" sz="2000">
                <a:latin typeface="Arial"/>
              </a:rPr>
              <a:t>ه</a:t>
            </a:r>
            <a:r>
              <a:rPr lang="en-US" sz="2000">
                <a:latin typeface="Arial"/>
              </a:rPr>
              <a:t>٠</a:t>
            </a:r>
            <a:r>
              <a:rPr lang="ar-SA" sz="2000">
                <a:latin typeface="Arial"/>
              </a:rPr>
              <a:t> القاضي بما يأتي :</a:t>
            </a:r>
          </a:p>
        </p:txBody>
      </p:sp>
      <p:sp>
        <p:nvSpPr>
          <p:cNvPr id="7" name="Rectangle 6"/>
          <p:cNvSpPr/>
          <p:nvPr/>
        </p:nvSpPr>
        <p:spPr>
          <a:xfrm>
            <a:off x="839390" y="3750468"/>
            <a:ext cx="5879306" cy="26289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8300" algn="just" rtl="1">
              <a:lnSpc>
                <a:spcPts val="3684"/>
              </a:lnSpc>
            </a:pPr>
            <a:r>
              <a:rPr lang="ar-SA" sz="2000">
                <a:latin typeface="Arial"/>
              </a:rPr>
              <a:t>(( الموافقة على استثناء تعيين خريجي بعض التخصصات الطبية التي يحددها مجلس الجامعة على وظيغة معيد من الحاصلين على تقدير (جيد) على ألا ينقل من يتم تعيينه يتقدير ( جيد ) إلى تخصص يتطلى التعيين عليه تقدير (جيدجدأ ) وتكون مدة الاستثناء خمس سنوات على أن يعاد العرض على المجلس بعد سنتين من تطبيق التجربة</a:t>
            </a:r>
          </a:p>
        </p:txBody>
      </p:sp>
      <p:sp>
        <p:nvSpPr>
          <p:cNvPr id="8" name="Rectangle 7"/>
          <p:cNvSpPr/>
          <p:nvPr/>
        </p:nvSpPr>
        <p:spPr>
          <a:xfrm>
            <a:off x="5779293" y="6611540"/>
            <a:ext cx="950119" cy="2250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 rtl="1">
              <a:lnSpc>
                <a:spcPts val="2230"/>
              </a:lnSpc>
              <a:spcAft>
                <a:spcPts val="1050"/>
              </a:spcAft>
            </a:pPr>
            <a:r>
              <a:rPr lang="ar-SA" sz="2000">
                <a:latin typeface="Arial"/>
              </a:rPr>
              <a:t>لتقييمها )) </a:t>
            </a:r>
            <a:r>
              <a:rPr lang="en-US" sz="1200">
                <a:latin typeface="Arial Unicode MS"/>
              </a:rPr>
              <a:t>٠</a:t>
            </a:r>
          </a:p>
        </p:txBody>
      </p:sp>
      <p:sp>
        <p:nvSpPr>
          <p:cNvPr id="9" name="Rectangle 8"/>
          <p:cNvSpPr/>
          <p:nvPr/>
        </p:nvSpPr>
        <p:spPr>
          <a:xfrm>
            <a:off x="860821" y="7086600"/>
            <a:ext cx="5868591" cy="165377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8300" algn="r" rtl="1">
              <a:lnSpc>
                <a:spcPts val="3600"/>
              </a:lnSpc>
            </a:pPr>
            <a:r>
              <a:rPr lang="ar-SA" sz="2000">
                <a:latin typeface="Arial"/>
              </a:rPr>
              <a:t>وتوج بالموافقة السامية رقم </a:t>
            </a:r>
            <a:r>
              <a:rPr lang="en-US" sz="2000">
                <a:latin typeface="Arial"/>
              </a:rPr>
              <a:t>٨/٣٦٣</a:t>
            </a:r>
            <a:r>
              <a:rPr lang="ar-SA" sz="2000">
                <a:latin typeface="Arial"/>
              </a:rPr>
              <a:t> وتاريخ </a:t>
            </a:r>
            <a:r>
              <a:rPr lang="en-US" sz="2000">
                <a:latin typeface="Arial"/>
              </a:rPr>
              <a:t>٤٢٢/٤/٢</a:t>
            </a:r>
            <a:r>
              <a:rPr lang="ar-SA" sz="2000">
                <a:latin typeface="Arial"/>
              </a:rPr>
              <a:t> </a:t>
            </a:r>
            <a:r>
              <a:rPr lang="en-US" sz="2000">
                <a:latin typeface="Arial"/>
              </a:rPr>
              <a:t>١</a:t>
            </a:r>
            <a:r>
              <a:rPr lang="ar-SA" sz="2000">
                <a:latin typeface="Arial"/>
              </a:rPr>
              <a:t>ل كما صدر قرار مجلس التعليم العالي رقم(</a:t>
            </a:r>
            <a:r>
              <a:rPr lang="en-US" sz="2000">
                <a:latin typeface="Arial"/>
              </a:rPr>
              <a:t>٤٢٤/٣٢/٩</a:t>
            </a:r>
            <a:r>
              <a:rPr lang="ar-SA" sz="2000">
                <a:latin typeface="Arial"/>
              </a:rPr>
              <a:t> </a:t>
            </a:r>
            <a:r>
              <a:rPr lang="en-US" sz="2000">
                <a:latin typeface="Arial"/>
              </a:rPr>
              <a:t>١</a:t>
            </a:r>
            <a:r>
              <a:rPr lang="ar-SA" sz="2000">
                <a:latin typeface="Arial"/>
              </a:rPr>
              <a:t>) المتخذ في الجلسة (الثانية والثلاثين) المعقودة بتاريخ </a:t>
            </a:r>
            <a:r>
              <a:rPr lang="en-US" sz="2000">
                <a:latin typeface="Arial"/>
              </a:rPr>
              <a:t>١٤٢٤/١١/٢٦</a:t>
            </a:r>
            <a:r>
              <a:rPr lang="ar-SA" sz="2000">
                <a:latin typeface="Arial"/>
              </a:rPr>
              <a:t>د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46996" y="9011840"/>
            <a:ext cx="1778794" cy="30003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368300" algn="just" rtl="1">
              <a:lnSpc>
                <a:spcPts val="2230"/>
              </a:lnSpc>
              <a:spcAft>
                <a:spcPts val="1050"/>
              </a:spcAft>
            </a:pPr>
            <a:r>
              <a:rPr lang="ar-SA" sz="2000">
                <a:latin typeface="Arial"/>
              </a:rPr>
              <a:t>القاضي بما يأتي 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42962" y="9497615"/>
            <a:ext cx="5847159" cy="76438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68300" algn="just" rtl="1">
              <a:lnSpc>
                <a:spcPts val="3881"/>
              </a:lnSpc>
            </a:pPr>
            <a:r>
              <a:rPr lang="ar-SA" sz="1900" b="1">
                <a:latin typeface="Arial"/>
              </a:rPr>
              <a:t>الاستمرار بالعمل بقرار المجلس رقم(</a:t>
            </a:r>
            <a:r>
              <a:rPr lang="en-US" sz="2000">
                <a:latin typeface="Arial"/>
              </a:rPr>
              <a:t>٤٢٢/٢١/٣</a:t>
            </a:r>
            <a:r>
              <a:rPr lang="ar-SA" sz="2000">
                <a:latin typeface="Arial"/>
              </a:rPr>
              <a:t> </a:t>
            </a:r>
            <a:r>
              <a:rPr lang="en-US" sz="2000">
                <a:latin typeface="Arial"/>
              </a:rPr>
              <a:t>١</a:t>
            </a:r>
            <a:r>
              <a:rPr lang="ar-SA" sz="2000">
                <a:latin typeface="Arial"/>
              </a:rPr>
              <a:t>) </a:t>
            </a:r>
            <a:r>
              <a:rPr lang="ar-SA" sz="1900" b="1">
                <a:latin typeface="Arial"/>
              </a:rPr>
              <a:t>المتضمن استثناء تعيين </a:t>
            </a:r>
            <a:r>
              <a:rPr lang="ar-SA" sz="2200">
                <a:latin typeface="Arial"/>
              </a:rPr>
              <a:t>خريجي </a:t>
            </a:r>
            <a:r>
              <a:rPr lang="ar-SA" sz="1800" b="1">
                <a:latin typeface="Arial"/>
              </a:rPr>
              <a:t>بعحى </a:t>
            </a:r>
            <a:r>
              <a:rPr lang="ar-SA" sz="1900" b="1">
                <a:latin typeface="Arial"/>
              </a:rPr>
              <a:t>التخصصات الطبية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Custom</PresentationFormat>
  <Paragraphs>116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Franklin Gothic Heavy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2015-04-17T19:25:17Z</dcterms:modified>
</cp:coreProperties>
</file>