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1739" y="1772093"/>
            <a:ext cx="5631712" cy="81303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2986"/>
              </a:lnSpc>
              <a:spcAft>
                <a:spcPts val="630"/>
              </a:spcAft>
            </a:pPr>
            <a:r>
              <a:rPr lang="ar-SA" sz="1600">
                <a:latin typeface="Arial Unicode MS"/>
              </a:rPr>
              <a:t>قدم إليه </a:t>
            </a:r>
            <a:r>
              <a:rPr lang="ar-SA" sz="1700">
                <a:latin typeface="Arial Unicode MS"/>
              </a:rPr>
              <a:t>ثلث </a:t>
            </a:r>
            <a:r>
              <a:rPr lang="ar-SA" sz="1600">
                <a:latin typeface="Arial Unicode MS"/>
              </a:rPr>
              <a:t>الآعضاء طلبا مكتوبا بذلك، أو بناء عل طلب </a:t>
            </a:r>
            <a:r>
              <a:rPr lang="ar-SA" sz="1700">
                <a:latin typeface="Arial Unicode MS"/>
              </a:rPr>
              <a:t>مدير </a:t>
            </a:r>
            <a:r>
              <a:rPr lang="ar-SA" sz="1600">
                <a:latin typeface="Arial Unicode MS"/>
              </a:rPr>
              <a:t>الجامعة الذي له </a:t>
            </a:r>
            <a:r>
              <a:rPr lang="ar-SA" sz="1800">
                <a:latin typeface="Arial Unicode MS"/>
              </a:rPr>
              <a:t>أن </a:t>
            </a:r>
            <a:r>
              <a:rPr lang="ar-SA" sz="1700">
                <a:latin typeface="Arial Unicode MS"/>
              </a:rPr>
              <a:t>يطلب </a:t>
            </a:r>
            <a:r>
              <a:rPr lang="ar-SA" sz="1600">
                <a:latin typeface="Arial Unicode MS"/>
              </a:rPr>
              <a:t>إدراج أي سالة يراها في جدول الأعإل وله رئاسة المجلس إذا حضره ولا </a:t>
            </a:r>
            <a:r>
              <a:rPr lang="ar-SA" sz="1800">
                <a:latin typeface="Arial Unicode MS"/>
              </a:rPr>
              <a:t>تكون </a:t>
            </a:r>
            <a:r>
              <a:rPr lang="ar-SA" sz="1600">
                <a:latin typeface="Arial Unicode MS"/>
              </a:rPr>
              <a:t>اجتإعاته </a:t>
            </a:r>
            <a:r>
              <a:rPr lang="ar-SA" sz="1500">
                <a:latin typeface="Arial Unicode MS"/>
              </a:rPr>
              <a:t>صحيحة </a:t>
            </a:r>
            <a:r>
              <a:rPr lang="ar-SA" sz="1600">
                <a:latin typeface="Arial Unicode MS"/>
              </a:rPr>
              <a:t>إلا إذا حضرها </a:t>
            </a:r>
            <a:r>
              <a:rPr lang="ar-SA" sz="1700">
                <a:latin typeface="Arial Unicode MS"/>
              </a:rPr>
              <a:t>ثلثا </a:t>
            </a:r>
            <a:r>
              <a:rPr lang="ar-SA" sz="1600">
                <a:latin typeface="Arial Unicode MS"/>
              </a:rPr>
              <a:t>أعضاثه عل الأقل.</a:t>
            </a:r>
          </a:p>
          <a:p>
            <a:pPr indent="0" algn="ctr" rtl="1">
              <a:lnSpc>
                <a:spcPts val="3080"/>
              </a:lnSpc>
              <a:spcAft>
                <a:spcPts val="630"/>
              </a:spcAft>
            </a:pPr>
            <a:r>
              <a:rPr lang="ar-SA" sz="2300">
                <a:latin typeface="Arial Unicode MS"/>
              </a:rPr>
              <a:t>المادة الحادية والثلاثون</a:t>
            </a:r>
          </a:p>
          <a:p>
            <a:pPr indent="304800" algn="just" rtl="1">
              <a:lnSpc>
                <a:spcPts val="2986"/>
              </a:lnSpc>
              <a:spcAft>
                <a:spcPts val="350"/>
              </a:spcAft>
            </a:pPr>
            <a:r>
              <a:rPr lang="ar-SA" sz="1600">
                <a:latin typeface="Arial Unicode MS"/>
              </a:rPr>
              <a:t>تصدر قرارات </a:t>
            </a:r>
            <a:r>
              <a:rPr lang="ar-SA" sz="1700">
                <a:latin typeface="Arial Unicode MS"/>
              </a:rPr>
              <a:t>المجلس </a:t>
            </a:r>
            <a:r>
              <a:rPr lang="ar-SA" sz="1600">
                <a:latin typeface="Arial Unicode MS"/>
              </a:rPr>
              <a:t>العلمي بالأغلبية المطلقة لأصوات الحاصرين وإذا تساوت الأصوات </a:t>
            </a:r>
            <a:r>
              <a:rPr lang="ar-SA" sz="1700">
                <a:latin typeface="Arial Unicode MS"/>
              </a:rPr>
              <a:t>يرجبح </a:t>
            </a:r>
            <a:r>
              <a:rPr lang="ar-SA" sz="1600">
                <a:latin typeface="Arial Unicode MS"/>
              </a:rPr>
              <a:t>الجانب الذي فيه الرثيس وتعتر القرارات نافذة ما لم يرد عليها إعاراصن من مدير الجامعة خلال خمة عثر يوما من تاربخ وصولها إليه وإذا اعزصى عليها أعادها إلى </a:t>
            </a:r>
            <a:r>
              <a:rPr lang="ar-SA" sz="1700">
                <a:latin typeface="Arial Unicode MS"/>
              </a:rPr>
              <a:t>المجلس </a:t>
            </a:r>
            <a:r>
              <a:rPr lang="ar-SA" sz="1600">
                <a:latin typeface="Arial Unicode MS"/>
              </a:rPr>
              <a:t>العلمي مثنوعة بوجهة نظره لدراستها من جديد، فإذا بقي </a:t>
            </a:r>
            <a:r>
              <a:rPr lang="ar-SA" sz="1700">
                <a:latin typeface="Arial Unicode MS"/>
              </a:rPr>
              <a:t>المجلس </a:t>
            </a:r>
            <a:r>
              <a:rPr lang="ar-SA" sz="1600">
                <a:latin typeface="Arial Unicode MS"/>
              </a:rPr>
              <a:t>عل رأيه تحال القرارات المعزصى عليها إلى </a:t>
            </a:r>
            <a:r>
              <a:rPr lang="ar-SA" sz="1700">
                <a:latin typeface="Arial Unicode MS"/>
              </a:rPr>
              <a:t>مجلس </a:t>
            </a:r>
            <a:r>
              <a:rPr lang="ar-SA" sz="1600">
                <a:latin typeface="Arial Unicode MS"/>
              </a:rPr>
              <a:t>الجامعة وتنظر في جلسة عادية أو استثنائية ولمجلعس الجامعة تصديق القرارات أو تعديلها أو الغاؤها</a:t>
            </a:r>
          </a:p>
          <a:p>
            <a:pPr indent="0" algn="just" rtl="1">
              <a:lnSpc>
                <a:spcPts val="2280"/>
              </a:lnSpc>
              <a:spcAft>
                <a:spcPts val="3640"/>
              </a:spcAft>
            </a:pPr>
            <a:r>
              <a:rPr lang="ar-SA" sz="1700">
                <a:latin typeface="Arial Unicode MS"/>
              </a:rPr>
              <a:t>وقراره في ذلك بافي </a:t>
            </a:r>
            <a:r>
              <a:rPr lang="en-US" sz="1600">
                <a:latin typeface="Arial Unicode MS"/>
              </a:rPr>
              <a:t>٠</a:t>
            </a:r>
          </a:p>
          <a:p>
            <a:pPr indent="0" algn="ctr" rtl="1">
              <a:lnSpc>
                <a:spcPts val="3750"/>
              </a:lnSpc>
              <a:spcAft>
                <a:spcPts val="1050"/>
              </a:spcAft>
            </a:pPr>
            <a:r>
              <a:rPr lang="ar-SA" sz="2800">
                <a:solidFill>
                  <a:srgbClr val="147AD7"/>
                </a:solidFill>
                <a:latin typeface="Arial Unicode MS"/>
              </a:rPr>
              <a:t>أدارة </a:t>
            </a:r>
            <a:r>
              <a:rPr lang="ar-SA" sz="1700">
                <a:solidFill>
                  <a:srgbClr val="147AD7"/>
                </a:solidFill>
                <a:latin typeface="Arial Unicode MS"/>
              </a:rPr>
              <a:t>أس</a:t>
            </a:r>
          </a:p>
          <a:p>
            <a:pPr indent="0" algn="ctr" rtl="1">
              <a:lnSpc>
                <a:spcPts val="3080"/>
              </a:lnSpc>
              <a:spcAft>
                <a:spcPts val="630"/>
              </a:spcAft>
            </a:pPr>
            <a:r>
              <a:rPr lang="ar-SA" sz="2300">
                <a:latin typeface="Arial Unicode MS"/>
              </a:rPr>
              <a:t>المادة الثانية شلاثون</a:t>
            </a:r>
          </a:p>
          <a:p>
            <a:pPr indent="304800" algn="just" rtl="1">
              <a:lnSpc>
                <a:spcPts val="2280"/>
              </a:lnSpc>
              <a:spcAft>
                <a:spcPts val="630"/>
              </a:spcAft>
            </a:pPr>
            <a:r>
              <a:rPr lang="ar-SA" sz="1700">
                <a:latin typeface="Arial Unicode MS"/>
              </a:rPr>
              <a:t>يتولى </a:t>
            </a:r>
            <a:r>
              <a:rPr lang="ar-SA" sz="1600">
                <a:latin typeface="Arial Unicode MS"/>
              </a:rPr>
              <a:t>إدارة الكلية أوالمعهد:</a:t>
            </a:r>
          </a:p>
          <a:p>
            <a:pPr marR="546100" indent="0" algn="r" rtl="1">
              <a:lnSpc>
                <a:spcPts val="2140"/>
              </a:lnSpc>
              <a:spcAft>
                <a:spcPts val="630"/>
              </a:spcAft>
            </a:pPr>
            <a:r>
              <a:rPr lang="ar-SA" sz="1600">
                <a:latin typeface="Arial Unicode MS"/>
              </a:rPr>
              <a:t>-    مجلس الكلية أو المعهد </a:t>
            </a:r>
            <a:r>
              <a:rPr lang="en-US" sz="1600">
                <a:latin typeface="Arial Unicode MS"/>
              </a:rPr>
              <a:t>٠</a:t>
            </a:r>
          </a:p>
          <a:p>
            <a:pPr marR="546100" indent="0" algn="r" rtl="1">
              <a:lnSpc>
                <a:spcPts val="2280"/>
              </a:lnSpc>
            </a:pPr>
            <a:r>
              <a:rPr lang="ar-SA" sz="1700">
                <a:latin typeface="Arial Unicode MS"/>
              </a:rPr>
              <a:t>-    عميد </a:t>
            </a:r>
            <a:r>
              <a:rPr lang="ar-SA" sz="1600">
                <a:latin typeface="Arial Unicode MS"/>
              </a:rPr>
              <a:t>الكلية أو المعهد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2015-04-17T18:53:43Z</dcterms:modified>
</cp:coreProperties>
</file>