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65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7" d="100"/>
          <a:sy n="57" d="100"/>
        </p:scale>
        <p:origin x="25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827" y="0"/>
            <a:ext cx="7102549" cy="10696353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Mohammad Aabed</dc:creator>
  <cp:lastModifiedBy>Mohammad Aabed</cp:lastModifiedBy>
  <cp:revision>1</cp:revision>
  <dcterms:modified xsi:type="dcterms:W3CDTF">2015-04-17T19:31:24Z</dcterms:modified>
</cp:coreProperties>
</file>