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 descr="E:\البوابة 1435\بوابة الوكالة\الاخبار\اخبار العلاقات\وكالةُ الجامعة تعقدُ اجتماعاً تنسيقياً لمتابعة تفعيل نظام الاتصالات الإدارية\2_1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38" y="933450"/>
            <a:ext cx="7785386" cy="5159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9711711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user</cp:lastModifiedBy>
  <cp:revision>1</cp:revision>
  <dcterms:created xsi:type="dcterms:W3CDTF">2015-04-01T23:24:13Z</dcterms:created>
  <dcterms:modified xsi:type="dcterms:W3CDTF">2015-04-01T23:24:28Z</dcterms:modified>
</cp:coreProperties>
</file>