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E:\البوابة 1435\بوابة الوكالة\الاخبار\اخبار العلاقات\وكالةُ الجامعة تعقدُ اجتماعاً تنسيقياً لمتابعة تفعيل نظام الاتصالات الإدارية\2_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933450"/>
            <a:ext cx="7785386" cy="515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71171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2015-04-01T23:24:13Z</dcterms:created>
  <dcterms:modified xsi:type="dcterms:W3CDTF">2015-04-01T23:24:28Z</dcterms:modified>
</cp:coreProperties>
</file>