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38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40125"/>
            <a:ext cx="5300980" cy="8524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0" marR="161925" indent="-597535">
              <a:lnSpc>
                <a:spcPts val="2100"/>
              </a:lnSpc>
            </a:pPr>
            <a:r>
              <a:rPr sz="1800" b="1" dirty="0">
                <a:latin typeface="Arial"/>
                <a:cs typeface="Arial"/>
              </a:rPr>
              <a:t>Role 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f </a:t>
            </a:r>
            <a:r>
              <a:rPr sz="1800" b="1" spc="5" dirty="0">
                <a:latin typeface="Arial"/>
                <a:cs typeface="Arial"/>
              </a:rPr>
              <a:t>F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5" dirty="0">
                <a:latin typeface="Arial"/>
                <a:cs typeface="Arial"/>
              </a:rPr>
              <a:t>l</a:t>
            </a:r>
            <a:r>
              <a:rPr sz="1800" b="1" spc="-15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mbers in the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4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ti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Q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ality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spc="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editati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ms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  <a:spcBef>
                <a:spcPts val="145"/>
              </a:spcBef>
            </a:pP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ching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rning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ege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seminar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itled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"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embers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lication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Quali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ccreditation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tems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"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ond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18/</a:t>
            </a:r>
            <a:r>
              <a:rPr sz="1200" b="1" spc="5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5/</a:t>
            </a:r>
            <a:r>
              <a:rPr sz="1200" b="1" spc="5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36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meetings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ll.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eminar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started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Ot</a:t>
            </a:r>
            <a:r>
              <a:rPr sz="1200" b="1" spc="2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man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bin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bdullah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Sal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h, 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ce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duate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di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ific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arch,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ho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lme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li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smail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r,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tant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Prof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ssor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and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nship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Skil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 as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emp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asi</a:t>
            </a:r>
            <a:r>
              <a:rPr sz="1200" b="1" spc="-10" dirty="0">
                <a:latin typeface="Arial"/>
                <a:cs typeface="Arial"/>
              </a:rPr>
              <a:t>z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ance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  <a:p>
            <a:pPr marL="12700" marR="6985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members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ra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sing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up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exce</a:t>
            </a:r>
            <a:r>
              <a:rPr sz="1200" b="1" spc="-10" dirty="0">
                <a:latin typeface="Arial"/>
                <a:cs typeface="Arial"/>
              </a:rPr>
              <a:t>ll</a:t>
            </a:r>
            <a:r>
              <a:rPr sz="1200" b="1" dirty="0">
                <a:latin typeface="Arial"/>
                <a:cs typeface="Arial"/>
              </a:rPr>
              <a:t>ence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field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acad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mic  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credit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  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ithin  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ge.  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 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Imad 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esam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er, Super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nit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Excellen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ching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Colle</a:t>
            </a:r>
            <a:r>
              <a:rPr sz="1200" b="1" spc="-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e,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omed 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r.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lmet</a:t>
            </a:r>
            <a:r>
              <a:rPr sz="1200" b="1" spc="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ali 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sma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 Bedier, and ga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him the floor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 start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cus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  semi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ar.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lme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li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il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Bed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er 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tarted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prai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ecu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ge,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Exc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rning,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ca</a:t>
            </a:r>
            <a:r>
              <a:rPr sz="1200" b="1" spc="3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eme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discu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sion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eminar,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ere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addr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faculty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embers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appli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ation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accredita</a:t>
            </a:r>
            <a:r>
              <a:rPr sz="1200" b="1" spc="-1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stem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stre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6985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impor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ance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commitment 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res'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time,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fice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hours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cours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de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cription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el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ributi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preparation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ese course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nce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preparing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each course,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ecti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teaching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ods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ing 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inuous</a:t>
            </a:r>
            <a:r>
              <a:rPr sz="1200" b="1" spc="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dialogues,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using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modern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ods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educ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tion,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ch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arning 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promo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ining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up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use 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ose 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ods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ecti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Bedeir highligh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mber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first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perf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assig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em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cademic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ns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llor,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kn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dge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con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ent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curriculum,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ourage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k.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Final</a:t>
            </a:r>
            <a:r>
              <a:rPr sz="1200" b="1" spc="15" dirty="0">
                <a:latin typeface="Arial"/>
                <a:cs typeface="Arial"/>
              </a:rPr>
              <a:t>l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aire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tribu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ende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ho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scu</a:t>
            </a:r>
            <a:r>
              <a:rPr sz="1200" b="1" spc="-10" dirty="0">
                <a:latin typeface="Arial"/>
                <a:cs typeface="Arial"/>
              </a:rPr>
              <a:t>ss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que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tions.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It 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 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spc="-15" dirty="0">
                <a:latin typeface="Arial"/>
                <a:cs typeface="Arial"/>
              </a:rPr>
              <a:t>or</a:t>
            </a:r>
            <a:r>
              <a:rPr sz="1200" b="1" dirty="0">
                <a:latin typeface="Arial"/>
                <a:cs typeface="Arial"/>
              </a:rPr>
              <a:t>th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ioning 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is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discu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sion 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inar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cond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cted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team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ence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ching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17230"/>
            <a:ext cx="529717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6000"/>
              </a:lnSpc>
            </a:pP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rning,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Emad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sam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both Dr. Mahmoud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ustafa </a:t>
            </a:r>
            <a:r>
              <a:rPr sz="1200" b="1" spc="5" dirty="0">
                <a:latin typeface="Arial"/>
                <a:cs typeface="Arial"/>
              </a:rPr>
              <a:t>al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Sh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rif, and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r.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amm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Fa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ez.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6766" y="1784872"/>
            <a:ext cx="4446910" cy="2676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1357" y="4613903"/>
            <a:ext cx="4657465" cy="24644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8428" y="914408"/>
            <a:ext cx="4740920" cy="2666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800" y="3646160"/>
            <a:ext cx="4705350" cy="26733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410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2015-04-05T12:00:31Z</dcterms:created>
  <dcterms:modified xsi:type="dcterms:W3CDTF">2015-04-05T10:00:38Z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