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76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5" y="979055"/>
            <a:ext cx="5214620" cy="186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0415">
              <a:lnSpc>
                <a:spcPct val="100000"/>
              </a:lnSpc>
            </a:pP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28000"/>
              </a:lnSpc>
            </a:pP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ctor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ss</a:t>
            </a:r>
            <a:r>
              <a:rPr sz="1000" spc="-5" dirty="0">
                <a:latin typeface="Lucida Sans Unicode"/>
                <a:cs typeface="Lucida Sans Unicode"/>
              </a:rPr>
              <a:t>ione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20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-</a:t>
            </a:r>
            <a:r>
              <a:rPr sz="1000" spc="-10" dirty="0">
                <a:latin typeface="Lucida Sans Unicode"/>
                <a:cs typeface="Lucida Sans Unicode"/>
              </a:rPr>
              <a:t>Da</a:t>
            </a:r>
            <a:r>
              <a:rPr sz="1000" spc="-5" dirty="0">
                <a:latin typeface="Lucida Sans Unicode"/>
                <a:cs typeface="Lucida Sans Unicode"/>
              </a:rPr>
              <a:t>kh</a:t>
            </a:r>
            <a:r>
              <a:rPr sz="1000" spc="-10" dirty="0">
                <a:latin typeface="Lucida Sans Unicode"/>
                <a:cs typeface="Lucida Sans Unicode"/>
              </a:rPr>
              <a:t>il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for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cati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ff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-5" dirty="0">
                <a:latin typeface="Lucida Sans Unicode"/>
                <a:cs typeface="Lucida Sans Unicode"/>
              </a:rPr>
              <a:t>rs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eg</a:t>
            </a:r>
            <a:r>
              <a:rPr sz="1000" spc="-5" dirty="0">
                <a:latin typeface="Lucida Sans Unicode"/>
                <a:cs typeface="Lucida Sans Unicode"/>
              </a:rPr>
              <a:t>e.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llege,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Al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well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faculty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ers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empl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ye</a:t>
            </a:r>
            <a:r>
              <a:rPr sz="1000" spc="-10" dirty="0">
                <a:latin typeface="Lucida Sans Unicode"/>
                <a:cs typeface="Lucida Sans Unicode"/>
              </a:rPr>
              <a:t>es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exp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sin</a:t>
            </a:r>
            <a:r>
              <a:rPr sz="1000" spc="-10" dirty="0">
                <a:latin typeface="Lucida Sans Unicode"/>
                <a:cs typeface="Lucida Sans Unicode"/>
              </a:rPr>
              <a:t>cere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grat</a:t>
            </a:r>
            <a:r>
              <a:rPr sz="1000" spc="-5" dirty="0">
                <a:latin typeface="Lucida Sans Unicode"/>
                <a:cs typeface="Lucida Sans Unicode"/>
              </a:rPr>
              <a:t>ulati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bin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ed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al</a:t>
            </a:r>
            <a:r>
              <a:rPr sz="1000" spc="-15" dirty="0">
                <a:latin typeface="Lucida Sans Unicode"/>
                <a:cs typeface="Lucida Sans Unicode"/>
              </a:rPr>
              <a:t>-</a:t>
            </a:r>
            <a:r>
              <a:rPr sz="1000" spc="-10" dirty="0">
                <a:latin typeface="Lucida Sans Unicode"/>
                <a:cs typeface="Lucida Sans Unicode"/>
              </a:rPr>
              <a:t>Da</a:t>
            </a:r>
            <a:r>
              <a:rPr sz="1000" spc="-5" dirty="0">
                <a:latin typeface="Lucida Sans Unicode"/>
                <a:cs typeface="Lucida Sans Unicode"/>
              </a:rPr>
              <a:t>kh</a:t>
            </a:r>
            <a:r>
              <a:rPr sz="1000" spc="-10" dirty="0">
                <a:latin typeface="Lucida Sans Unicode"/>
                <a:cs typeface="Lucida Sans Unicode"/>
              </a:rPr>
              <a:t>il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casi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ig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for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Educatio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ff</a:t>
            </a:r>
            <a:r>
              <a:rPr sz="1000" spc="-10" dirty="0">
                <a:latin typeface="Lucida Sans Unicode"/>
                <a:cs typeface="Lucida Sans Unicode"/>
              </a:rPr>
              <a:t>ai</a:t>
            </a:r>
            <a:r>
              <a:rPr sz="1000" spc="-5" dirty="0">
                <a:latin typeface="Lucida Sans Unicode"/>
                <a:cs typeface="Lucida Sans Unicode"/>
              </a:rPr>
              <a:t>rs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ege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5" dirty="0">
                <a:latin typeface="Lucida Sans Unicode"/>
                <a:cs typeface="Lucida Sans Unicode"/>
              </a:rPr>
              <a:t>kin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Go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igh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</a:t>
            </a:r>
            <a:r>
              <a:rPr sz="1000" spc="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im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uide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him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car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tru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hip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pl</a:t>
            </a:r>
            <a:r>
              <a:rPr sz="1000" dirty="0">
                <a:latin typeface="Lucida Sans Unicode"/>
                <a:cs typeface="Lucida Sans Unicode"/>
              </a:rPr>
              <a:t>is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ts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rig</a:t>
            </a:r>
            <a:r>
              <a:rPr sz="1000" spc="-5" dirty="0">
                <a:latin typeface="Lucida Sans Unicode"/>
                <a:cs typeface="Lucida Sans Unicode"/>
              </a:rPr>
              <a:t>ht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to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fulle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elev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tion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llege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ity.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llah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ntor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22703" y="2975609"/>
            <a:ext cx="4914656" cy="6343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2015-04-05T12:01:45Z</dcterms:created>
  <dcterms:modified xsi:type="dcterms:W3CDTF">2015-04-05T10:01:47Z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2015-04-05T00:00:00Z</vt:filetime>
  </property>
  <property fmtid="{D5CDD505-2E9C-101B-9397-08002B2CF9AE}" pid="3" name="LastSaved">
    <vt:filetime>2015-04-05T00:00:00Z</vt:filetime>
  </property>
</Properties>
</file>